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AC12DD-9143-AF4D-B01A-F2F6D5B4B50A}" type="doc">
      <dgm:prSet loTypeId="urn:microsoft.com/office/officeart/2005/8/layout/radial4" loCatId="" qsTypeId="urn:microsoft.com/office/officeart/2005/8/quickstyle/simple4" qsCatId="simple" csTypeId="urn:microsoft.com/office/officeart/2005/8/colors/accent1_4" csCatId="accent1" phldr="1"/>
      <dgm:spPr/>
      <dgm:t>
        <a:bodyPr/>
        <a:lstStyle/>
        <a:p>
          <a:endParaRPr lang="fr-FR"/>
        </a:p>
      </dgm:t>
    </dgm:pt>
    <dgm:pt modelId="{5748C51D-A85C-8243-87F3-BCA4345256ED}">
      <dgm:prSet phldrT="[Texte]"/>
      <dgm:spPr/>
      <dgm:t>
        <a:bodyPr/>
        <a:lstStyle/>
        <a:p>
          <a:r>
            <a:rPr lang="fr-FR" dirty="0" smtClean="0"/>
            <a:t>Ethique </a:t>
          </a:r>
          <a:endParaRPr lang="fr-FR" dirty="0"/>
        </a:p>
      </dgm:t>
    </dgm:pt>
    <dgm:pt modelId="{8849958A-3C7A-D445-BAB5-F56528A46F55}" type="parTrans" cxnId="{375B343C-D899-0942-B555-B23EC1B34CB6}">
      <dgm:prSet/>
      <dgm:spPr/>
      <dgm:t>
        <a:bodyPr/>
        <a:lstStyle/>
        <a:p>
          <a:endParaRPr lang="fr-FR"/>
        </a:p>
      </dgm:t>
    </dgm:pt>
    <dgm:pt modelId="{072FB6D0-04A8-B547-8AE0-452EA7B61C8F}" type="sibTrans" cxnId="{375B343C-D899-0942-B555-B23EC1B34CB6}">
      <dgm:prSet/>
      <dgm:spPr/>
      <dgm:t>
        <a:bodyPr/>
        <a:lstStyle/>
        <a:p>
          <a:endParaRPr lang="fr-FR"/>
        </a:p>
      </dgm:t>
    </dgm:pt>
    <dgm:pt modelId="{7514CB06-248E-324F-BA18-6CE5C8FCCEC2}">
      <dgm:prSet phldrT="[Texte]"/>
      <dgm:spPr/>
      <dgm:t>
        <a:bodyPr/>
        <a:lstStyle/>
        <a:p>
          <a:r>
            <a:rPr lang="fr-FR" dirty="0" smtClean="0"/>
            <a:t>Citoyenneté </a:t>
          </a:r>
          <a:endParaRPr lang="fr-FR" dirty="0"/>
        </a:p>
      </dgm:t>
    </dgm:pt>
    <dgm:pt modelId="{143392C7-E082-D14E-B252-5F11094DF1B9}" type="parTrans" cxnId="{06CB19CA-EF33-414F-802A-2AC14D046292}">
      <dgm:prSet/>
      <dgm:spPr/>
      <dgm:t>
        <a:bodyPr/>
        <a:lstStyle/>
        <a:p>
          <a:endParaRPr lang="fr-FR"/>
        </a:p>
      </dgm:t>
    </dgm:pt>
    <dgm:pt modelId="{2FD721AA-96D6-2F43-9739-CDC7F9F5DBB1}" type="sibTrans" cxnId="{06CB19CA-EF33-414F-802A-2AC14D046292}">
      <dgm:prSet/>
      <dgm:spPr/>
      <dgm:t>
        <a:bodyPr/>
        <a:lstStyle/>
        <a:p>
          <a:endParaRPr lang="fr-FR"/>
        </a:p>
      </dgm:t>
    </dgm:pt>
    <dgm:pt modelId="{C961E6C5-4657-2C41-82BF-735915540809}">
      <dgm:prSet phldrT="[Texte]"/>
      <dgm:spPr/>
      <dgm:t>
        <a:bodyPr/>
        <a:lstStyle/>
        <a:p>
          <a:r>
            <a:rPr lang="fr-FR" dirty="0" smtClean="0"/>
            <a:t>Solidarité </a:t>
          </a:r>
          <a:endParaRPr lang="fr-FR" dirty="0"/>
        </a:p>
      </dgm:t>
    </dgm:pt>
    <dgm:pt modelId="{AB95BDB4-F4EA-CB4A-A56E-08E7D07482EA}" type="parTrans" cxnId="{872DA802-02C2-3540-8C27-941BEDA5077C}">
      <dgm:prSet/>
      <dgm:spPr/>
      <dgm:t>
        <a:bodyPr/>
        <a:lstStyle/>
        <a:p>
          <a:endParaRPr lang="fr-FR"/>
        </a:p>
      </dgm:t>
    </dgm:pt>
    <dgm:pt modelId="{499615A4-5DEE-6641-8061-04CBB65E0036}" type="sibTrans" cxnId="{872DA802-02C2-3540-8C27-941BEDA5077C}">
      <dgm:prSet/>
      <dgm:spPr/>
      <dgm:t>
        <a:bodyPr/>
        <a:lstStyle/>
        <a:p>
          <a:endParaRPr lang="fr-FR"/>
        </a:p>
      </dgm:t>
    </dgm:pt>
    <dgm:pt modelId="{6D559D7A-3F3B-3F40-B307-C8FA93FEEA21}">
      <dgm:prSet phldrT="[Texte]"/>
      <dgm:spPr/>
      <dgm:t>
        <a:bodyPr/>
        <a:lstStyle/>
        <a:p>
          <a:r>
            <a:rPr lang="fr-FR" dirty="0" smtClean="0"/>
            <a:t>Caritatif </a:t>
          </a:r>
          <a:endParaRPr lang="fr-FR" dirty="0"/>
        </a:p>
      </dgm:t>
    </dgm:pt>
    <dgm:pt modelId="{2DE03A32-BA62-ED43-89D0-DA9D4B5107FB}" type="parTrans" cxnId="{24937376-8EBA-F94C-9BB0-316BB39F8C21}">
      <dgm:prSet/>
      <dgm:spPr/>
      <dgm:t>
        <a:bodyPr/>
        <a:lstStyle/>
        <a:p>
          <a:endParaRPr lang="fr-FR"/>
        </a:p>
      </dgm:t>
    </dgm:pt>
    <dgm:pt modelId="{B2387A71-0605-A542-9D6A-956A35D90B9D}" type="sibTrans" cxnId="{24937376-8EBA-F94C-9BB0-316BB39F8C21}">
      <dgm:prSet/>
      <dgm:spPr/>
      <dgm:t>
        <a:bodyPr/>
        <a:lstStyle/>
        <a:p>
          <a:endParaRPr lang="fr-FR"/>
        </a:p>
      </dgm:t>
    </dgm:pt>
    <dgm:pt modelId="{93625A0E-1618-4440-B953-5FFCFCE9A88D}">
      <dgm:prSet/>
      <dgm:spPr/>
      <dgm:t>
        <a:bodyPr/>
        <a:lstStyle/>
        <a:p>
          <a:r>
            <a:rPr lang="fr-FR" dirty="0" smtClean="0"/>
            <a:t>Shop for à cause </a:t>
          </a:r>
          <a:endParaRPr lang="fr-FR" dirty="0"/>
        </a:p>
      </dgm:t>
    </dgm:pt>
    <dgm:pt modelId="{0CBFF55B-F5CA-9441-BCB6-11BC8918FD67}" type="parTrans" cxnId="{21349176-4A33-2340-9544-9EF7BE56C4F1}">
      <dgm:prSet/>
      <dgm:spPr/>
      <dgm:t>
        <a:bodyPr/>
        <a:lstStyle/>
        <a:p>
          <a:endParaRPr lang="fr-FR"/>
        </a:p>
      </dgm:t>
    </dgm:pt>
    <dgm:pt modelId="{BB2C3DC1-7F28-E648-B5C3-054F81273814}" type="sibTrans" cxnId="{21349176-4A33-2340-9544-9EF7BE56C4F1}">
      <dgm:prSet/>
      <dgm:spPr/>
      <dgm:t>
        <a:bodyPr/>
        <a:lstStyle/>
        <a:p>
          <a:endParaRPr lang="fr-FR"/>
        </a:p>
      </dgm:t>
    </dgm:pt>
    <dgm:pt modelId="{DE2F6E35-6312-9346-B92D-FEB799FFA202}" type="pres">
      <dgm:prSet presAssocID="{66AC12DD-9143-AF4D-B01A-F2F6D5B4B50A}" presName="cycle" presStyleCnt="0">
        <dgm:presLayoutVars>
          <dgm:chMax val="1"/>
          <dgm:dir/>
          <dgm:animLvl val="ctr"/>
          <dgm:resizeHandles val="exact"/>
        </dgm:presLayoutVars>
      </dgm:prSet>
      <dgm:spPr/>
      <dgm:t>
        <a:bodyPr/>
        <a:lstStyle/>
        <a:p>
          <a:endParaRPr lang="fr-FR"/>
        </a:p>
      </dgm:t>
    </dgm:pt>
    <dgm:pt modelId="{5A05AFA3-F19A-F741-B326-28CEB9B25DAC}" type="pres">
      <dgm:prSet presAssocID="{5748C51D-A85C-8243-87F3-BCA4345256ED}" presName="centerShape" presStyleLbl="node0" presStyleIdx="0" presStyleCnt="1"/>
      <dgm:spPr/>
      <dgm:t>
        <a:bodyPr/>
        <a:lstStyle/>
        <a:p>
          <a:endParaRPr lang="fr-FR"/>
        </a:p>
      </dgm:t>
    </dgm:pt>
    <dgm:pt modelId="{326B4585-F0C7-5349-97AE-92B16BBA04AA}" type="pres">
      <dgm:prSet presAssocID="{143392C7-E082-D14E-B252-5F11094DF1B9}" presName="parTrans" presStyleLbl="bgSibTrans2D1" presStyleIdx="0" presStyleCnt="4"/>
      <dgm:spPr/>
      <dgm:t>
        <a:bodyPr/>
        <a:lstStyle/>
        <a:p>
          <a:endParaRPr lang="fr-FR"/>
        </a:p>
      </dgm:t>
    </dgm:pt>
    <dgm:pt modelId="{3B9B2B73-BF85-824D-A7A9-E95ED993480B}" type="pres">
      <dgm:prSet presAssocID="{7514CB06-248E-324F-BA18-6CE5C8FCCEC2}" presName="node" presStyleLbl="node1" presStyleIdx="0" presStyleCnt="4">
        <dgm:presLayoutVars>
          <dgm:bulletEnabled val="1"/>
        </dgm:presLayoutVars>
      </dgm:prSet>
      <dgm:spPr/>
      <dgm:t>
        <a:bodyPr/>
        <a:lstStyle/>
        <a:p>
          <a:endParaRPr lang="fr-FR"/>
        </a:p>
      </dgm:t>
    </dgm:pt>
    <dgm:pt modelId="{1568B74B-085D-424F-A492-4ADDCC9FE74F}" type="pres">
      <dgm:prSet presAssocID="{0CBFF55B-F5CA-9441-BCB6-11BC8918FD67}" presName="parTrans" presStyleLbl="bgSibTrans2D1" presStyleIdx="1" presStyleCnt="4"/>
      <dgm:spPr/>
      <dgm:t>
        <a:bodyPr/>
        <a:lstStyle/>
        <a:p>
          <a:endParaRPr lang="fr-FR"/>
        </a:p>
      </dgm:t>
    </dgm:pt>
    <dgm:pt modelId="{8A85E824-D4A5-E343-ADE5-3639F53C6469}" type="pres">
      <dgm:prSet presAssocID="{93625A0E-1618-4440-B953-5FFCFCE9A88D}" presName="node" presStyleLbl="node1" presStyleIdx="1" presStyleCnt="4">
        <dgm:presLayoutVars>
          <dgm:bulletEnabled val="1"/>
        </dgm:presLayoutVars>
      </dgm:prSet>
      <dgm:spPr/>
      <dgm:t>
        <a:bodyPr/>
        <a:lstStyle/>
        <a:p>
          <a:endParaRPr lang="fr-FR"/>
        </a:p>
      </dgm:t>
    </dgm:pt>
    <dgm:pt modelId="{E87D871F-17AA-A44E-86A2-98D48DEBDF9E}" type="pres">
      <dgm:prSet presAssocID="{AB95BDB4-F4EA-CB4A-A56E-08E7D07482EA}" presName="parTrans" presStyleLbl="bgSibTrans2D1" presStyleIdx="2" presStyleCnt="4"/>
      <dgm:spPr/>
      <dgm:t>
        <a:bodyPr/>
        <a:lstStyle/>
        <a:p>
          <a:endParaRPr lang="fr-FR"/>
        </a:p>
      </dgm:t>
    </dgm:pt>
    <dgm:pt modelId="{BBBCC828-2511-8749-A11A-244DE26F0829}" type="pres">
      <dgm:prSet presAssocID="{C961E6C5-4657-2C41-82BF-735915540809}" presName="node" presStyleLbl="node1" presStyleIdx="2" presStyleCnt="4">
        <dgm:presLayoutVars>
          <dgm:bulletEnabled val="1"/>
        </dgm:presLayoutVars>
      </dgm:prSet>
      <dgm:spPr/>
      <dgm:t>
        <a:bodyPr/>
        <a:lstStyle/>
        <a:p>
          <a:endParaRPr lang="fr-FR"/>
        </a:p>
      </dgm:t>
    </dgm:pt>
    <dgm:pt modelId="{35AE9823-F533-1A47-AD9D-6883DBACDFEB}" type="pres">
      <dgm:prSet presAssocID="{2DE03A32-BA62-ED43-89D0-DA9D4B5107FB}" presName="parTrans" presStyleLbl="bgSibTrans2D1" presStyleIdx="3" presStyleCnt="4"/>
      <dgm:spPr/>
      <dgm:t>
        <a:bodyPr/>
        <a:lstStyle/>
        <a:p>
          <a:endParaRPr lang="fr-FR"/>
        </a:p>
      </dgm:t>
    </dgm:pt>
    <dgm:pt modelId="{AE9E2CF3-E0C8-914B-9A02-4D9018CEA188}" type="pres">
      <dgm:prSet presAssocID="{6D559D7A-3F3B-3F40-B307-C8FA93FEEA21}" presName="node" presStyleLbl="node1" presStyleIdx="3" presStyleCnt="4">
        <dgm:presLayoutVars>
          <dgm:bulletEnabled val="1"/>
        </dgm:presLayoutVars>
      </dgm:prSet>
      <dgm:spPr/>
      <dgm:t>
        <a:bodyPr/>
        <a:lstStyle/>
        <a:p>
          <a:endParaRPr lang="fr-FR"/>
        </a:p>
      </dgm:t>
    </dgm:pt>
  </dgm:ptLst>
  <dgm:cxnLst>
    <dgm:cxn modelId="{05758435-BB1A-8442-A9A9-DC704CFECBE0}" type="presOf" srcId="{AB95BDB4-F4EA-CB4A-A56E-08E7D07482EA}" destId="{E87D871F-17AA-A44E-86A2-98D48DEBDF9E}" srcOrd="0" destOrd="0" presId="urn:microsoft.com/office/officeart/2005/8/layout/radial4"/>
    <dgm:cxn modelId="{A16407DE-4D84-1744-AB5F-5952FA027EBB}" type="presOf" srcId="{66AC12DD-9143-AF4D-B01A-F2F6D5B4B50A}" destId="{DE2F6E35-6312-9346-B92D-FEB799FFA202}" srcOrd="0" destOrd="0" presId="urn:microsoft.com/office/officeart/2005/8/layout/radial4"/>
    <dgm:cxn modelId="{375B343C-D899-0942-B555-B23EC1B34CB6}" srcId="{66AC12DD-9143-AF4D-B01A-F2F6D5B4B50A}" destId="{5748C51D-A85C-8243-87F3-BCA4345256ED}" srcOrd="0" destOrd="0" parTransId="{8849958A-3C7A-D445-BAB5-F56528A46F55}" sibTransId="{072FB6D0-04A8-B547-8AE0-452EA7B61C8F}"/>
    <dgm:cxn modelId="{1B1AB561-2900-0947-929B-B9BA2390761A}" type="presOf" srcId="{93625A0E-1618-4440-B953-5FFCFCE9A88D}" destId="{8A85E824-D4A5-E343-ADE5-3639F53C6469}" srcOrd="0" destOrd="0" presId="urn:microsoft.com/office/officeart/2005/8/layout/radial4"/>
    <dgm:cxn modelId="{872DA802-02C2-3540-8C27-941BEDA5077C}" srcId="{5748C51D-A85C-8243-87F3-BCA4345256ED}" destId="{C961E6C5-4657-2C41-82BF-735915540809}" srcOrd="2" destOrd="0" parTransId="{AB95BDB4-F4EA-CB4A-A56E-08E7D07482EA}" sibTransId="{499615A4-5DEE-6641-8061-04CBB65E0036}"/>
    <dgm:cxn modelId="{06CB19CA-EF33-414F-802A-2AC14D046292}" srcId="{5748C51D-A85C-8243-87F3-BCA4345256ED}" destId="{7514CB06-248E-324F-BA18-6CE5C8FCCEC2}" srcOrd="0" destOrd="0" parTransId="{143392C7-E082-D14E-B252-5F11094DF1B9}" sibTransId="{2FD721AA-96D6-2F43-9739-CDC7F9F5DBB1}"/>
    <dgm:cxn modelId="{8A3C265D-8A83-C141-908A-59CF2A43DB01}" type="presOf" srcId="{5748C51D-A85C-8243-87F3-BCA4345256ED}" destId="{5A05AFA3-F19A-F741-B326-28CEB9B25DAC}" srcOrd="0" destOrd="0" presId="urn:microsoft.com/office/officeart/2005/8/layout/radial4"/>
    <dgm:cxn modelId="{FA1ABC32-A143-614B-843A-BBCA778B9D3D}" type="presOf" srcId="{C961E6C5-4657-2C41-82BF-735915540809}" destId="{BBBCC828-2511-8749-A11A-244DE26F0829}" srcOrd="0" destOrd="0" presId="urn:microsoft.com/office/officeart/2005/8/layout/radial4"/>
    <dgm:cxn modelId="{9DE50A4A-1814-2D40-B98F-72D5A536F6A7}" type="presOf" srcId="{6D559D7A-3F3B-3F40-B307-C8FA93FEEA21}" destId="{AE9E2CF3-E0C8-914B-9A02-4D9018CEA188}" srcOrd="0" destOrd="0" presId="urn:microsoft.com/office/officeart/2005/8/layout/radial4"/>
    <dgm:cxn modelId="{24937376-8EBA-F94C-9BB0-316BB39F8C21}" srcId="{5748C51D-A85C-8243-87F3-BCA4345256ED}" destId="{6D559D7A-3F3B-3F40-B307-C8FA93FEEA21}" srcOrd="3" destOrd="0" parTransId="{2DE03A32-BA62-ED43-89D0-DA9D4B5107FB}" sibTransId="{B2387A71-0605-A542-9D6A-956A35D90B9D}"/>
    <dgm:cxn modelId="{D8F1ED33-A150-5143-B5AB-D8DD200952FF}" type="presOf" srcId="{2DE03A32-BA62-ED43-89D0-DA9D4B5107FB}" destId="{35AE9823-F533-1A47-AD9D-6883DBACDFEB}" srcOrd="0" destOrd="0" presId="urn:microsoft.com/office/officeart/2005/8/layout/radial4"/>
    <dgm:cxn modelId="{131CA254-40FA-2E40-9064-9028DDB0EB90}" type="presOf" srcId="{143392C7-E082-D14E-B252-5F11094DF1B9}" destId="{326B4585-F0C7-5349-97AE-92B16BBA04AA}" srcOrd="0" destOrd="0" presId="urn:microsoft.com/office/officeart/2005/8/layout/radial4"/>
    <dgm:cxn modelId="{63A28BEA-BBEF-AA4B-BCBF-D7897565E289}" type="presOf" srcId="{0CBFF55B-F5CA-9441-BCB6-11BC8918FD67}" destId="{1568B74B-085D-424F-A492-4ADDCC9FE74F}" srcOrd="0" destOrd="0" presId="urn:microsoft.com/office/officeart/2005/8/layout/radial4"/>
    <dgm:cxn modelId="{8F89FF67-B7ED-7F4D-BED7-18A39432ED88}" type="presOf" srcId="{7514CB06-248E-324F-BA18-6CE5C8FCCEC2}" destId="{3B9B2B73-BF85-824D-A7A9-E95ED993480B}" srcOrd="0" destOrd="0" presId="urn:microsoft.com/office/officeart/2005/8/layout/radial4"/>
    <dgm:cxn modelId="{21349176-4A33-2340-9544-9EF7BE56C4F1}" srcId="{5748C51D-A85C-8243-87F3-BCA4345256ED}" destId="{93625A0E-1618-4440-B953-5FFCFCE9A88D}" srcOrd="1" destOrd="0" parTransId="{0CBFF55B-F5CA-9441-BCB6-11BC8918FD67}" sibTransId="{BB2C3DC1-7F28-E648-B5C3-054F81273814}"/>
    <dgm:cxn modelId="{57098947-1D1A-8D49-BCDD-DB243CA37651}" type="presParOf" srcId="{DE2F6E35-6312-9346-B92D-FEB799FFA202}" destId="{5A05AFA3-F19A-F741-B326-28CEB9B25DAC}" srcOrd="0" destOrd="0" presId="urn:microsoft.com/office/officeart/2005/8/layout/radial4"/>
    <dgm:cxn modelId="{BF7EF931-D289-0047-956A-4F53DAC00905}" type="presParOf" srcId="{DE2F6E35-6312-9346-B92D-FEB799FFA202}" destId="{326B4585-F0C7-5349-97AE-92B16BBA04AA}" srcOrd="1" destOrd="0" presId="urn:microsoft.com/office/officeart/2005/8/layout/radial4"/>
    <dgm:cxn modelId="{61350393-B649-B746-B49A-F616E8820464}" type="presParOf" srcId="{DE2F6E35-6312-9346-B92D-FEB799FFA202}" destId="{3B9B2B73-BF85-824D-A7A9-E95ED993480B}" srcOrd="2" destOrd="0" presId="urn:microsoft.com/office/officeart/2005/8/layout/radial4"/>
    <dgm:cxn modelId="{AE0689B3-FFF2-264D-9794-D8A426A877E3}" type="presParOf" srcId="{DE2F6E35-6312-9346-B92D-FEB799FFA202}" destId="{1568B74B-085D-424F-A492-4ADDCC9FE74F}" srcOrd="3" destOrd="0" presId="urn:microsoft.com/office/officeart/2005/8/layout/radial4"/>
    <dgm:cxn modelId="{709C9D5D-0641-544D-91CA-2334D7C98DA3}" type="presParOf" srcId="{DE2F6E35-6312-9346-B92D-FEB799FFA202}" destId="{8A85E824-D4A5-E343-ADE5-3639F53C6469}" srcOrd="4" destOrd="0" presId="urn:microsoft.com/office/officeart/2005/8/layout/radial4"/>
    <dgm:cxn modelId="{4C765362-B034-E342-8854-7F85AF05DC63}" type="presParOf" srcId="{DE2F6E35-6312-9346-B92D-FEB799FFA202}" destId="{E87D871F-17AA-A44E-86A2-98D48DEBDF9E}" srcOrd="5" destOrd="0" presId="urn:microsoft.com/office/officeart/2005/8/layout/radial4"/>
    <dgm:cxn modelId="{E24C59E7-621D-D744-B9C0-82B71CF39A78}" type="presParOf" srcId="{DE2F6E35-6312-9346-B92D-FEB799FFA202}" destId="{BBBCC828-2511-8749-A11A-244DE26F0829}" srcOrd="6" destOrd="0" presId="urn:microsoft.com/office/officeart/2005/8/layout/radial4"/>
    <dgm:cxn modelId="{AEB3DA80-D9E9-9540-B7F4-07EB6C4999FC}" type="presParOf" srcId="{DE2F6E35-6312-9346-B92D-FEB799FFA202}" destId="{35AE9823-F533-1A47-AD9D-6883DBACDFEB}" srcOrd="7" destOrd="0" presId="urn:microsoft.com/office/officeart/2005/8/layout/radial4"/>
    <dgm:cxn modelId="{A13E71CF-D92D-AD4E-999B-0999283975B2}" type="presParOf" srcId="{DE2F6E35-6312-9346-B92D-FEB799FFA202}" destId="{AE9E2CF3-E0C8-914B-9A02-4D9018CEA188}" srcOrd="8"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B326A2C-8331-4B48-ADAA-614B194AF3DE}" type="doc">
      <dgm:prSet loTypeId="urn:microsoft.com/office/officeart/2005/8/layout/hierarchy2" loCatId="hierarchy" qsTypeId="urn:microsoft.com/office/officeart/2005/8/quickstyle/simple3" qsCatId="simple" csTypeId="urn:microsoft.com/office/officeart/2005/8/colors/accent1_3" csCatId="accent1" phldr="1"/>
      <dgm:spPr/>
      <dgm:t>
        <a:bodyPr/>
        <a:lstStyle/>
        <a:p>
          <a:endParaRPr lang="fr-FR"/>
        </a:p>
      </dgm:t>
    </dgm:pt>
    <dgm:pt modelId="{3708CB88-BF47-435A-A51F-361FDB417491}">
      <dgm:prSet phldrT="[Texte]" custT="1"/>
      <dgm:spPr/>
      <dgm:t>
        <a:bodyPr/>
        <a:lstStyle/>
        <a:p>
          <a:r>
            <a:rPr lang="fr-FR" sz="3600" b="0" dirty="0" smtClean="0">
              <a:solidFill>
                <a:schemeClr val="bg1"/>
              </a:solidFill>
            </a:rPr>
            <a:t>Ethique</a:t>
          </a:r>
          <a:r>
            <a:rPr lang="fr-FR" sz="2800" b="0" dirty="0" smtClean="0">
              <a:solidFill>
                <a:schemeClr val="bg1"/>
              </a:solidFill>
            </a:rPr>
            <a:t> </a:t>
          </a:r>
          <a:endParaRPr lang="fr-FR" sz="2800" b="0" dirty="0">
            <a:solidFill>
              <a:schemeClr val="bg1"/>
            </a:solidFill>
          </a:endParaRPr>
        </a:p>
      </dgm:t>
    </dgm:pt>
    <dgm:pt modelId="{DA37A5B0-5053-4949-974E-FC7CC0F2921B}" type="parTrans" cxnId="{A11CD34D-3182-4F15-8F07-0290A8245E5F}">
      <dgm:prSet/>
      <dgm:spPr/>
      <dgm:t>
        <a:bodyPr/>
        <a:lstStyle/>
        <a:p>
          <a:endParaRPr lang="fr-FR"/>
        </a:p>
      </dgm:t>
    </dgm:pt>
    <dgm:pt modelId="{7FE31971-108B-47DC-96A4-0A323DFA98C9}" type="sibTrans" cxnId="{A11CD34D-3182-4F15-8F07-0290A8245E5F}">
      <dgm:prSet/>
      <dgm:spPr/>
      <dgm:t>
        <a:bodyPr/>
        <a:lstStyle/>
        <a:p>
          <a:endParaRPr lang="fr-FR"/>
        </a:p>
      </dgm:t>
    </dgm:pt>
    <dgm:pt modelId="{151D28A7-FEEC-4953-805F-311F0E6A9925}">
      <dgm:prSet phldrT="[Texte]" custT="1"/>
      <dgm:spPr/>
      <dgm:t>
        <a:bodyPr/>
        <a:lstStyle/>
        <a:p>
          <a:r>
            <a:rPr lang="fr-FR" sz="3200" dirty="0" smtClean="0">
              <a:solidFill>
                <a:schemeClr val="bg1"/>
              </a:solidFill>
            </a:rPr>
            <a:t>Citoyenneté</a:t>
          </a:r>
          <a:endParaRPr lang="fr-FR" sz="3200" dirty="0">
            <a:solidFill>
              <a:schemeClr val="bg1"/>
            </a:solidFill>
          </a:endParaRPr>
        </a:p>
      </dgm:t>
    </dgm:pt>
    <dgm:pt modelId="{13B47FD0-855B-4B23-8A50-6C91277B8E18}" type="parTrans" cxnId="{77726CBB-90DC-4E1C-B816-F927F36B4FFB}">
      <dgm:prSet/>
      <dgm:spPr/>
      <dgm:t>
        <a:bodyPr/>
        <a:lstStyle/>
        <a:p>
          <a:endParaRPr lang="fr-FR"/>
        </a:p>
      </dgm:t>
    </dgm:pt>
    <dgm:pt modelId="{7A9F3404-BD5B-4D75-9057-FE7A505D3027}" type="sibTrans" cxnId="{77726CBB-90DC-4E1C-B816-F927F36B4FFB}">
      <dgm:prSet/>
      <dgm:spPr/>
      <dgm:t>
        <a:bodyPr/>
        <a:lstStyle/>
        <a:p>
          <a:endParaRPr lang="fr-FR"/>
        </a:p>
      </dgm:t>
    </dgm:pt>
    <dgm:pt modelId="{43134F68-CC5A-4CE2-80CB-596BFE5B5E6F}">
      <dgm:prSet phldrT="[Texte]" custT="1"/>
      <dgm:spPr/>
      <dgm:t>
        <a:bodyPr/>
        <a:lstStyle/>
        <a:p>
          <a:r>
            <a:rPr lang="fr-FR" sz="1600" dirty="0" smtClean="0">
              <a:solidFill>
                <a:schemeClr val="bg1"/>
              </a:solidFill>
            </a:rPr>
            <a:t>Humanitaire</a:t>
          </a:r>
          <a:endParaRPr lang="fr-FR" sz="1600" dirty="0">
            <a:solidFill>
              <a:schemeClr val="bg1"/>
            </a:solidFill>
          </a:endParaRPr>
        </a:p>
      </dgm:t>
    </dgm:pt>
    <dgm:pt modelId="{30DE7E34-DAC9-4B4E-934A-378A18D9E965}" type="parTrans" cxnId="{211A5223-32CD-4841-B5EB-6916FEA1244A}">
      <dgm:prSet/>
      <dgm:spPr/>
      <dgm:t>
        <a:bodyPr/>
        <a:lstStyle/>
        <a:p>
          <a:endParaRPr lang="fr-FR"/>
        </a:p>
      </dgm:t>
    </dgm:pt>
    <dgm:pt modelId="{49DCCE3F-BD95-4489-84B1-A8ABAF6F55CB}" type="sibTrans" cxnId="{211A5223-32CD-4841-B5EB-6916FEA1244A}">
      <dgm:prSet/>
      <dgm:spPr/>
      <dgm:t>
        <a:bodyPr/>
        <a:lstStyle/>
        <a:p>
          <a:endParaRPr lang="fr-FR"/>
        </a:p>
      </dgm:t>
    </dgm:pt>
    <dgm:pt modelId="{B05D285A-F75C-4B2C-919F-7E00F50703EA}">
      <dgm:prSet phldrT="[Texte]" custT="1"/>
      <dgm:spPr/>
      <dgm:t>
        <a:bodyPr/>
        <a:lstStyle/>
        <a:p>
          <a:r>
            <a:rPr lang="fr-FR" sz="1600" dirty="0" smtClean="0">
              <a:solidFill>
                <a:schemeClr val="bg1"/>
              </a:solidFill>
            </a:rPr>
            <a:t>Société</a:t>
          </a:r>
          <a:endParaRPr lang="fr-FR" sz="1600" dirty="0">
            <a:solidFill>
              <a:schemeClr val="bg1"/>
            </a:solidFill>
          </a:endParaRPr>
        </a:p>
      </dgm:t>
    </dgm:pt>
    <dgm:pt modelId="{716E3915-5168-4364-B07E-A0E7A0ABEAF1}" type="parTrans" cxnId="{C2C2D8E3-0C50-4A1B-B18F-DE6435B140BF}">
      <dgm:prSet/>
      <dgm:spPr/>
      <dgm:t>
        <a:bodyPr/>
        <a:lstStyle/>
        <a:p>
          <a:endParaRPr lang="fr-FR"/>
        </a:p>
      </dgm:t>
    </dgm:pt>
    <dgm:pt modelId="{9AE7D15D-E5D4-48E5-99B4-AEEDF1A029E0}" type="sibTrans" cxnId="{C2C2D8E3-0C50-4A1B-B18F-DE6435B140BF}">
      <dgm:prSet/>
      <dgm:spPr/>
      <dgm:t>
        <a:bodyPr/>
        <a:lstStyle/>
        <a:p>
          <a:endParaRPr lang="fr-FR"/>
        </a:p>
      </dgm:t>
    </dgm:pt>
    <dgm:pt modelId="{38307E20-2BDE-44CF-980A-8F35FC14EEAC}">
      <dgm:prSet phldrT="[Texte]" custT="1"/>
      <dgm:spPr/>
      <dgm:t>
        <a:bodyPr/>
        <a:lstStyle/>
        <a:p>
          <a:r>
            <a:rPr lang="fr-FR" sz="3200" dirty="0" smtClean="0">
              <a:solidFill>
                <a:schemeClr val="bg1"/>
              </a:solidFill>
            </a:rPr>
            <a:t>Shop for a cause</a:t>
          </a:r>
          <a:endParaRPr lang="fr-FR" sz="3200" dirty="0">
            <a:solidFill>
              <a:schemeClr val="bg1"/>
            </a:solidFill>
          </a:endParaRPr>
        </a:p>
      </dgm:t>
    </dgm:pt>
    <dgm:pt modelId="{1E44DE5C-1675-423D-BF90-6BDAFAEDD774}" type="parTrans" cxnId="{887D1567-0C40-4AF2-AAC9-CC8152B35C27}">
      <dgm:prSet/>
      <dgm:spPr/>
      <dgm:t>
        <a:bodyPr/>
        <a:lstStyle/>
        <a:p>
          <a:endParaRPr lang="fr-FR"/>
        </a:p>
      </dgm:t>
    </dgm:pt>
    <dgm:pt modelId="{E4D62D8A-65CB-4B60-AAE0-C5C617989B88}" type="sibTrans" cxnId="{887D1567-0C40-4AF2-AAC9-CC8152B35C27}">
      <dgm:prSet/>
      <dgm:spPr/>
      <dgm:t>
        <a:bodyPr/>
        <a:lstStyle/>
        <a:p>
          <a:endParaRPr lang="fr-FR"/>
        </a:p>
      </dgm:t>
    </dgm:pt>
    <dgm:pt modelId="{B52755FC-3F95-4E56-BFA9-2B093BB78B14}">
      <dgm:prSet phldrT="[Texte]" custT="1"/>
      <dgm:spPr/>
      <dgm:t>
        <a:bodyPr/>
        <a:lstStyle/>
        <a:p>
          <a:r>
            <a:rPr lang="fr-FR" sz="1600" dirty="0" smtClean="0">
              <a:solidFill>
                <a:schemeClr val="bg1"/>
              </a:solidFill>
            </a:rPr>
            <a:t>Humanitaire</a:t>
          </a:r>
          <a:endParaRPr lang="fr-FR" sz="1600" dirty="0">
            <a:solidFill>
              <a:schemeClr val="bg1"/>
            </a:solidFill>
          </a:endParaRPr>
        </a:p>
      </dgm:t>
    </dgm:pt>
    <dgm:pt modelId="{FF0FA04B-FECE-4F82-B6A6-12CAC68B51FA}" type="parTrans" cxnId="{C5FF81FB-5E38-4A08-9D07-BF14A7F2B34E}">
      <dgm:prSet/>
      <dgm:spPr/>
      <dgm:t>
        <a:bodyPr/>
        <a:lstStyle/>
        <a:p>
          <a:endParaRPr lang="fr-FR"/>
        </a:p>
      </dgm:t>
    </dgm:pt>
    <dgm:pt modelId="{749450B1-77FF-4397-A908-DA54B17574DA}" type="sibTrans" cxnId="{C5FF81FB-5E38-4A08-9D07-BF14A7F2B34E}">
      <dgm:prSet/>
      <dgm:spPr/>
      <dgm:t>
        <a:bodyPr/>
        <a:lstStyle/>
        <a:p>
          <a:endParaRPr lang="fr-FR"/>
        </a:p>
      </dgm:t>
    </dgm:pt>
    <dgm:pt modelId="{7137AF50-A300-4E16-8809-562FBD82F596}">
      <dgm:prSet phldrT="[Texte]" custT="1"/>
      <dgm:spPr/>
      <dgm:t>
        <a:bodyPr/>
        <a:lstStyle/>
        <a:p>
          <a:r>
            <a:rPr lang="fr-FR" sz="3200" dirty="0" smtClean="0">
              <a:solidFill>
                <a:schemeClr val="bg1"/>
              </a:solidFill>
            </a:rPr>
            <a:t>Caritatif</a:t>
          </a:r>
          <a:endParaRPr lang="fr-FR" sz="3200" dirty="0">
            <a:solidFill>
              <a:schemeClr val="bg1"/>
            </a:solidFill>
          </a:endParaRPr>
        </a:p>
      </dgm:t>
    </dgm:pt>
    <dgm:pt modelId="{1666EA2A-21F5-4075-9610-8EBE4A8F302A}" type="parTrans" cxnId="{F8593F3C-C6BF-45F0-A4D8-15FF1CAABB2A}">
      <dgm:prSet/>
      <dgm:spPr/>
      <dgm:t>
        <a:bodyPr/>
        <a:lstStyle/>
        <a:p>
          <a:endParaRPr lang="fr-FR"/>
        </a:p>
      </dgm:t>
    </dgm:pt>
    <dgm:pt modelId="{67960DF9-1687-4581-8993-9C6D7CEF787D}" type="sibTrans" cxnId="{F8593F3C-C6BF-45F0-A4D8-15FF1CAABB2A}">
      <dgm:prSet/>
      <dgm:spPr/>
      <dgm:t>
        <a:bodyPr/>
        <a:lstStyle/>
        <a:p>
          <a:endParaRPr lang="fr-FR"/>
        </a:p>
      </dgm:t>
    </dgm:pt>
    <dgm:pt modelId="{ED8B27F7-4B1E-426E-8C60-8C5756FB8661}">
      <dgm:prSet phldrT="[Texte]" custT="1"/>
      <dgm:spPr/>
      <dgm:t>
        <a:bodyPr/>
        <a:lstStyle/>
        <a:p>
          <a:r>
            <a:rPr lang="fr-FR" sz="3200" dirty="0" smtClean="0">
              <a:solidFill>
                <a:schemeClr val="bg1"/>
              </a:solidFill>
            </a:rPr>
            <a:t>Solidarité</a:t>
          </a:r>
          <a:endParaRPr lang="fr-FR" sz="3200" dirty="0">
            <a:solidFill>
              <a:schemeClr val="bg1"/>
            </a:solidFill>
          </a:endParaRPr>
        </a:p>
      </dgm:t>
    </dgm:pt>
    <dgm:pt modelId="{3EDC99E9-C394-4DA6-AD75-151B6F6A436B}" type="parTrans" cxnId="{DD2AC432-A144-4859-B473-3AE93FEB1F45}">
      <dgm:prSet/>
      <dgm:spPr/>
      <dgm:t>
        <a:bodyPr/>
        <a:lstStyle/>
        <a:p>
          <a:endParaRPr lang="fr-FR"/>
        </a:p>
      </dgm:t>
    </dgm:pt>
    <dgm:pt modelId="{2C8E2701-F231-45F1-8C16-D8D352CE4B51}" type="sibTrans" cxnId="{DD2AC432-A144-4859-B473-3AE93FEB1F45}">
      <dgm:prSet/>
      <dgm:spPr/>
      <dgm:t>
        <a:bodyPr/>
        <a:lstStyle/>
        <a:p>
          <a:endParaRPr lang="fr-FR"/>
        </a:p>
      </dgm:t>
    </dgm:pt>
    <dgm:pt modelId="{331C758B-2497-4201-BE71-2D81438C26A3}">
      <dgm:prSet phldrT="[Texte]" custT="1"/>
      <dgm:spPr/>
      <dgm:t>
        <a:bodyPr/>
        <a:lstStyle/>
        <a:p>
          <a:r>
            <a:rPr lang="fr-FR" sz="1600" dirty="0" smtClean="0">
              <a:solidFill>
                <a:schemeClr val="bg1"/>
              </a:solidFill>
            </a:rPr>
            <a:t>Humanitaire</a:t>
          </a:r>
          <a:endParaRPr lang="fr-FR" sz="1600" dirty="0">
            <a:solidFill>
              <a:schemeClr val="bg1"/>
            </a:solidFill>
          </a:endParaRPr>
        </a:p>
      </dgm:t>
    </dgm:pt>
    <dgm:pt modelId="{C5642439-B58F-4301-B80C-41A209E7CF13}" type="parTrans" cxnId="{1500C434-345C-491B-9F6B-231120BDFC62}">
      <dgm:prSet/>
      <dgm:spPr/>
      <dgm:t>
        <a:bodyPr/>
        <a:lstStyle/>
        <a:p>
          <a:endParaRPr lang="fr-FR"/>
        </a:p>
      </dgm:t>
    </dgm:pt>
    <dgm:pt modelId="{CD0278CF-E15E-455F-9069-57F06556B10D}" type="sibTrans" cxnId="{1500C434-345C-491B-9F6B-231120BDFC62}">
      <dgm:prSet/>
      <dgm:spPr/>
      <dgm:t>
        <a:bodyPr/>
        <a:lstStyle/>
        <a:p>
          <a:endParaRPr lang="fr-FR"/>
        </a:p>
      </dgm:t>
    </dgm:pt>
    <dgm:pt modelId="{32EF9416-F3AD-4EF5-97E5-B5652C731CC6}">
      <dgm:prSet phldrT="[Texte]" custT="1"/>
      <dgm:spPr/>
      <dgm:t>
        <a:bodyPr/>
        <a:lstStyle/>
        <a:p>
          <a:r>
            <a:rPr lang="fr-FR" sz="1600" dirty="0" smtClean="0">
              <a:solidFill>
                <a:schemeClr val="bg1"/>
              </a:solidFill>
            </a:rPr>
            <a:t>Environnement</a:t>
          </a:r>
          <a:endParaRPr lang="fr-FR" sz="1600" dirty="0">
            <a:solidFill>
              <a:schemeClr val="bg1"/>
            </a:solidFill>
          </a:endParaRPr>
        </a:p>
      </dgm:t>
    </dgm:pt>
    <dgm:pt modelId="{3F32EBC9-7291-4F87-B84E-2AEA160385EE}" type="parTrans" cxnId="{2B24AECF-A92B-4866-9A88-5628810D9D8F}">
      <dgm:prSet/>
      <dgm:spPr/>
      <dgm:t>
        <a:bodyPr/>
        <a:lstStyle/>
        <a:p>
          <a:endParaRPr lang="fr-FR"/>
        </a:p>
      </dgm:t>
    </dgm:pt>
    <dgm:pt modelId="{7396871C-8086-48AE-9618-1D1686476FE8}" type="sibTrans" cxnId="{2B24AECF-A92B-4866-9A88-5628810D9D8F}">
      <dgm:prSet/>
      <dgm:spPr/>
      <dgm:t>
        <a:bodyPr/>
        <a:lstStyle/>
        <a:p>
          <a:endParaRPr lang="fr-FR"/>
        </a:p>
      </dgm:t>
    </dgm:pt>
    <dgm:pt modelId="{02E9D0E2-5B3B-4211-B3DE-0F7504CD347F}">
      <dgm:prSet phldrT="[Texte]" custT="1"/>
      <dgm:spPr/>
      <dgm:t>
        <a:bodyPr/>
        <a:lstStyle/>
        <a:p>
          <a:r>
            <a:rPr lang="fr-FR" sz="1600" dirty="0" smtClean="0">
              <a:solidFill>
                <a:schemeClr val="bg1"/>
              </a:solidFill>
            </a:rPr>
            <a:t>Environnement</a:t>
          </a:r>
          <a:endParaRPr lang="fr-FR" sz="1600" dirty="0">
            <a:solidFill>
              <a:schemeClr val="bg1"/>
            </a:solidFill>
          </a:endParaRPr>
        </a:p>
      </dgm:t>
    </dgm:pt>
    <dgm:pt modelId="{404F8A18-06A2-430D-934E-7129BB4AD9F4}" type="parTrans" cxnId="{1A27AAED-5F90-4157-83F8-6EFB3A59EB0E}">
      <dgm:prSet/>
      <dgm:spPr/>
      <dgm:t>
        <a:bodyPr/>
        <a:lstStyle/>
        <a:p>
          <a:endParaRPr lang="fr-FR"/>
        </a:p>
      </dgm:t>
    </dgm:pt>
    <dgm:pt modelId="{C1BA8CD6-E118-4282-B0EC-F64EAE5EE055}" type="sibTrans" cxnId="{1A27AAED-5F90-4157-83F8-6EFB3A59EB0E}">
      <dgm:prSet/>
      <dgm:spPr/>
      <dgm:t>
        <a:bodyPr/>
        <a:lstStyle/>
        <a:p>
          <a:endParaRPr lang="fr-FR"/>
        </a:p>
      </dgm:t>
    </dgm:pt>
    <dgm:pt modelId="{D0A05AFE-C80F-47E0-A2CF-CEC815DC9F27}">
      <dgm:prSet phldrT="[Texte]" custT="1"/>
      <dgm:spPr/>
      <dgm:t>
        <a:bodyPr/>
        <a:lstStyle/>
        <a:p>
          <a:r>
            <a:rPr lang="fr-FR" sz="1600" dirty="0" smtClean="0">
              <a:solidFill>
                <a:schemeClr val="bg1"/>
              </a:solidFill>
            </a:rPr>
            <a:t>Social</a:t>
          </a:r>
          <a:endParaRPr lang="fr-FR" sz="1600" dirty="0">
            <a:solidFill>
              <a:schemeClr val="bg1"/>
            </a:solidFill>
          </a:endParaRPr>
        </a:p>
      </dgm:t>
    </dgm:pt>
    <dgm:pt modelId="{D57A3EB4-A2BC-436F-8F40-4E8B94B5881A}" type="parTrans" cxnId="{49C5F147-D481-497D-8EE8-12C42C7EAA2C}">
      <dgm:prSet/>
      <dgm:spPr/>
      <dgm:t>
        <a:bodyPr/>
        <a:lstStyle/>
        <a:p>
          <a:endParaRPr lang="fr-FR"/>
        </a:p>
      </dgm:t>
    </dgm:pt>
    <dgm:pt modelId="{26828413-2750-4B1A-8A48-6A28D80E9423}" type="sibTrans" cxnId="{49C5F147-D481-497D-8EE8-12C42C7EAA2C}">
      <dgm:prSet/>
      <dgm:spPr/>
      <dgm:t>
        <a:bodyPr/>
        <a:lstStyle/>
        <a:p>
          <a:endParaRPr lang="fr-FR"/>
        </a:p>
      </dgm:t>
    </dgm:pt>
    <dgm:pt modelId="{848FF7AC-DA70-4726-92DD-4486E8EB4FEE}">
      <dgm:prSet phldrT="[Texte]" custT="1"/>
      <dgm:spPr/>
      <dgm:t>
        <a:bodyPr/>
        <a:lstStyle/>
        <a:p>
          <a:r>
            <a:rPr lang="fr-FR" sz="1600" dirty="0" smtClean="0">
              <a:solidFill>
                <a:schemeClr val="bg1"/>
              </a:solidFill>
            </a:rPr>
            <a:t>Solidaire</a:t>
          </a:r>
          <a:endParaRPr lang="fr-FR" sz="1600" dirty="0">
            <a:solidFill>
              <a:schemeClr val="bg1"/>
            </a:solidFill>
          </a:endParaRPr>
        </a:p>
      </dgm:t>
    </dgm:pt>
    <dgm:pt modelId="{F0E56287-8333-4F90-A303-A1ED08BCFD4F}" type="parTrans" cxnId="{BC8225A4-F960-44AD-852E-A6FA59273E4D}">
      <dgm:prSet/>
      <dgm:spPr/>
      <dgm:t>
        <a:bodyPr/>
        <a:lstStyle/>
        <a:p>
          <a:endParaRPr lang="fr-FR"/>
        </a:p>
      </dgm:t>
    </dgm:pt>
    <dgm:pt modelId="{426D2789-C6A8-4C33-8034-E82C4CB363A7}" type="sibTrans" cxnId="{BC8225A4-F960-44AD-852E-A6FA59273E4D}">
      <dgm:prSet/>
      <dgm:spPr/>
      <dgm:t>
        <a:bodyPr/>
        <a:lstStyle/>
        <a:p>
          <a:endParaRPr lang="fr-FR"/>
        </a:p>
      </dgm:t>
    </dgm:pt>
    <dgm:pt modelId="{A5DA25F0-8C72-4FAC-9E16-B2AB7C14443B}">
      <dgm:prSet phldrT="[Texte]" custT="1"/>
      <dgm:spPr/>
      <dgm:t>
        <a:bodyPr/>
        <a:lstStyle/>
        <a:p>
          <a:r>
            <a:rPr lang="fr-FR" sz="1600" dirty="0" smtClean="0">
              <a:solidFill>
                <a:schemeClr val="bg1"/>
              </a:solidFill>
            </a:rPr>
            <a:t>Social</a:t>
          </a:r>
          <a:endParaRPr lang="fr-FR" sz="1600" dirty="0">
            <a:solidFill>
              <a:schemeClr val="bg1"/>
            </a:solidFill>
          </a:endParaRPr>
        </a:p>
      </dgm:t>
    </dgm:pt>
    <dgm:pt modelId="{4B7EB2CD-7A63-47BF-9887-A20D1AB4950B}" type="parTrans" cxnId="{5EB62310-4092-4A8D-B41D-F5BCAA6AF9A3}">
      <dgm:prSet/>
      <dgm:spPr/>
      <dgm:t>
        <a:bodyPr/>
        <a:lstStyle/>
        <a:p>
          <a:endParaRPr lang="fr-FR"/>
        </a:p>
      </dgm:t>
    </dgm:pt>
    <dgm:pt modelId="{EC70D39A-9431-4761-8C09-73133A71B065}" type="sibTrans" cxnId="{5EB62310-4092-4A8D-B41D-F5BCAA6AF9A3}">
      <dgm:prSet/>
      <dgm:spPr/>
      <dgm:t>
        <a:bodyPr/>
        <a:lstStyle/>
        <a:p>
          <a:endParaRPr lang="fr-FR"/>
        </a:p>
      </dgm:t>
    </dgm:pt>
    <dgm:pt modelId="{3DA5BC3A-A07B-43E9-B0FF-7E777A69F6D5}">
      <dgm:prSet phldrT="[Texte]" custT="1"/>
      <dgm:spPr/>
      <dgm:t>
        <a:bodyPr/>
        <a:lstStyle/>
        <a:p>
          <a:r>
            <a:rPr lang="fr-FR" sz="1600" dirty="0" smtClean="0">
              <a:solidFill>
                <a:schemeClr val="bg1"/>
              </a:solidFill>
            </a:rPr>
            <a:t>Social</a:t>
          </a:r>
          <a:endParaRPr lang="fr-FR" sz="1600" dirty="0">
            <a:solidFill>
              <a:schemeClr val="bg1"/>
            </a:solidFill>
          </a:endParaRPr>
        </a:p>
      </dgm:t>
    </dgm:pt>
    <dgm:pt modelId="{741360AB-689F-4CDE-BAD7-2414A4F3CDF4}" type="parTrans" cxnId="{265472FA-E255-4697-BF54-9F7715C60F63}">
      <dgm:prSet/>
      <dgm:spPr/>
      <dgm:t>
        <a:bodyPr/>
        <a:lstStyle/>
        <a:p>
          <a:endParaRPr lang="fr-FR"/>
        </a:p>
      </dgm:t>
    </dgm:pt>
    <dgm:pt modelId="{84E783EC-F6F9-48BB-BEBC-CC4153846FF8}" type="sibTrans" cxnId="{265472FA-E255-4697-BF54-9F7715C60F63}">
      <dgm:prSet/>
      <dgm:spPr/>
      <dgm:t>
        <a:bodyPr/>
        <a:lstStyle/>
        <a:p>
          <a:endParaRPr lang="fr-FR"/>
        </a:p>
      </dgm:t>
    </dgm:pt>
    <dgm:pt modelId="{F9730436-8D01-4ECA-97CF-4C553F3AB2E8}">
      <dgm:prSet phldrT="[Texte]" custT="1"/>
      <dgm:spPr/>
      <dgm:t>
        <a:bodyPr/>
        <a:lstStyle/>
        <a:p>
          <a:r>
            <a:rPr lang="fr-FR" sz="1600" dirty="0" smtClean="0">
              <a:solidFill>
                <a:schemeClr val="bg1"/>
              </a:solidFill>
            </a:rPr>
            <a:t>Bien-être/Intérêt général</a:t>
          </a:r>
          <a:endParaRPr lang="fr-FR" sz="1600" dirty="0">
            <a:solidFill>
              <a:schemeClr val="bg1"/>
            </a:solidFill>
          </a:endParaRPr>
        </a:p>
      </dgm:t>
    </dgm:pt>
    <dgm:pt modelId="{C8E92CF9-1E45-4991-8E3E-9F2DA323EB5D}" type="parTrans" cxnId="{8FD6BDBE-8A6F-490E-8732-589ABA45EA3D}">
      <dgm:prSet/>
      <dgm:spPr/>
      <dgm:t>
        <a:bodyPr/>
        <a:lstStyle/>
        <a:p>
          <a:endParaRPr lang="fr-FR"/>
        </a:p>
      </dgm:t>
    </dgm:pt>
    <dgm:pt modelId="{1B6045B8-812C-4C8E-B8B5-B8FF432D7845}" type="sibTrans" cxnId="{8FD6BDBE-8A6F-490E-8732-589ABA45EA3D}">
      <dgm:prSet/>
      <dgm:spPr/>
      <dgm:t>
        <a:bodyPr/>
        <a:lstStyle/>
        <a:p>
          <a:endParaRPr lang="fr-FR"/>
        </a:p>
      </dgm:t>
    </dgm:pt>
    <dgm:pt modelId="{E600A8EF-1541-4C43-856A-AD170F0C67D4}" type="pres">
      <dgm:prSet presAssocID="{6B326A2C-8331-4B48-ADAA-614B194AF3DE}" presName="diagram" presStyleCnt="0">
        <dgm:presLayoutVars>
          <dgm:chPref val="1"/>
          <dgm:dir/>
          <dgm:animOne val="branch"/>
          <dgm:animLvl val="lvl"/>
          <dgm:resizeHandles val="exact"/>
        </dgm:presLayoutVars>
      </dgm:prSet>
      <dgm:spPr/>
      <dgm:t>
        <a:bodyPr/>
        <a:lstStyle/>
        <a:p>
          <a:endParaRPr lang="fr-FR"/>
        </a:p>
      </dgm:t>
    </dgm:pt>
    <dgm:pt modelId="{1FED40A1-DC65-4BB4-A45B-10A3B8C0C3D3}" type="pres">
      <dgm:prSet presAssocID="{3708CB88-BF47-435A-A51F-361FDB417491}" presName="root1" presStyleCnt="0"/>
      <dgm:spPr/>
    </dgm:pt>
    <dgm:pt modelId="{9A5AC412-4F59-4C8E-9125-2D3A70F1E2CF}" type="pres">
      <dgm:prSet presAssocID="{3708CB88-BF47-435A-A51F-361FDB417491}" presName="LevelOneTextNode" presStyleLbl="node0" presStyleIdx="0" presStyleCnt="1" custScaleX="198540" custScaleY="207125" custLinFactNeighborX="-66481" custLinFactNeighborY="-2770">
        <dgm:presLayoutVars>
          <dgm:chPref val="3"/>
        </dgm:presLayoutVars>
      </dgm:prSet>
      <dgm:spPr/>
      <dgm:t>
        <a:bodyPr/>
        <a:lstStyle/>
        <a:p>
          <a:endParaRPr lang="fr-FR"/>
        </a:p>
      </dgm:t>
    </dgm:pt>
    <dgm:pt modelId="{CEA3BA35-C8BE-403C-866D-4655A11FA8D0}" type="pres">
      <dgm:prSet presAssocID="{3708CB88-BF47-435A-A51F-361FDB417491}" presName="level2hierChild" presStyleCnt="0"/>
      <dgm:spPr/>
    </dgm:pt>
    <dgm:pt modelId="{3B398534-2681-49F0-9DDF-FEC498D7BFF6}" type="pres">
      <dgm:prSet presAssocID="{13B47FD0-855B-4B23-8A50-6C91277B8E18}" presName="conn2-1" presStyleLbl="parChTrans1D2" presStyleIdx="0" presStyleCnt="4"/>
      <dgm:spPr/>
      <dgm:t>
        <a:bodyPr/>
        <a:lstStyle/>
        <a:p>
          <a:endParaRPr lang="fr-FR"/>
        </a:p>
      </dgm:t>
    </dgm:pt>
    <dgm:pt modelId="{9DF7C3E7-E163-43FF-8175-31853C15E2F4}" type="pres">
      <dgm:prSet presAssocID="{13B47FD0-855B-4B23-8A50-6C91277B8E18}" presName="connTx" presStyleLbl="parChTrans1D2" presStyleIdx="0" presStyleCnt="4"/>
      <dgm:spPr/>
      <dgm:t>
        <a:bodyPr/>
        <a:lstStyle/>
        <a:p>
          <a:endParaRPr lang="fr-FR"/>
        </a:p>
      </dgm:t>
    </dgm:pt>
    <dgm:pt modelId="{48D6948E-E6F4-42B3-AB8D-16F00C25E38B}" type="pres">
      <dgm:prSet presAssocID="{151D28A7-FEEC-4953-805F-311F0E6A9925}" presName="root2" presStyleCnt="0"/>
      <dgm:spPr/>
    </dgm:pt>
    <dgm:pt modelId="{38637EEA-CE2D-48DB-9FC8-68440D108178}" type="pres">
      <dgm:prSet presAssocID="{151D28A7-FEEC-4953-805F-311F0E6A9925}" presName="LevelTwoTextNode" presStyleLbl="node2" presStyleIdx="0" presStyleCnt="4" custScaleX="211557" custScaleY="201220">
        <dgm:presLayoutVars>
          <dgm:chPref val="3"/>
        </dgm:presLayoutVars>
      </dgm:prSet>
      <dgm:spPr/>
      <dgm:t>
        <a:bodyPr/>
        <a:lstStyle/>
        <a:p>
          <a:endParaRPr lang="fr-FR"/>
        </a:p>
      </dgm:t>
    </dgm:pt>
    <dgm:pt modelId="{DBA9F097-D48A-404B-B7CC-2557D57D9871}" type="pres">
      <dgm:prSet presAssocID="{151D28A7-FEEC-4953-805F-311F0E6A9925}" presName="level3hierChild" presStyleCnt="0"/>
      <dgm:spPr/>
    </dgm:pt>
    <dgm:pt modelId="{0F09E3C4-E382-4B90-9C67-FFD423457285}" type="pres">
      <dgm:prSet presAssocID="{30DE7E34-DAC9-4B4E-934A-378A18D9E965}" presName="conn2-1" presStyleLbl="parChTrans1D3" presStyleIdx="0" presStyleCnt="11"/>
      <dgm:spPr/>
      <dgm:t>
        <a:bodyPr/>
        <a:lstStyle/>
        <a:p>
          <a:endParaRPr lang="fr-FR"/>
        </a:p>
      </dgm:t>
    </dgm:pt>
    <dgm:pt modelId="{C0E86CDA-015A-4EB3-8F13-7B175AF74035}" type="pres">
      <dgm:prSet presAssocID="{30DE7E34-DAC9-4B4E-934A-378A18D9E965}" presName="connTx" presStyleLbl="parChTrans1D3" presStyleIdx="0" presStyleCnt="11"/>
      <dgm:spPr/>
      <dgm:t>
        <a:bodyPr/>
        <a:lstStyle/>
        <a:p>
          <a:endParaRPr lang="fr-FR"/>
        </a:p>
      </dgm:t>
    </dgm:pt>
    <dgm:pt modelId="{DDDAB660-AF8B-42E1-9391-E3D994DCD501}" type="pres">
      <dgm:prSet presAssocID="{43134F68-CC5A-4CE2-80CB-596BFE5B5E6F}" presName="root2" presStyleCnt="0"/>
      <dgm:spPr/>
    </dgm:pt>
    <dgm:pt modelId="{5586A100-9319-4485-8B26-FA6BFC636AB7}" type="pres">
      <dgm:prSet presAssocID="{43134F68-CC5A-4CE2-80CB-596BFE5B5E6F}" presName="LevelTwoTextNode" presStyleLbl="node3" presStyleIdx="0" presStyleCnt="11" custScaleX="133999">
        <dgm:presLayoutVars>
          <dgm:chPref val="3"/>
        </dgm:presLayoutVars>
      </dgm:prSet>
      <dgm:spPr/>
      <dgm:t>
        <a:bodyPr/>
        <a:lstStyle/>
        <a:p>
          <a:endParaRPr lang="fr-FR"/>
        </a:p>
      </dgm:t>
    </dgm:pt>
    <dgm:pt modelId="{A552122F-36FF-4CC2-9A41-D648BB727546}" type="pres">
      <dgm:prSet presAssocID="{43134F68-CC5A-4CE2-80CB-596BFE5B5E6F}" presName="level3hierChild" presStyleCnt="0"/>
      <dgm:spPr/>
    </dgm:pt>
    <dgm:pt modelId="{814B5513-51E6-4BD9-B7E6-DDAFFB9992DC}" type="pres">
      <dgm:prSet presAssocID="{716E3915-5168-4364-B07E-A0E7A0ABEAF1}" presName="conn2-1" presStyleLbl="parChTrans1D3" presStyleIdx="1" presStyleCnt="11"/>
      <dgm:spPr/>
      <dgm:t>
        <a:bodyPr/>
        <a:lstStyle/>
        <a:p>
          <a:endParaRPr lang="fr-FR"/>
        </a:p>
      </dgm:t>
    </dgm:pt>
    <dgm:pt modelId="{062B29E3-016B-4520-85F2-00D02606C423}" type="pres">
      <dgm:prSet presAssocID="{716E3915-5168-4364-B07E-A0E7A0ABEAF1}" presName="connTx" presStyleLbl="parChTrans1D3" presStyleIdx="1" presStyleCnt="11"/>
      <dgm:spPr/>
      <dgm:t>
        <a:bodyPr/>
        <a:lstStyle/>
        <a:p>
          <a:endParaRPr lang="fr-FR"/>
        </a:p>
      </dgm:t>
    </dgm:pt>
    <dgm:pt modelId="{735DCF8E-2FF5-4E22-8E7F-A3BA73881A58}" type="pres">
      <dgm:prSet presAssocID="{B05D285A-F75C-4B2C-919F-7E00F50703EA}" presName="root2" presStyleCnt="0"/>
      <dgm:spPr/>
    </dgm:pt>
    <dgm:pt modelId="{B8263991-CC16-47A5-BA2D-FDEDB32B7B5F}" type="pres">
      <dgm:prSet presAssocID="{B05D285A-F75C-4B2C-919F-7E00F50703EA}" presName="LevelTwoTextNode" presStyleLbl="node3" presStyleIdx="1" presStyleCnt="11" custScaleX="133999">
        <dgm:presLayoutVars>
          <dgm:chPref val="3"/>
        </dgm:presLayoutVars>
      </dgm:prSet>
      <dgm:spPr/>
      <dgm:t>
        <a:bodyPr/>
        <a:lstStyle/>
        <a:p>
          <a:endParaRPr lang="fr-FR"/>
        </a:p>
      </dgm:t>
    </dgm:pt>
    <dgm:pt modelId="{68BB857F-F41A-47F2-A982-244CAA3D61DC}" type="pres">
      <dgm:prSet presAssocID="{B05D285A-F75C-4B2C-919F-7E00F50703EA}" presName="level3hierChild" presStyleCnt="0"/>
      <dgm:spPr/>
    </dgm:pt>
    <dgm:pt modelId="{5D2F4B72-7846-451B-B05C-A9899A9DE5B8}" type="pres">
      <dgm:prSet presAssocID="{404F8A18-06A2-430D-934E-7129BB4AD9F4}" presName="conn2-1" presStyleLbl="parChTrans1D3" presStyleIdx="2" presStyleCnt="11"/>
      <dgm:spPr/>
      <dgm:t>
        <a:bodyPr/>
        <a:lstStyle/>
        <a:p>
          <a:endParaRPr lang="fr-FR"/>
        </a:p>
      </dgm:t>
    </dgm:pt>
    <dgm:pt modelId="{C2D0C2E7-4AAD-4B63-866B-0A6B5077FD43}" type="pres">
      <dgm:prSet presAssocID="{404F8A18-06A2-430D-934E-7129BB4AD9F4}" presName="connTx" presStyleLbl="parChTrans1D3" presStyleIdx="2" presStyleCnt="11"/>
      <dgm:spPr/>
      <dgm:t>
        <a:bodyPr/>
        <a:lstStyle/>
        <a:p>
          <a:endParaRPr lang="fr-FR"/>
        </a:p>
      </dgm:t>
    </dgm:pt>
    <dgm:pt modelId="{CCCB9C8D-9E7E-43E5-9FF0-412B744F4E20}" type="pres">
      <dgm:prSet presAssocID="{02E9D0E2-5B3B-4211-B3DE-0F7504CD347F}" presName="root2" presStyleCnt="0"/>
      <dgm:spPr/>
    </dgm:pt>
    <dgm:pt modelId="{CF1E30F9-803A-4E02-8D4F-6011CB0B0D30}" type="pres">
      <dgm:prSet presAssocID="{02E9D0E2-5B3B-4211-B3DE-0F7504CD347F}" presName="LevelTwoTextNode" presStyleLbl="node3" presStyleIdx="2" presStyleCnt="11" custScaleX="133999">
        <dgm:presLayoutVars>
          <dgm:chPref val="3"/>
        </dgm:presLayoutVars>
      </dgm:prSet>
      <dgm:spPr/>
      <dgm:t>
        <a:bodyPr/>
        <a:lstStyle/>
        <a:p>
          <a:endParaRPr lang="fr-FR"/>
        </a:p>
      </dgm:t>
    </dgm:pt>
    <dgm:pt modelId="{3BA683A6-F9FE-4E89-9E1F-63F32C72F751}" type="pres">
      <dgm:prSet presAssocID="{02E9D0E2-5B3B-4211-B3DE-0F7504CD347F}" presName="level3hierChild" presStyleCnt="0"/>
      <dgm:spPr/>
    </dgm:pt>
    <dgm:pt modelId="{6E5C59B7-13FB-4F12-B713-B17AA8CD1A76}" type="pres">
      <dgm:prSet presAssocID="{1E44DE5C-1675-423D-BF90-6BDAFAEDD774}" presName="conn2-1" presStyleLbl="parChTrans1D2" presStyleIdx="1" presStyleCnt="4"/>
      <dgm:spPr/>
      <dgm:t>
        <a:bodyPr/>
        <a:lstStyle/>
        <a:p>
          <a:endParaRPr lang="fr-FR"/>
        </a:p>
      </dgm:t>
    </dgm:pt>
    <dgm:pt modelId="{C92BEC7F-4B3F-4201-BD4D-639BE70233B8}" type="pres">
      <dgm:prSet presAssocID="{1E44DE5C-1675-423D-BF90-6BDAFAEDD774}" presName="connTx" presStyleLbl="parChTrans1D2" presStyleIdx="1" presStyleCnt="4"/>
      <dgm:spPr/>
      <dgm:t>
        <a:bodyPr/>
        <a:lstStyle/>
        <a:p>
          <a:endParaRPr lang="fr-FR"/>
        </a:p>
      </dgm:t>
    </dgm:pt>
    <dgm:pt modelId="{EC32E55A-A090-47A0-8A1C-47F03245A118}" type="pres">
      <dgm:prSet presAssocID="{38307E20-2BDE-44CF-980A-8F35FC14EEAC}" presName="root2" presStyleCnt="0"/>
      <dgm:spPr/>
    </dgm:pt>
    <dgm:pt modelId="{40844A38-188C-4D93-BE03-454A3AA1B4E3}" type="pres">
      <dgm:prSet presAssocID="{38307E20-2BDE-44CF-980A-8F35FC14EEAC}" presName="LevelTwoTextNode" presStyleLbl="node2" presStyleIdx="1" presStyleCnt="4" custScaleX="215724" custScaleY="244775">
        <dgm:presLayoutVars>
          <dgm:chPref val="3"/>
        </dgm:presLayoutVars>
      </dgm:prSet>
      <dgm:spPr/>
      <dgm:t>
        <a:bodyPr/>
        <a:lstStyle/>
        <a:p>
          <a:endParaRPr lang="fr-FR"/>
        </a:p>
      </dgm:t>
    </dgm:pt>
    <dgm:pt modelId="{468AA502-B45E-40AC-8843-CF2F417F70F9}" type="pres">
      <dgm:prSet presAssocID="{38307E20-2BDE-44CF-980A-8F35FC14EEAC}" presName="level3hierChild" presStyleCnt="0"/>
      <dgm:spPr/>
    </dgm:pt>
    <dgm:pt modelId="{CA7F6D82-C4ED-42B3-8EF2-A9E56D47D93D}" type="pres">
      <dgm:prSet presAssocID="{FF0FA04B-FECE-4F82-B6A6-12CAC68B51FA}" presName="conn2-1" presStyleLbl="parChTrans1D3" presStyleIdx="3" presStyleCnt="11"/>
      <dgm:spPr/>
      <dgm:t>
        <a:bodyPr/>
        <a:lstStyle/>
        <a:p>
          <a:endParaRPr lang="fr-FR"/>
        </a:p>
      </dgm:t>
    </dgm:pt>
    <dgm:pt modelId="{6BA59D19-3393-4887-802E-F4F8BC045DBB}" type="pres">
      <dgm:prSet presAssocID="{FF0FA04B-FECE-4F82-B6A6-12CAC68B51FA}" presName="connTx" presStyleLbl="parChTrans1D3" presStyleIdx="3" presStyleCnt="11"/>
      <dgm:spPr/>
      <dgm:t>
        <a:bodyPr/>
        <a:lstStyle/>
        <a:p>
          <a:endParaRPr lang="fr-FR"/>
        </a:p>
      </dgm:t>
    </dgm:pt>
    <dgm:pt modelId="{AA2AFF98-7C1B-4582-980D-19AC6390FA5D}" type="pres">
      <dgm:prSet presAssocID="{B52755FC-3F95-4E56-BFA9-2B093BB78B14}" presName="root2" presStyleCnt="0"/>
      <dgm:spPr/>
    </dgm:pt>
    <dgm:pt modelId="{3AD088F8-D556-45CB-B05E-DCA6D36FCFFD}" type="pres">
      <dgm:prSet presAssocID="{B52755FC-3F95-4E56-BFA9-2B093BB78B14}" presName="LevelTwoTextNode" presStyleLbl="node3" presStyleIdx="3" presStyleCnt="11" custScaleX="133999">
        <dgm:presLayoutVars>
          <dgm:chPref val="3"/>
        </dgm:presLayoutVars>
      </dgm:prSet>
      <dgm:spPr/>
      <dgm:t>
        <a:bodyPr/>
        <a:lstStyle/>
        <a:p>
          <a:endParaRPr lang="fr-FR"/>
        </a:p>
      </dgm:t>
    </dgm:pt>
    <dgm:pt modelId="{CC1389E7-E9BD-4CAA-B881-3E705A068046}" type="pres">
      <dgm:prSet presAssocID="{B52755FC-3F95-4E56-BFA9-2B093BB78B14}" presName="level3hierChild" presStyleCnt="0"/>
      <dgm:spPr/>
    </dgm:pt>
    <dgm:pt modelId="{3A0C038C-8204-49D2-8C4B-960A85E50C16}" type="pres">
      <dgm:prSet presAssocID="{D57A3EB4-A2BC-436F-8F40-4E8B94B5881A}" presName="conn2-1" presStyleLbl="parChTrans1D3" presStyleIdx="4" presStyleCnt="11"/>
      <dgm:spPr/>
      <dgm:t>
        <a:bodyPr/>
        <a:lstStyle/>
        <a:p>
          <a:endParaRPr lang="fr-FR"/>
        </a:p>
      </dgm:t>
    </dgm:pt>
    <dgm:pt modelId="{DA9B4E96-498E-469A-B10C-86DAAEDDA15B}" type="pres">
      <dgm:prSet presAssocID="{D57A3EB4-A2BC-436F-8F40-4E8B94B5881A}" presName="connTx" presStyleLbl="parChTrans1D3" presStyleIdx="4" presStyleCnt="11"/>
      <dgm:spPr/>
      <dgm:t>
        <a:bodyPr/>
        <a:lstStyle/>
        <a:p>
          <a:endParaRPr lang="fr-FR"/>
        </a:p>
      </dgm:t>
    </dgm:pt>
    <dgm:pt modelId="{1C87FE3C-8264-47D6-B323-5FDE0A308EC9}" type="pres">
      <dgm:prSet presAssocID="{D0A05AFE-C80F-47E0-A2CF-CEC815DC9F27}" presName="root2" presStyleCnt="0"/>
      <dgm:spPr/>
    </dgm:pt>
    <dgm:pt modelId="{283C3A75-D112-4F1C-8866-68498389C60C}" type="pres">
      <dgm:prSet presAssocID="{D0A05AFE-C80F-47E0-A2CF-CEC815DC9F27}" presName="LevelTwoTextNode" presStyleLbl="node3" presStyleIdx="4" presStyleCnt="11" custScaleX="133999">
        <dgm:presLayoutVars>
          <dgm:chPref val="3"/>
        </dgm:presLayoutVars>
      </dgm:prSet>
      <dgm:spPr/>
      <dgm:t>
        <a:bodyPr/>
        <a:lstStyle/>
        <a:p>
          <a:endParaRPr lang="fr-FR"/>
        </a:p>
      </dgm:t>
    </dgm:pt>
    <dgm:pt modelId="{D44F0856-4E32-4F49-8004-D1DD3809AFB6}" type="pres">
      <dgm:prSet presAssocID="{D0A05AFE-C80F-47E0-A2CF-CEC815DC9F27}" presName="level3hierChild" presStyleCnt="0"/>
      <dgm:spPr/>
    </dgm:pt>
    <dgm:pt modelId="{57DC0D5A-0534-4BAC-8CEB-69D26DDCE619}" type="pres">
      <dgm:prSet presAssocID="{F0E56287-8333-4F90-A303-A1ED08BCFD4F}" presName="conn2-1" presStyleLbl="parChTrans1D3" presStyleIdx="5" presStyleCnt="11"/>
      <dgm:spPr/>
      <dgm:t>
        <a:bodyPr/>
        <a:lstStyle/>
        <a:p>
          <a:endParaRPr lang="fr-FR"/>
        </a:p>
      </dgm:t>
    </dgm:pt>
    <dgm:pt modelId="{4300C2FF-D079-4D29-9755-F278185ACF18}" type="pres">
      <dgm:prSet presAssocID="{F0E56287-8333-4F90-A303-A1ED08BCFD4F}" presName="connTx" presStyleLbl="parChTrans1D3" presStyleIdx="5" presStyleCnt="11"/>
      <dgm:spPr/>
      <dgm:t>
        <a:bodyPr/>
        <a:lstStyle/>
        <a:p>
          <a:endParaRPr lang="fr-FR"/>
        </a:p>
      </dgm:t>
    </dgm:pt>
    <dgm:pt modelId="{9FA77E2B-BDE0-4FA4-8953-958A57C88F69}" type="pres">
      <dgm:prSet presAssocID="{848FF7AC-DA70-4726-92DD-4486E8EB4FEE}" presName="root2" presStyleCnt="0"/>
      <dgm:spPr/>
    </dgm:pt>
    <dgm:pt modelId="{A8E74733-504E-44DF-A1C2-11D1952479E5}" type="pres">
      <dgm:prSet presAssocID="{848FF7AC-DA70-4726-92DD-4486E8EB4FEE}" presName="LevelTwoTextNode" presStyleLbl="node3" presStyleIdx="5" presStyleCnt="11" custScaleX="133999">
        <dgm:presLayoutVars>
          <dgm:chPref val="3"/>
        </dgm:presLayoutVars>
      </dgm:prSet>
      <dgm:spPr/>
      <dgm:t>
        <a:bodyPr/>
        <a:lstStyle/>
        <a:p>
          <a:endParaRPr lang="fr-FR"/>
        </a:p>
      </dgm:t>
    </dgm:pt>
    <dgm:pt modelId="{16E8C42E-3CA5-4456-8F90-EE86A7CCFB7A}" type="pres">
      <dgm:prSet presAssocID="{848FF7AC-DA70-4726-92DD-4486E8EB4FEE}" presName="level3hierChild" presStyleCnt="0"/>
      <dgm:spPr/>
    </dgm:pt>
    <dgm:pt modelId="{7CDC6CC4-2775-4774-91F2-93AB0A6269AA}" type="pres">
      <dgm:prSet presAssocID="{1666EA2A-21F5-4075-9610-8EBE4A8F302A}" presName="conn2-1" presStyleLbl="parChTrans1D2" presStyleIdx="2" presStyleCnt="4"/>
      <dgm:spPr/>
      <dgm:t>
        <a:bodyPr/>
        <a:lstStyle/>
        <a:p>
          <a:endParaRPr lang="fr-FR"/>
        </a:p>
      </dgm:t>
    </dgm:pt>
    <dgm:pt modelId="{50B8045C-06FB-4F34-B6F7-E402111AD41B}" type="pres">
      <dgm:prSet presAssocID="{1666EA2A-21F5-4075-9610-8EBE4A8F302A}" presName="connTx" presStyleLbl="parChTrans1D2" presStyleIdx="2" presStyleCnt="4"/>
      <dgm:spPr/>
      <dgm:t>
        <a:bodyPr/>
        <a:lstStyle/>
        <a:p>
          <a:endParaRPr lang="fr-FR"/>
        </a:p>
      </dgm:t>
    </dgm:pt>
    <dgm:pt modelId="{E5039F33-2C0A-432E-9037-86F652B7115B}" type="pres">
      <dgm:prSet presAssocID="{7137AF50-A300-4E16-8809-562FBD82F596}" presName="root2" presStyleCnt="0"/>
      <dgm:spPr/>
    </dgm:pt>
    <dgm:pt modelId="{BD7C66CE-7981-4C28-BB6C-DF42841DF45C}" type="pres">
      <dgm:prSet presAssocID="{7137AF50-A300-4E16-8809-562FBD82F596}" presName="LevelTwoTextNode" presStyleLbl="node2" presStyleIdx="2" presStyleCnt="4" custScaleX="215724" custScaleY="254128">
        <dgm:presLayoutVars>
          <dgm:chPref val="3"/>
        </dgm:presLayoutVars>
      </dgm:prSet>
      <dgm:spPr/>
      <dgm:t>
        <a:bodyPr/>
        <a:lstStyle/>
        <a:p>
          <a:endParaRPr lang="fr-FR"/>
        </a:p>
      </dgm:t>
    </dgm:pt>
    <dgm:pt modelId="{A5650449-3501-4C6A-9C56-228FC1498F01}" type="pres">
      <dgm:prSet presAssocID="{7137AF50-A300-4E16-8809-562FBD82F596}" presName="level3hierChild" presStyleCnt="0"/>
      <dgm:spPr/>
    </dgm:pt>
    <dgm:pt modelId="{6F7BFA97-DADA-446B-AD7E-C7424DDB97FB}" type="pres">
      <dgm:prSet presAssocID="{C5642439-B58F-4301-B80C-41A209E7CF13}" presName="conn2-1" presStyleLbl="parChTrans1D3" presStyleIdx="6" presStyleCnt="11"/>
      <dgm:spPr/>
      <dgm:t>
        <a:bodyPr/>
        <a:lstStyle/>
        <a:p>
          <a:endParaRPr lang="fr-FR"/>
        </a:p>
      </dgm:t>
    </dgm:pt>
    <dgm:pt modelId="{AF6C1A9F-7D30-4BD7-8948-F5525A735169}" type="pres">
      <dgm:prSet presAssocID="{C5642439-B58F-4301-B80C-41A209E7CF13}" presName="connTx" presStyleLbl="parChTrans1D3" presStyleIdx="6" presStyleCnt="11"/>
      <dgm:spPr/>
      <dgm:t>
        <a:bodyPr/>
        <a:lstStyle/>
        <a:p>
          <a:endParaRPr lang="fr-FR"/>
        </a:p>
      </dgm:t>
    </dgm:pt>
    <dgm:pt modelId="{7DC44640-413C-46A7-9186-038CDABE1D4D}" type="pres">
      <dgm:prSet presAssocID="{331C758B-2497-4201-BE71-2D81438C26A3}" presName="root2" presStyleCnt="0"/>
      <dgm:spPr/>
    </dgm:pt>
    <dgm:pt modelId="{6C6C7770-4BBA-42A9-82AA-6B7907F82517}" type="pres">
      <dgm:prSet presAssocID="{331C758B-2497-4201-BE71-2D81438C26A3}" presName="LevelTwoTextNode" presStyleLbl="node3" presStyleIdx="6" presStyleCnt="11" custScaleX="133999">
        <dgm:presLayoutVars>
          <dgm:chPref val="3"/>
        </dgm:presLayoutVars>
      </dgm:prSet>
      <dgm:spPr/>
      <dgm:t>
        <a:bodyPr/>
        <a:lstStyle/>
        <a:p>
          <a:endParaRPr lang="fr-FR"/>
        </a:p>
      </dgm:t>
    </dgm:pt>
    <dgm:pt modelId="{049E5F50-ED81-4327-8B0C-B0B307532D83}" type="pres">
      <dgm:prSet presAssocID="{331C758B-2497-4201-BE71-2D81438C26A3}" presName="level3hierChild" presStyleCnt="0"/>
      <dgm:spPr/>
    </dgm:pt>
    <dgm:pt modelId="{D297DD18-3086-4567-B982-886782766317}" type="pres">
      <dgm:prSet presAssocID="{4B7EB2CD-7A63-47BF-9887-A20D1AB4950B}" presName="conn2-1" presStyleLbl="parChTrans1D3" presStyleIdx="7" presStyleCnt="11"/>
      <dgm:spPr/>
      <dgm:t>
        <a:bodyPr/>
        <a:lstStyle/>
        <a:p>
          <a:endParaRPr lang="fr-FR"/>
        </a:p>
      </dgm:t>
    </dgm:pt>
    <dgm:pt modelId="{3A412C03-096F-4C44-A468-91F36342246B}" type="pres">
      <dgm:prSet presAssocID="{4B7EB2CD-7A63-47BF-9887-A20D1AB4950B}" presName="connTx" presStyleLbl="parChTrans1D3" presStyleIdx="7" presStyleCnt="11"/>
      <dgm:spPr/>
      <dgm:t>
        <a:bodyPr/>
        <a:lstStyle/>
        <a:p>
          <a:endParaRPr lang="fr-FR"/>
        </a:p>
      </dgm:t>
    </dgm:pt>
    <dgm:pt modelId="{E584A33E-5AA3-46F3-9532-06694C50D725}" type="pres">
      <dgm:prSet presAssocID="{A5DA25F0-8C72-4FAC-9E16-B2AB7C14443B}" presName="root2" presStyleCnt="0"/>
      <dgm:spPr/>
    </dgm:pt>
    <dgm:pt modelId="{47DC9143-C410-4E96-927B-396247154C1C}" type="pres">
      <dgm:prSet presAssocID="{A5DA25F0-8C72-4FAC-9E16-B2AB7C14443B}" presName="LevelTwoTextNode" presStyleLbl="node3" presStyleIdx="7" presStyleCnt="11" custScaleX="133999">
        <dgm:presLayoutVars>
          <dgm:chPref val="3"/>
        </dgm:presLayoutVars>
      </dgm:prSet>
      <dgm:spPr/>
      <dgm:t>
        <a:bodyPr/>
        <a:lstStyle/>
        <a:p>
          <a:endParaRPr lang="fr-FR"/>
        </a:p>
      </dgm:t>
    </dgm:pt>
    <dgm:pt modelId="{1A8951A5-0331-401F-A4E5-91563CD2909F}" type="pres">
      <dgm:prSet presAssocID="{A5DA25F0-8C72-4FAC-9E16-B2AB7C14443B}" presName="level3hierChild" presStyleCnt="0"/>
      <dgm:spPr/>
    </dgm:pt>
    <dgm:pt modelId="{3B86C94C-A35D-4A52-9DCE-E495CADF24FB}" type="pres">
      <dgm:prSet presAssocID="{3EDC99E9-C394-4DA6-AD75-151B6F6A436B}" presName="conn2-1" presStyleLbl="parChTrans1D2" presStyleIdx="3" presStyleCnt="4"/>
      <dgm:spPr/>
      <dgm:t>
        <a:bodyPr/>
        <a:lstStyle/>
        <a:p>
          <a:endParaRPr lang="fr-FR"/>
        </a:p>
      </dgm:t>
    </dgm:pt>
    <dgm:pt modelId="{EEC6B118-DFA3-45D2-AF45-C0C3DC18204C}" type="pres">
      <dgm:prSet presAssocID="{3EDC99E9-C394-4DA6-AD75-151B6F6A436B}" presName="connTx" presStyleLbl="parChTrans1D2" presStyleIdx="3" presStyleCnt="4"/>
      <dgm:spPr/>
      <dgm:t>
        <a:bodyPr/>
        <a:lstStyle/>
        <a:p>
          <a:endParaRPr lang="fr-FR"/>
        </a:p>
      </dgm:t>
    </dgm:pt>
    <dgm:pt modelId="{9E5928C0-9524-40FF-944F-A9FBC16BD1BB}" type="pres">
      <dgm:prSet presAssocID="{ED8B27F7-4B1E-426E-8C60-8C5756FB8661}" presName="root2" presStyleCnt="0"/>
      <dgm:spPr/>
    </dgm:pt>
    <dgm:pt modelId="{AD702766-A321-40DA-9BB5-809A55841CC0}" type="pres">
      <dgm:prSet presAssocID="{ED8B27F7-4B1E-426E-8C60-8C5756FB8661}" presName="LevelTwoTextNode" presStyleLbl="node2" presStyleIdx="3" presStyleCnt="4" custScaleX="219440" custScaleY="246845">
        <dgm:presLayoutVars>
          <dgm:chPref val="3"/>
        </dgm:presLayoutVars>
      </dgm:prSet>
      <dgm:spPr/>
      <dgm:t>
        <a:bodyPr/>
        <a:lstStyle/>
        <a:p>
          <a:endParaRPr lang="fr-FR"/>
        </a:p>
      </dgm:t>
    </dgm:pt>
    <dgm:pt modelId="{245E06D4-2190-4D38-8E4D-9C14FA3B2322}" type="pres">
      <dgm:prSet presAssocID="{ED8B27F7-4B1E-426E-8C60-8C5756FB8661}" presName="level3hierChild" presStyleCnt="0"/>
      <dgm:spPr/>
    </dgm:pt>
    <dgm:pt modelId="{06779AC0-4F45-4E8A-8A53-65678F97AB96}" type="pres">
      <dgm:prSet presAssocID="{741360AB-689F-4CDE-BAD7-2414A4F3CDF4}" presName="conn2-1" presStyleLbl="parChTrans1D3" presStyleIdx="8" presStyleCnt="11"/>
      <dgm:spPr/>
      <dgm:t>
        <a:bodyPr/>
        <a:lstStyle/>
        <a:p>
          <a:endParaRPr lang="fr-FR"/>
        </a:p>
      </dgm:t>
    </dgm:pt>
    <dgm:pt modelId="{F512DE6C-CA05-4593-87B2-81EB34816D95}" type="pres">
      <dgm:prSet presAssocID="{741360AB-689F-4CDE-BAD7-2414A4F3CDF4}" presName="connTx" presStyleLbl="parChTrans1D3" presStyleIdx="8" presStyleCnt="11"/>
      <dgm:spPr/>
      <dgm:t>
        <a:bodyPr/>
        <a:lstStyle/>
        <a:p>
          <a:endParaRPr lang="fr-FR"/>
        </a:p>
      </dgm:t>
    </dgm:pt>
    <dgm:pt modelId="{C19BFFD6-AE0F-41E2-A091-DAD008DA00A9}" type="pres">
      <dgm:prSet presAssocID="{3DA5BC3A-A07B-43E9-B0FF-7E777A69F6D5}" presName="root2" presStyleCnt="0"/>
      <dgm:spPr/>
    </dgm:pt>
    <dgm:pt modelId="{C490F88D-438A-4858-8B5D-0A788F9B0D74}" type="pres">
      <dgm:prSet presAssocID="{3DA5BC3A-A07B-43E9-B0FF-7E777A69F6D5}" presName="LevelTwoTextNode" presStyleLbl="node3" presStyleIdx="8" presStyleCnt="11" custScaleX="133999">
        <dgm:presLayoutVars>
          <dgm:chPref val="3"/>
        </dgm:presLayoutVars>
      </dgm:prSet>
      <dgm:spPr/>
      <dgm:t>
        <a:bodyPr/>
        <a:lstStyle/>
        <a:p>
          <a:endParaRPr lang="fr-FR"/>
        </a:p>
      </dgm:t>
    </dgm:pt>
    <dgm:pt modelId="{7D1BCA1F-C045-4B8A-98CC-EA441F0E43D2}" type="pres">
      <dgm:prSet presAssocID="{3DA5BC3A-A07B-43E9-B0FF-7E777A69F6D5}" presName="level3hierChild" presStyleCnt="0"/>
      <dgm:spPr/>
    </dgm:pt>
    <dgm:pt modelId="{9CBFF61F-174B-4845-9AC2-C509945E7267}" type="pres">
      <dgm:prSet presAssocID="{3F32EBC9-7291-4F87-B84E-2AEA160385EE}" presName="conn2-1" presStyleLbl="parChTrans1D3" presStyleIdx="9" presStyleCnt="11"/>
      <dgm:spPr/>
      <dgm:t>
        <a:bodyPr/>
        <a:lstStyle/>
        <a:p>
          <a:endParaRPr lang="fr-FR"/>
        </a:p>
      </dgm:t>
    </dgm:pt>
    <dgm:pt modelId="{DF129A38-CCD5-4430-BA13-1B16F301F01C}" type="pres">
      <dgm:prSet presAssocID="{3F32EBC9-7291-4F87-B84E-2AEA160385EE}" presName="connTx" presStyleLbl="parChTrans1D3" presStyleIdx="9" presStyleCnt="11"/>
      <dgm:spPr/>
      <dgm:t>
        <a:bodyPr/>
        <a:lstStyle/>
        <a:p>
          <a:endParaRPr lang="fr-FR"/>
        </a:p>
      </dgm:t>
    </dgm:pt>
    <dgm:pt modelId="{51E415CB-1440-4F8A-AD74-1BBE175FB553}" type="pres">
      <dgm:prSet presAssocID="{32EF9416-F3AD-4EF5-97E5-B5652C731CC6}" presName="root2" presStyleCnt="0"/>
      <dgm:spPr/>
    </dgm:pt>
    <dgm:pt modelId="{897EFFD8-D5C2-4759-8811-E9EB4AA35CD5}" type="pres">
      <dgm:prSet presAssocID="{32EF9416-F3AD-4EF5-97E5-B5652C731CC6}" presName="LevelTwoTextNode" presStyleLbl="node3" presStyleIdx="9" presStyleCnt="11" custScaleX="133999">
        <dgm:presLayoutVars>
          <dgm:chPref val="3"/>
        </dgm:presLayoutVars>
      </dgm:prSet>
      <dgm:spPr/>
      <dgm:t>
        <a:bodyPr/>
        <a:lstStyle/>
        <a:p>
          <a:endParaRPr lang="fr-FR"/>
        </a:p>
      </dgm:t>
    </dgm:pt>
    <dgm:pt modelId="{EF3B896A-77AC-4CF7-A1DE-208379E7A94D}" type="pres">
      <dgm:prSet presAssocID="{32EF9416-F3AD-4EF5-97E5-B5652C731CC6}" presName="level3hierChild" presStyleCnt="0"/>
      <dgm:spPr/>
    </dgm:pt>
    <dgm:pt modelId="{E8B20136-E620-42B5-B2A5-33255CAE3D23}" type="pres">
      <dgm:prSet presAssocID="{C8E92CF9-1E45-4991-8E3E-9F2DA323EB5D}" presName="conn2-1" presStyleLbl="parChTrans1D3" presStyleIdx="10" presStyleCnt="11"/>
      <dgm:spPr/>
      <dgm:t>
        <a:bodyPr/>
        <a:lstStyle/>
        <a:p>
          <a:endParaRPr lang="fr-FR"/>
        </a:p>
      </dgm:t>
    </dgm:pt>
    <dgm:pt modelId="{9DD0A5C3-F6E3-4EEE-8C2D-447BE33B46B1}" type="pres">
      <dgm:prSet presAssocID="{C8E92CF9-1E45-4991-8E3E-9F2DA323EB5D}" presName="connTx" presStyleLbl="parChTrans1D3" presStyleIdx="10" presStyleCnt="11"/>
      <dgm:spPr/>
      <dgm:t>
        <a:bodyPr/>
        <a:lstStyle/>
        <a:p>
          <a:endParaRPr lang="fr-FR"/>
        </a:p>
      </dgm:t>
    </dgm:pt>
    <dgm:pt modelId="{87F6FFF3-C3F5-4871-AF00-B5C3DFF511C1}" type="pres">
      <dgm:prSet presAssocID="{F9730436-8D01-4ECA-97CF-4C553F3AB2E8}" presName="root2" presStyleCnt="0"/>
      <dgm:spPr/>
    </dgm:pt>
    <dgm:pt modelId="{EABD74F4-672B-41FA-AA1A-2D6850A78D05}" type="pres">
      <dgm:prSet presAssocID="{F9730436-8D01-4ECA-97CF-4C553F3AB2E8}" presName="LevelTwoTextNode" presStyleLbl="node3" presStyleIdx="10" presStyleCnt="11" custScaleX="133999">
        <dgm:presLayoutVars>
          <dgm:chPref val="3"/>
        </dgm:presLayoutVars>
      </dgm:prSet>
      <dgm:spPr/>
      <dgm:t>
        <a:bodyPr/>
        <a:lstStyle/>
        <a:p>
          <a:endParaRPr lang="fr-FR"/>
        </a:p>
      </dgm:t>
    </dgm:pt>
    <dgm:pt modelId="{FBD7EE98-EC99-4482-829A-53B3B0D8B99D}" type="pres">
      <dgm:prSet presAssocID="{F9730436-8D01-4ECA-97CF-4C553F3AB2E8}" presName="level3hierChild" presStyleCnt="0"/>
      <dgm:spPr/>
    </dgm:pt>
  </dgm:ptLst>
  <dgm:cxnLst>
    <dgm:cxn modelId="{96E7C081-B605-4E79-BE70-1501843984B7}" type="presOf" srcId="{30DE7E34-DAC9-4B4E-934A-378A18D9E965}" destId="{C0E86CDA-015A-4EB3-8F13-7B175AF74035}" srcOrd="1" destOrd="0" presId="urn:microsoft.com/office/officeart/2005/8/layout/hierarchy2"/>
    <dgm:cxn modelId="{B3AA7FEA-5953-48E4-8D34-6C0D46E47E2A}" type="presOf" srcId="{1666EA2A-21F5-4075-9610-8EBE4A8F302A}" destId="{7CDC6CC4-2775-4774-91F2-93AB0A6269AA}" srcOrd="0" destOrd="0" presId="urn:microsoft.com/office/officeart/2005/8/layout/hierarchy2"/>
    <dgm:cxn modelId="{D5E48BAF-1C23-4D96-913F-E6C7291D60F3}" type="presOf" srcId="{D57A3EB4-A2BC-436F-8F40-4E8B94B5881A}" destId="{DA9B4E96-498E-469A-B10C-86DAAEDDA15B}" srcOrd="1" destOrd="0" presId="urn:microsoft.com/office/officeart/2005/8/layout/hierarchy2"/>
    <dgm:cxn modelId="{14DD9279-A35D-48EA-B7D2-97BCB80011D7}" type="presOf" srcId="{C5642439-B58F-4301-B80C-41A209E7CF13}" destId="{6F7BFA97-DADA-446B-AD7E-C7424DDB97FB}" srcOrd="0" destOrd="0" presId="urn:microsoft.com/office/officeart/2005/8/layout/hierarchy2"/>
    <dgm:cxn modelId="{1ECE8CBF-E7E0-49E8-AA29-3C9D0DDEF0E1}" type="presOf" srcId="{848FF7AC-DA70-4726-92DD-4486E8EB4FEE}" destId="{A8E74733-504E-44DF-A1C2-11D1952479E5}" srcOrd="0" destOrd="0" presId="urn:microsoft.com/office/officeart/2005/8/layout/hierarchy2"/>
    <dgm:cxn modelId="{C2C2D8E3-0C50-4A1B-B18F-DE6435B140BF}" srcId="{151D28A7-FEEC-4953-805F-311F0E6A9925}" destId="{B05D285A-F75C-4B2C-919F-7E00F50703EA}" srcOrd="1" destOrd="0" parTransId="{716E3915-5168-4364-B07E-A0E7A0ABEAF1}" sibTransId="{9AE7D15D-E5D4-48E5-99B4-AEEDF1A029E0}"/>
    <dgm:cxn modelId="{887D1567-0C40-4AF2-AAC9-CC8152B35C27}" srcId="{3708CB88-BF47-435A-A51F-361FDB417491}" destId="{38307E20-2BDE-44CF-980A-8F35FC14EEAC}" srcOrd="1" destOrd="0" parTransId="{1E44DE5C-1675-423D-BF90-6BDAFAEDD774}" sibTransId="{E4D62D8A-65CB-4B60-AAE0-C5C617989B88}"/>
    <dgm:cxn modelId="{DA953DE5-96BC-46D4-A00D-7821F2F1DDE0}" type="presOf" srcId="{404F8A18-06A2-430D-934E-7129BB4AD9F4}" destId="{C2D0C2E7-4AAD-4B63-866B-0A6B5077FD43}" srcOrd="1" destOrd="0" presId="urn:microsoft.com/office/officeart/2005/8/layout/hierarchy2"/>
    <dgm:cxn modelId="{438C842B-4F7E-46AA-B03C-0DD4C891CF7A}" type="presOf" srcId="{6B326A2C-8331-4B48-ADAA-614B194AF3DE}" destId="{E600A8EF-1541-4C43-856A-AD170F0C67D4}" srcOrd="0" destOrd="0" presId="urn:microsoft.com/office/officeart/2005/8/layout/hierarchy2"/>
    <dgm:cxn modelId="{F735C0D2-F718-488B-B252-2138B3D38B56}" type="presOf" srcId="{C8E92CF9-1E45-4991-8E3E-9F2DA323EB5D}" destId="{9DD0A5C3-F6E3-4EEE-8C2D-447BE33B46B1}" srcOrd="1" destOrd="0" presId="urn:microsoft.com/office/officeart/2005/8/layout/hierarchy2"/>
    <dgm:cxn modelId="{05F0E280-E6F4-4905-84C1-25C0EFEB34F0}" type="presOf" srcId="{02E9D0E2-5B3B-4211-B3DE-0F7504CD347F}" destId="{CF1E30F9-803A-4E02-8D4F-6011CB0B0D30}" srcOrd="0" destOrd="0" presId="urn:microsoft.com/office/officeart/2005/8/layout/hierarchy2"/>
    <dgm:cxn modelId="{38CDABFD-0953-4FB8-BCD0-ED482FE721D6}" type="presOf" srcId="{3EDC99E9-C394-4DA6-AD75-151B6F6A436B}" destId="{EEC6B118-DFA3-45D2-AF45-C0C3DC18204C}" srcOrd="1" destOrd="0" presId="urn:microsoft.com/office/officeart/2005/8/layout/hierarchy2"/>
    <dgm:cxn modelId="{49C5F147-D481-497D-8EE8-12C42C7EAA2C}" srcId="{38307E20-2BDE-44CF-980A-8F35FC14EEAC}" destId="{D0A05AFE-C80F-47E0-A2CF-CEC815DC9F27}" srcOrd="1" destOrd="0" parTransId="{D57A3EB4-A2BC-436F-8F40-4E8B94B5881A}" sibTransId="{26828413-2750-4B1A-8A48-6A28D80E9423}"/>
    <dgm:cxn modelId="{D8A323C5-1C71-464B-A6E0-87278C5D5B3A}" type="presOf" srcId="{FF0FA04B-FECE-4F82-B6A6-12CAC68B51FA}" destId="{6BA59D19-3393-4887-802E-F4F8BC045DBB}" srcOrd="1" destOrd="0" presId="urn:microsoft.com/office/officeart/2005/8/layout/hierarchy2"/>
    <dgm:cxn modelId="{4D46477B-A475-4B4C-83CE-440CB1739856}" type="presOf" srcId="{741360AB-689F-4CDE-BAD7-2414A4F3CDF4}" destId="{F512DE6C-CA05-4593-87B2-81EB34816D95}" srcOrd="1" destOrd="0" presId="urn:microsoft.com/office/officeart/2005/8/layout/hierarchy2"/>
    <dgm:cxn modelId="{6D0C6D64-F5EE-4FA8-A410-EC05CB25A5DE}" type="presOf" srcId="{3DA5BC3A-A07B-43E9-B0FF-7E777A69F6D5}" destId="{C490F88D-438A-4858-8B5D-0A788F9B0D74}" srcOrd="0" destOrd="0" presId="urn:microsoft.com/office/officeart/2005/8/layout/hierarchy2"/>
    <dgm:cxn modelId="{8E375B6C-F55B-4DC6-A9E8-1681FEF45030}" type="presOf" srcId="{C5642439-B58F-4301-B80C-41A209E7CF13}" destId="{AF6C1A9F-7D30-4BD7-8948-F5525A735169}" srcOrd="1" destOrd="0" presId="urn:microsoft.com/office/officeart/2005/8/layout/hierarchy2"/>
    <dgm:cxn modelId="{983EA656-E445-4482-B29E-EEC34E0E8B43}" type="presOf" srcId="{3708CB88-BF47-435A-A51F-361FDB417491}" destId="{9A5AC412-4F59-4C8E-9125-2D3A70F1E2CF}" srcOrd="0" destOrd="0" presId="urn:microsoft.com/office/officeart/2005/8/layout/hierarchy2"/>
    <dgm:cxn modelId="{E22EB9FC-1318-4978-8D5B-38A11CBDD019}" type="presOf" srcId="{3F32EBC9-7291-4F87-B84E-2AEA160385EE}" destId="{DF129A38-CCD5-4430-BA13-1B16F301F01C}" srcOrd="1" destOrd="0" presId="urn:microsoft.com/office/officeart/2005/8/layout/hierarchy2"/>
    <dgm:cxn modelId="{776BE5A9-4859-46A4-BCB2-D2BACCD06B08}" type="presOf" srcId="{F0E56287-8333-4F90-A303-A1ED08BCFD4F}" destId="{4300C2FF-D079-4D29-9755-F278185ACF18}" srcOrd="1" destOrd="0" presId="urn:microsoft.com/office/officeart/2005/8/layout/hierarchy2"/>
    <dgm:cxn modelId="{AAB6829D-E757-43DD-B0E2-77BE5EFD27C2}" type="presOf" srcId="{ED8B27F7-4B1E-426E-8C60-8C5756FB8661}" destId="{AD702766-A321-40DA-9BB5-809A55841CC0}" srcOrd="0" destOrd="0" presId="urn:microsoft.com/office/officeart/2005/8/layout/hierarchy2"/>
    <dgm:cxn modelId="{F8593F3C-C6BF-45F0-A4D8-15FF1CAABB2A}" srcId="{3708CB88-BF47-435A-A51F-361FDB417491}" destId="{7137AF50-A300-4E16-8809-562FBD82F596}" srcOrd="2" destOrd="0" parTransId="{1666EA2A-21F5-4075-9610-8EBE4A8F302A}" sibTransId="{67960DF9-1687-4581-8993-9C6D7CEF787D}"/>
    <dgm:cxn modelId="{4161CD0E-B4C9-4610-8C58-8EE80AE5A10B}" type="presOf" srcId="{A5DA25F0-8C72-4FAC-9E16-B2AB7C14443B}" destId="{47DC9143-C410-4E96-927B-396247154C1C}" srcOrd="0" destOrd="0" presId="urn:microsoft.com/office/officeart/2005/8/layout/hierarchy2"/>
    <dgm:cxn modelId="{DC419DCA-7804-4383-A309-9AC0367F80A4}" type="presOf" srcId="{43134F68-CC5A-4CE2-80CB-596BFE5B5E6F}" destId="{5586A100-9319-4485-8B26-FA6BFC636AB7}" srcOrd="0" destOrd="0" presId="urn:microsoft.com/office/officeart/2005/8/layout/hierarchy2"/>
    <dgm:cxn modelId="{77726CBB-90DC-4E1C-B816-F927F36B4FFB}" srcId="{3708CB88-BF47-435A-A51F-361FDB417491}" destId="{151D28A7-FEEC-4953-805F-311F0E6A9925}" srcOrd="0" destOrd="0" parTransId="{13B47FD0-855B-4B23-8A50-6C91277B8E18}" sibTransId="{7A9F3404-BD5B-4D75-9057-FE7A505D3027}"/>
    <dgm:cxn modelId="{4F48372C-20E6-46CD-8504-824C6FEBF97F}" type="presOf" srcId="{716E3915-5168-4364-B07E-A0E7A0ABEAF1}" destId="{062B29E3-016B-4520-85F2-00D02606C423}" srcOrd="1" destOrd="0" presId="urn:microsoft.com/office/officeart/2005/8/layout/hierarchy2"/>
    <dgm:cxn modelId="{8FD6BDBE-8A6F-490E-8732-589ABA45EA3D}" srcId="{ED8B27F7-4B1E-426E-8C60-8C5756FB8661}" destId="{F9730436-8D01-4ECA-97CF-4C553F3AB2E8}" srcOrd="2" destOrd="0" parTransId="{C8E92CF9-1E45-4991-8E3E-9F2DA323EB5D}" sibTransId="{1B6045B8-812C-4C8E-B8B5-B8FF432D7845}"/>
    <dgm:cxn modelId="{00B24C22-6E8A-4A2E-8FF5-B74E084AD0DE}" type="presOf" srcId="{3F32EBC9-7291-4F87-B84E-2AEA160385EE}" destId="{9CBFF61F-174B-4845-9AC2-C509945E7267}" srcOrd="0" destOrd="0" presId="urn:microsoft.com/office/officeart/2005/8/layout/hierarchy2"/>
    <dgm:cxn modelId="{57E2CD8A-3A4B-4B2B-810A-9EBE393536F1}" type="presOf" srcId="{B05D285A-F75C-4B2C-919F-7E00F50703EA}" destId="{B8263991-CC16-47A5-BA2D-FDEDB32B7B5F}" srcOrd="0" destOrd="0" presId="urn:microsoft.com/office/officeart/2005/8/layout/hierarchy2"/>
    <dgm:cxn modelId="{1A27AAED-5F90-4157-83F8-6EFB3A59EB0E}" srcId="{151D28A7-FEEC-4953-805F-311F0E6A9925}" destId="{02E9D0E2-5B3B-4211-B3DE-0F7504CD347F}" srcOrd="2" destOrd="0" parTransId="{404F8A18-06A2-430D-934E-7129BB4AD9F4}" sibTransId="{C1BA8CD6-E118-4282-B0EC-F64EAE5EE055}"/>
    <dgm:cxn modelId="{061E947C-9B85-49A2-B26C-51E8BACA6429}" type="presOf" srcId="{30DE7E34-DAC9-4B4E-934A-378A18D9E965}" destId="{0F09E3C4-E382-4B90-9C67-FFD423457285}" srcOrd="0" destOrd="0" presId="urn:microsoft.com/office/officeart/2005/8/layout/hierarchy2"/>
    <dgm:cxn modelId="{96314CD0-3AE6-47EA-BBF3-420ECE191A07}" type="presOf" srcId="{FF0FA04B-FECE-4F82-B6A6-12CAC68B51FA}" destId="{CA7F6D82-C4ED-42B3-8EF2-A9E56D47D93D}" srcOrd="0" destOrd="0" presId="urn:microsoft.com/office/officeart/2005/8/layout/hierarchy2"/>
    <dgm:cxn modelId="{13B880F4-6ED7-4FDD-9270-5B953A1922E9}" type="presOf" srcId="{741360AB-689F-4CDE-BAD7-2414A4F3CDF4}" destId="{06779AC0-4F45-4E8A-8A53-65678F97AB96}" srcOrd="0" destOrd="0" presId="urn:microsoft.com/office/officeart/2005/8/layout/hierarchy2"/>
    <dgm:cxn modelId="{211A5223-32CD-4841-B5EB-6916FEA1244A}" srcId="{151D28A7-FEEC-4953-805F-311F0E6A9925}" destId="{43134F68-CC5A-4CE2-80CB-596BFE5B5E6F}" srcOrd="0" destOrd="0" parTransId="{30DE7E34-DAC9-4B4E-934A-378A18D9E965}" sibTransId="{49DCCE3F-BD95-4489-84B1-A8ABAF6F55CB}"/>
    <dgm:cxn modelId="{4439FBF8-C24B-4C06-B2CE-129DB41C32B8}" type="presOf" srcId="{7137AF50-A300-4E16-8809-562FBD82F596}" destId="{BD7C66CE-7981-4C28-BB6C-DF42841DF45C}" srcOrd="0" destOrd="0" presId="urn:microsoft.com/office/officeart/2005/8/layout/hierarchy2"/>
    <dgm:cxn modelId="{A11CD34D-3182-4F15-8F07-0290A8245E5F}" srcId="{6B326A2C-8331-4B48-ADAA-614B194AF3DE}" destId="{3708CB88-BF47-435A-A51F-361FDB417491}" srcOrd="0" destOrd="0" parTransId="{DA37A5B0-5053-4949-974E-FC7CC0F2921B}" sibTransId="{7FE31971-108B-47DC-96A4-0A323DFA98C9}"/>
    <dgm:cxn modelId="{A0ED51E9-525E-49F5-AB97-34941D69DBCB}" type="presOf" srcId="{3EDC99E9-C394-4DA6-AD75-151B6F6A436B}" destId="{3B86C94C-A35D-4A52-9DCE-E495CADF24FB}" srcOrd="0" destOrd="0" presId="urn:microsoft.com/office/officeart/2005/8/layout/hierarchy2"/>
    <dgm:cxn modelId="{DD2AC432-A144-4859-B473-3AE93FEB1F45}" srcId="{3708CB88-BF47-435A-A51F-361FDB417491}" destId="{ED8B27F7-4B1E-426E-8C60-8C5756FB8661}" srcOrd="3" destOrd="0" parTransId="{3EDC99E9-C394-4DA6-AD75-151B6F6A436B}" sibTransId="{2C8E2701-F231-45F1-8C16-D8D352CE4B51}"/>
    <dgm:cxn modelId="{C71ED5C6-8414-4264-984B-BE20CB0F1894}" type="presOf" srcId="{331C758B-2497-4201-BE71-2D81438C26A3}" destId="{6C6C7770-4BBA-42A9-82AA-6B7907F82517}" srcOrd="0" destOrd="0" presId="urn:microsoft.com/office/officeart/2005/8/layout/hierarchy2"/>
    <dgm:cxn modelId="{5EB62310-4092-4A8D-B41D-F5BCAA6AF9A3}" srcId="{7137AF50-A300-4E16-8809-562FBD82F596}" destId="{A5DA25F0-8C72-4FAC-9E16-B2AB7C14443B}" srcOrd="1" destOrd="0" parTransId="{4B7EB2CD-7A63-47BF-9887-A20D1AB4950B}" sibTransId="{EC70D39A-9431-4761-8C09-73133A71B065}"/>
    <dgm:cxn modelId="{95A9731A-C4A2-4825-ABE3-5938905BD597}" type="presOf" srcId="{32EF9416-F3AD-4EF5-97E5-B5652C731CC6}" destId="{897EFFD8-D5C2-4759-8811-E9EB4AA35CD5}" srcOrd="0" destOrd="0" presId="urn:microsoft.com/office/officeart/2005/8/layout/hierarchy2"/>
    <dgm:cxn modelId="{704ADE4B-B35F-4019-810C-C1CF23808C8E}" type="presOf" srcId="{38307E20-2BDE-44CF-980A-8F35FC14EEAC}" destId="{40844A38-188C-4D93-BE03-454A3AA1B4E3}" srcOrd="0" destOrd="0" presId="urn:microsoft.com/office/officeart/2005/8/layout/hierarchy2"/>
    <dgm:cxn modelId="{83FED91C-6695-4F54-92C8-1BE5B5F42D71}" type="presOf" srcId="{4B7EB2CD-7A63-47BF-9887-A20D1AB4950B}" destId="{3A412C03-096F-4C44-A468-91F36342246B}" srcOrd="1" destOrd="0" presId="urn:microsoft.com/office/officeart/2005/8/layout/hierarchy2"/>
    <dgm:cxn modelId="{2B24AECF-A92B-4866-9A88-5628810D9D8F}" srcId="{ED8B27F7-4B1E-426E-8C60-8C5756FB8661}" destId="{32EF9416-F3AD-4EF5-97E5-B5652C731CC6}" srcOrd="1" destOrd="0" parTransId="{3F32EBC9-7291-4F87-B84E-2AEA160385EE}" sibTransId="{7396871C-8086-48AE-9618-1D1686476FE8}"/>
    <dgm:cxn modelId="{F06F2BE3-4666-4002-8127-6060D02CDE2C}" type="presOf" srcId="{B52755FC-3F95-4E56-BFA9-2B093BB78B14}" destId="{3AD088F8-D556-45CB-B05E-DCA6D36FCFFD}" srcOrd="0" destOrd="0" presId="urn:microsoft.com/office/officeart/2005/8/layout/hierarchy2"/>
    <dgm:cxn modelId="{52B1CD6F-663D-4611-91DC-AF2C30F5DF74}" type="presOf" srcId="{C8E92CF9-1E45-4991-8E3E-9F2DA323EB5D}" destId="{E8B20136-E620-42B5-B2A5-33255CAE3D23}" srcOrd="0" destOrd="0" presId="urn:microsoft.com/office/officeart/2005/8/layout/hierarchy2"/>
    <dgm:cxn modelId="{B6CBD868-13D2-43C9-B2F8-BA76D848970E}" type="presOf" srcId="{1E44DE5C-1675-423D-BF90-6BDAFAEDD774}" destId="{C92BEC7F-4B3F-4201-BD4D-639BE70233B8}" srcOrd="1" destOrd="0" presId="urn:microsoft.com/office/officeart/2005/8/layout/hierarchy2"/>
    <dgm:cxn modelId="{F0F4A4F8-4B45-4124-8581-8FAD8B9AB6E3}" type="presOf" srcId="{D0A05AFE-C80F-47E0-A2CF-CEC815DC9F27}" destId="{283C3A75-D112-4F1C-8866-68498389C60C}" srcOrd="0" destOrd="0" presId="urn:microsoft.com/office/officeart/2005/8/layout/hierarchy2"/>
    <dgm:cxn modelId="{C5FF81FB-5E38-4A08-9D07-BF14A7F2B34E}" srcId="{38307E20-2BDE-44CF-980A-8F35FC14EEAC}" destId="{B52755FC-3F95-4E56-BFA9-2B093BB78B14}" srcOrd="0" destOrd="0" parTransId="{FF0FA04B-FECE-4F82-B6A6-12CAC68B51FA}" sibTransId="{749450B1-77FF-4397-A908-DA54B17574DA}"/>
    <dgm:cxn modelId="{EA457C17-B8CB-4B7D-B03E-440B1668CBF5}" type="presOf" srcId="{F9730436-8D01-4ECA-97CF-4C553F3AB2E8}" destId="{EABD74F4-672B-41FA-AA1A-2D6850A78D05}" srcOrd="0" destOrd="0" presId="urn:microsoft.com/office/officeart/2005/8/layout/hierarchy2"/>
    <dgm:cxn modelId="{E690C33D-79B1-465B-B2C3-0191E387F23E}" type="presOf" srcId="{716E3915-5168-4364-B07E-A0E7A0ABEAF1}" destId="{814B5513-51E6-4BD9-B7E6-DDAFFB9992DC}" srcOrd="0" destOrd="0" presId="urn:microsoft.com/office/officeart/2005/8/layout/hierarchy2"/>
    <dgm:cxn modelId="{7D4DADF8-E0A4-4772-89DC-6D8E664886D3}" type="presOf" srcId="{13B47FD0-855B-4B23-8A50-6C91277B8E18}" destId="{9DF7C3E7-E163-43FF-8175-31853C15E2F4}" srcOrd="1" destOrd="0" presId="urn:microsoft.com/office/officeart/2005/8/layout/hierarchy2"/>
    <dgm:cxn modelId="{C007F78D-A6CF-42D2-A2F4-6647E462FB3E}" type="presOf" srcId="{F0E56287-8333-4F90-A303-A1ED08BCFD4F}" destId="{57DC0D5A-0534-4BAC-8CEB-69D26DDCE619}" srcOrd="0" destOrd="0" presId="urn:microsoft.com/office/officeart/2005/8/layout/hierarchy2"/>
    <dgm:cxn modelId="{1500C434-345C-491B-9F6B-231120BDFC62}" srcId="{7137AF50-A300-4E16-8809-562FBD82F596}" destId="{331C758B-2497-4201-BE71-2D81438C26A3}" srcOrd="0" destOrd="0" parTransId="{C5642439-B58F-4301-B80C-41A209E7CF13}" sibTransId="{CD0278CF-E15E-455F-9069-57F06556B10D}"/>
    <dgm:cxn modelId="{C27E6CC3-CA8D-4CE3-B6A4-1287DF3EEF09}" type="presOf" srcId="{D57A3EB4-A2BC-436F-8F40-4E8B94B5881A}" destId="{3A0C038C-8204-49D2-8C4B-960A85E50C16}" srcOrd="0" destOrd="0" presId="urn:microsoft.com/office/officeart/2005/8/layout/hierarchy2"/>
    <dgm:cxn modelId="{ACBD5470-2E7C-4C77-8F17-89593B0F07C5}" type="presOf" srcId="{1E44DE5C-1675-423D-BF90-6BDAFAEDD774}" destId="{6E5C59B7-13FB-4F12-B713-B17AA8CD1A76}" srcOrd="0" destOrd="0" presId="urn:microsoft.com/office/officeart/2005/8/layout/hierarchy2"/>
    <dgm:cxn modelId="{403B7311-2888-414D-8789-02FAE61C11B6}" type="presOf" srcId="{4B7EB2CD-7A63-47BF-9887-A20D1AB4950B}" destId="{D297DD18-3086-4567-B982-886782766317}" srcOrd="0" destOrd="0" presId="urn:microsoft.com/office/officeart/2005/8/layout/hierarchy2"/>
    <dgm:cxn modelId="{481B973B-D7FE-4059-AEDB-88F0740861F9}" type="presOf" srcId="{151D28A7-FEEC-4953-805F-311F0E6A9925}" destId="{38637EEA-CE2D-48DB-9FC8-68440D108178}" srcOrd="0" destOrd="0" presId="urn:microsoft.com/office/officeart/2005/8/layout/hierarchy2"/>
    <dgm:cxn modelId="{265472FA-E255-4697-BF54-9F7715C60F63}" srcId="{ED8B27F7-4B1E-426E-8C60-8C5756FB8661}" destId="{3DA5BC3A-A07B-43E9-B0FF-7E777A69F6D5}" srcOrd="0" destOrd="0" parTransId="{741360AB-689F-4CDE-BAD7-2414A4F3CDF4}" sibTransId="{84E783EC-F6F9-48BB-BEBC-CC4153846FF8}"/>
    <dgm:cxn modelId="{6AC5F5EA-30A5-4703-A01D-571272C20134}" type="presOf" srcId="{1666EA2A-21F5-4075-9610-8EBE4A8F302A}" destId="{50B8045C-06FB-4F34-B6F7-E402111AD41B}" srcOrd="1" destOrd="0" presId="urn:microsoft.com/office/officeart/2005/8/layout/hierarchy2"/>
    <dgm:cxn modelId="{ACEC24EE-574A-47E7-AB9F-64AC43EAB564}" type="presOf" srcId="{13B47FD0-855B-4B23-8A50-6C91277B8E18}" destId="{3B398534-2681-49F0-9DDF-FEC498D7BFF6}" srcOrd="0" destOrd="0" presId="urn:microsoft.com/office/officeart/2005/8/layout/hierarchy2"/>
    <dgm:cxn modelId="{86EB566B-213F-407A-9F59-E7928AB79122}" type="presOf" srcId="{404F8A18-06A2-430D-934E-7129BB4AD9F4}" destId="{5D2F4B72-7846-451B-B05C-A9899A9DE5B8}" srcOrd="0" destOrd="0" presId="urn:microsoft.com/office/officeart/2005/8/layout/hierarchy2"/>
    <dgm:cxn modelId="{BC8225A4-F960-44AD-852E-A6FA59273E4D}" srcId="{38307E20-2BDE-44CF-980A-8F35FC14EEAC}" destId="{848FF7AC-DA70-4726-92DD-4486E8EB4FEE}" srcOrd="2" destOrd="0" parTransId="{F0E56287-8333-4F90-A303-A1ED08BCFD4F}" sibTransId="{426D2789-C6A8-4C33-8034-E82C4CB363A7}"/>
    <dgm:cxn modelId="{46934C35-E790-42B7-B123-08099B17771E}" type="presParOf" srcId="{E600A8EF-1541-4C43-856A-AD170F0C67D4}" destId="{1FED40A1-DC65-4BB4-A45B-10A3B8C0C3D3}" srcOrd="0" destOrd="0" presId="urn:microsoft.com/office/officeart/2005/8/layout/hierarchy2"/>
    <dgm:cxn modelId="{E4154EBC-9013-4E95-A746-E62F83D69988}" type="presParOf" srcId="{1FED40A1-DC65-4BB4-A45B-10A3B8C0C3D3}" destId="{9A5AC412-4F59-4C8E-9125-2D3A70F1E2CF}" srcOrd="0" destOrd="0" presId="urn:microsoft.com/office/officeart/2005/8/layout/hierarchy2"/>
    <dgm:cxn modelId="{4028EE3A-39EF-487E-BB49-389B0DCCBC0B}" type="presParOf" srcId="{1FED40A1-DC65-4BB4-A45B-10A3B8C0C3D3}" destId="{CEA3BA35-C8BE-403C-866D-4655A11FA8D0}" srcOrd="1" destOrd="0" presId="urn:microsoft.com/office/officeart/2005/8/layout/hierarchy2"/>
    <dgm:cxn modelId="{78BE67A3-FBAB-4E95-A1D1-A60B6A112DBB}" type="presParOf" srcId="{CEA3BA35-C8BE-403C-866D-4655A11FA8D0}" destId="{3B398534-2681-49F0-9DDF-FEC498D7BFF6}" srcOrd="0" destOrd="0" presId="urn:microsoft.com/office/officeart/2005/8/layout/hierarchy2"/>
    <dgm:cxn modelId="{783D65E9-F70F-46FE-B356-23D7E2CDDB35}" type="presParOf" srcId="{3B398534-2681-49F0-9DDF-FEC498D7BFF6}" destId="{9DF7C3E7-E163-43FF-8175-31853C15E2F4}" srcOrd="0" destOrd="0" presId="urn:microsoft.com/office/officeart/2005/8/layout/hierarchy2"/>
    <dgm:cxn modelId="{24F8F2D3-F7DA-4852-8C8B-6FADEF20B8FB}" type="presParOf" srcId="{CEA3BA35-C8BE-403C-866D-4655A11FA8D0}" destId="{48D6948E-E6F4-42B3-AB8D-16F00C25E38B}" srcOrd="1" destOrd="0" presId="urn:microsoft.com/office/officeart/2005/8/layout/hierarchy2"/>
    <dgm:cxn modelId="{7B48F2CE-2A87-49A6-BD2E-DA82665C3489}" type="presParOf" srcId="{48D6948E-E6F4-42B3-AB8D-16F00C25E38B}" destId="{38637EEA-CE2D-48DB-9FC8-68440D108178}" srcOrd="0" destOrd="0" presId="urn:microsoft.com/office/officeart/2005/8/layout/hierarchy2"/>
    <dgm:cxn modelId="{7D946022-5641-4E60-B04B-06B921C0A7E5}" type="presParOf" srcId="{48D6948E-E6F4-42B3-AB8D-16F00C25E38B}" destId="{DBA9F097-D48A-404B-B7CC-2557D57D9871}" srcOrd="1" destOrd="0" presId="urn:microsoft.com/office/officeart/2005/8/layout/hierarchy2"/>
    <dgm:cxn modelId="{91E5D21A-5013-49B7-A561-7AB53E4A0D82}" type="presParOf" srcId="{DBA9F097-D48A-404B-B7CC-2557D57D9871}" destId="{0F09E3C4-E382-4B90-9C67-FFD423457285}" srcOrd="0" destOrd="0" presId="urn:microsoft.com/office/officeart/2005/8/layout/hierarchy2"/>
    <dgm:cxn modelId="{8BA35C98-411B-4856-A122-9D70B0EA38EB}" type="presParOf" srcId="{0F09E3C4-E382-4B90-9C67-FFD423457285}" destId="{C0E86CDA-015A-4EB3-8F13-7B175AF74035}" srcOrd="0" destOrd="0" presId="urn:microsoft.com/office/officeart/2005/8/layout/hierarchy2"/>
    <dgm:cxn modelId="{F9EA71C4-FD30-4965-BDD8-C43750BA8CF8}" type="presParOf" srcId="{DBA9F097-D48A-404B-B7CC-2557D57D9871}" destId="{DDDAB660-AF8B-42E1-9391-E3D994DCD501}" srcOrd="1" destOrd="0" presId="urn:microsoft.com/office/officeart/2005/8/layout/hierarchy2"/>
    <dgm:cxn modelId="{E504F74A-10F5-47F7-AEB6-3DA5C8B52BC1}" type="presParOf" srcId="{DDDAB660-AF8B-42E1-9391-E3D994DCD501}" destId="{5586A100-9319-4485-8B26-FA6BFC636AB7}" srcOrd="0" destOrd="0" presId="urn:microsoft.com/office/officeart/2005/8/layout/hierarchy2"/>
    <dgm:cxn modelId="{86C8EBCA-3E85-4F06-B637-B40B02008A46}" type="presParOf" srcId="{DDDAB660-AF8B-42E1-9391-E3D994DCD501}" destId="{A552122F-36FF-4CC2-9A41-D648BB727546}" srcOrd="1" destOrd="0" presId="urn:microsoft.com/office/officeart/2005/8/layout/hierarchy2"/>
    <dgm:cxn modelId="{304D077B-8985-4B5B-B7A9-D7524B2BD186}" type="presParOf" srcId="{DBA9F097-D48A-404B-B7CC-2557D57D9871}" destId="{814B5513-51E6-4BD9-B7E6-DDAFFB9992DC}" srcOrd="2" destOrd="0" presId="urn:microsoft.com/office/officeart/2005/8/layout/hierarchy2"/>
    <dgm:cxn modelId="{E5BE3474-1C30-4405-A2A2-94BE7F49BF9E}" type="presParOf" srcId="{814B5513-51E6-4BD9-B7E6-DDAFFB9992DC}" destId="{062B29E3-016B-4520-85F2-00D02606C423}" srcOrd="0" destOrd="0" presId="urn:microsoft.com/office/officeart/2005/8/layout/hierarchy2"/>
    <dgm:cxn modelId="{7C3B118E-3CDE-4C35-B89B-F7866AB1DFE2}" type="presParOf" srcId="{DBA9F097-D48A-404B-B7CC-2557D57D9871}" destId="{735DCF8E-2FF5-4E22-8E7F-A3BA73881A58}" srcOrd="3" destOrd="0" presId="urn:microsoft.com/office/officeart/2005/8/layout/hierarchy2"/>
    <dgm:cxn modelId="{84122893-1FB1-4962-BFE0-E8CE9437CF97}" type="presParOf" srcId="{735DCF8E-2FF5-4E22-8E7F-A3BA73881A58}" destId="{B8263991-CC16-47A5-BA2D-FDEDB32B7B5F}" srcOrd="0" destOrd="0" presId="urn:microsoft.com/office/officeart/2005/8/layout/hierarchy2"/>
    <dgm:cxn modelId="{9E7AAF50-33CF-4D7B-B7FD-C9BAC6CD7B02}" type="presParOf" srcId="{735DCF8E-2FF5-4E22-8E7F-A3BA73881A58}" destId="{68BB857F-F41A-47F2-A982-244CAA3D61DC}" srcOrd="1" destOrd="0" presId="urn:microsoft.com/office/officeart/2005/8/layout/hierarchy2"/>
    <dgm:cxn modelId="{96E230ED-FAD5-4338-831A-4FE8541A7F32}" type="presParOf" srcId="{DBA9F097-D48A-404B-B7CC-2557D57D9871}" destId="{5D2F4B72-7846-451B-B05C-A9899A9DE5B8}" srcOrd="4" destOrd="0" presId="urn:microsoft.com/office/officeart/2005/8/layout/hierarchy2"/>
    <dgm:cxn modelId="{63BCDC78-B1A9-4CC3-80F9-54FDF3EA82CE}" type="presParOf" srcId="{5D2F4B72-7846-451B-B05C-A9899A9DE5B8}" destId="{C2D0C2E7-4AAD-4B63-866B-0A6B5077FD43}" srcOrd="0" destOrd="0" presId="urn:microsoft.com/office/officeart/2005/8/layout/hierarchy2"/>
    <dgm:cxn modelId="{E000E73F-819E-4956-9527-C1EADB97EE76}" type="presParOf" srcId="{DBA9F097-D48A-404B-B7CC-2557D57D9871}" destId="{CCCB9C8D-9E7E-43E5-9FF0-412B744F4E20}" srcOrd="5" destOrd="0" presId="urn:microsoft.com/office/officeart/2005/8/layout/hierarchy2"/>
    <dgm:cxn modelId="{5DAD53AC-D06A-4306-8089-20A24836A550}" type="presParOf" srcId="{CCCB9C8D-9E7E-43E5-9FF0-412B744F4E20}" destId="{CF1E30F9-803A-4E02-8D4F-6011CB0B0D30}" srcOrd="0" destOrd="0" presId="urn:microsoft.com/office/officeart/2005/8/layout/hierarchy2"/>
    <dgm:cxn modelId="{301F6A12-6E80-416E-AF60-642C5A99BFAC}" type="presParOf" srcId="{CCCB9C8D-9E7E-43E5-9FF0-412B744F4E20}" destId="{3BA683A6-F9FE-4E89-9E1F-63F32C72F751}" srcOrd="1" destOrd="0" presId="urn:microsoft.com/office/officeart/2005/8/layout/hierarchy2"/>
    <dgm:cxn modelId="{96FA237F-6868-444B-AA7C-D9634A0A6652}" type="presParOf" srcId="{CEA3BA35-C8BE-403C-866D-4655A11FA8D0}" destId="{6E5C59B7-13FB-4F12-B713-B17AA8CD1A76}" srcOrd="2" destOrd="0" presId="urn:microsoft.com/office/officeart/2005/8/layout/hierarchy2"/>
    <dgm:cxn modelId="{259970FC-57D5-47EC-B601-3EEC2893E99A}" type="presParOf" srcId="{6E5C59B7-13FB-4F12-B713-B17AA8CD1A76}" destId="{C92BEC7F-4B3F-4201-BD4D-639BE70233B8}" srcOrd="0" destOrd="0" presId="urn:microsoft.com/office/officeart/2005/8/layout/hierarchy2"/>
    <dgm:cxn modelId="{5947121D-76B3-4776-A9F4-BC7DC85F2B1D}" type="presParOf" srcId="{CEA3BA35-C8BE-403C-866D-4655A11FA8D0}" destId="{EC32E55A-A090-47A0-8A1C-47F03245A118}" srcOrd="3" destOrd="0" presId="urn:microsoft.com/office/officeart/2005/8/layout/hierarchy2"/>
    <dgm:cxn modelId="{2EB57B76-793F-4D32-B2EE-19B943F6EB31}" type="presParOf" srcId="{EC32E55A-A090-47A0-8A1C-47F03245A118}" destId="{40844A38-188C-4D93-BE03-454A3AA1B4E3}" srcOrd="0" destOrd="0" presId="urn:microsoft.com/office/officeart/2005/8/layout/hierarchy2"/>
    <dgm:cxn modelId="{50E20F08-0485-43A0-B962-284C0957EA4B}" type="presParOf" srcId="{EC32E55A-A090-47A0-8A1C-47F03245A118}" destId="{468AA502-B45E-40AC-8843-CF2F417F70F9}" srcOrd="1" destOrd="0" presId="urn:microsoft.com/office/officeart/2005/8/layout/hierarchy2"/>
    <dgm:cxn modelId="{F064A9DF-1D05-4357-B102-F8851D585C2E}" type="presParOf" srcId="{468AA502-B45E-40AC-8843-CF2F417F70F9}" destId="{CA7F6D82-C4ED-42B3-8EF2-A9E56D47D93D}" srcOrd="0" destOrd="0" presId="urn:microsoft.com/office/officeart/2005/8/layout/hierarchy2"/>
    <dgm:cxn modelId="{5FF9752F-2CD5-49BA-AA08-B45333E88C8A}" type="presParOf" srcId="{CA7F6D82-C4ED-42B3-8EF2-A9E56D47D93D}" destId="{6BA59D19-3393-4887-802E-F4F8BC045DBB}" srcOrd="0" destOrd="0" presId="urn:microsoft.com/office/officeart/2005/8/layout/hierarchy2"/>
    <dgm:cxn modelId="{8F66220B-F932-4990-80B6-E96DCDED86EE}" type="presParOf" srcId="{468AA502-B45E-40AC-8843-CF2F417F70F9}" destId="{AA2AFF98-7C1B-4582-980D-19AC6390FA5D}" srcOrd="1" destOrd="0" presId="urn:microsoft.com/office/officeart/2005/8/layout/hierarchy2"/>
    <dgm:cxn modelId="{338B1BB3-2A69-405A-92B4-D4F5C625E370}" type="presParOf" srcId="{AA2AFF98-7C1B-4582-980D-19AC6390FA5D}" destId="{3AD088F8-D556-45CB-B05E-DCA6D36FCFFD}" srcOrd="0" destOrd="0" presId="urn:microsoft.com/office/officeart/2005/8/layout/hierarchy2"/>
    <dgm:cxn modelId="{61FA3ABC-801B-4946-B6DD-2FCEDB2E299B}" type="presParOf" srcId="{AA2AFF98-7C1B-4582-980D-19AC6390FA5D}" destId="{CC1389E7-E9BD-4CAA-B881-3E705A068046}" srcOrd="1" destOrd="0" presId="urn:microsoft.com/office/officeart/2005/8/layout/hierarchy2"/>
    <dgm:cxn modelId="{AC150BF2-FF22-4E54-98E7-3DD5DDDA38C3}" type="presParOf" srcId="{468AA502-B45E-40AC-8843-CF2F417F70F9}" destId="{3A0C038C-8204-49D2-8C4B-960A85E50C16}" srcOrd="2" destOrd="0" presId="urn:microsoft.com/office/officeart/2005/8/layout/hierarchy2"/>
    <dgm:cxn modelId="{41809EFE-703D-4F16-8115-B4BB7B8DCEEC}" type="presParOf" srcId="{3A0C038C-8204-49D2-8C4B-960A85E50C16}" destId="{DA9B4E96-498E-469A-B10C-86DAAEDDA15B}" srcOrd="0" destOrd="0" presId="urn:microsoft.com/office/officeart/2005/8/layout/hierarchy2"/>
    <dgm:cxn modelId="{5452FB16-09CB-43B2-8EA5-024F4944F14C}" type="presParOf" srcId="{468AA502-B45E-40AC-8843-CF2F417F70F9}" destId="{1C87FE3C-8264-47D6-B323-5FDE0A308EC9}" srcOrd="3" destOrd="0" presId="urn:microsoft.com/office/officeart/2005/8/layout/hierarchy2"/>
    <dgm:cxn modelId="{1FC873A8-733E-4320-8E8C-014D4F47DE51}" type="presParOf" srcId="{1C87FE3C-8264-47D6-B323-5FDE0A308EC9}" destId="{283C3A75-D112-4F1C-8866-68498389C60C}" srcOrd="0" destOrd="0" presId="urn:microsoft.com/office/officeart/2005/8/layout/hierarchy2"/>
    <dgm:cxn modelId="{87B266BD-24CE-4CA1-9DF3-0CE9343CDC7E}" type="presParOf" srcId="{1C87FE3C-8264-47D6-B323-5FDE0A308EC9}" destId="{D44F0856-4E32-4F49-8004-D1DD3809AFB6}" srcOrd="1" destOrd="0" presId="urn:microsoft.com/office/officeart/2005/8/layout/hierarchy2"/>
    <dgm:cxn modelId="{6AFFED4F-3551-42FA-91F3-9C48C231ACA0}" type="presParOf" srcId="{468AA502-B45E-40AC-8843-CF2F417F70F9}" destId="{57DC0D5A-0534-4BAC-8CEB-69D26DDCE619}" srcOrd="4" destOrd="0" presId="urn:microsoft.com/office/officeart/2005/8/layout/hierarchy2"/>
    <dgm:cxn modelId="{F10F4FD0-B83B-4495-9413-51A23DAAED20}" type="presParOf" srcId="{57DC0D5A-0534-4BAC-8CEB-69D26DDCE619}" destId="{4300C2FF-D079-4D29-9755-F278185ACF18}" srcOrd="0" destOrd="0" presId="urn:microsoft.com/office/officeart/2005/8/layout/hierarchy2"/>
    <dgm:cxn modelId="{EE0CDE42-2649-4DB4-9A0D-53DB31B9E6F4}" type="presParOf" srcId="{468AA502-B45E-40AC-8843-CF2F417F70F9}" destId="{9FA77E2B-BDE0-4FA4-8953-958A57C88F69}" srcOrd="5" destOrd="0" presId="urn:microsoft.com/office/officeart/2005/8/layout/hierarchy2"/>
    <dgm:cxn modelId="{B079C014-3C6D-44D7-B768-49BE845EE54D}" type="presParOf" srcId="{9FA77E2B-BDE0-4FA4-8953-958A57C88F69}" destId="{A8E74733-504E-44DF-A1C2-11D1952479E5}" srcOrd="0" destOrd="0" presId="urn:microsoft.com/office/officeart/2005/8/layout/hierarchy2"/>
    <dgm:cxn modelId="{01EC8AF4-5596-43C2-870E-FC56201C56F4}" type="presParOf" srcId="{9FA77E2B-BDE0-4FA4-8953-958A57C88F69}" destId="{16E8C42E-3CA5-4456-8F90-EE86A7CCFB7A}" srcOrd="1" destOrd="0" presId="urn:microsoft.com/office/officeart/2005/8/layout/hierarchy2"/>
    <dgm:cxn modelId="{D3470F5F-F8C4-41E2-9B33-D0523DA401D1}" type="presParOf" srcId="{CEA3BA35-C8BE-403C-866D-4655A11FA8D0}" destId="{7CDC6CC4-2775-4774-91F2-93AB0A6269AA}" srcOrd="4" destOrd="0" presId="urn:microsoft.com/office/officeart/2005/8/layout/hierarchy2"/>
    <dgm:cxn modelId="{00CE9781-0408-4AAE-8A5A-C9DFDAE3EEA4}" type="presParOf" srcId="{7CDC6CC4-2775-4774-91F2-93AB0A6269AA}" destId="{50B8045C-06FB-4F34-B6F7-E402111AD41B}" srcOrd="0" destOrd="0" presId="urn:microsoft.com/office/officeart/2005/8/layout/hierarchy2"/>
    <dgm:cxn modelId="{C27D42AC-98C4-4155-B9D9-27691D3F84E1}" type="presParOf" srcId="{CEA3BA35-C8BE-403C-866D-4655A11FA8D0}" destId="{E5039F33-2C0A-432E-9037-86F652B7115B}" srcOrd="5" destOrd="0" presId="urn:microsoft.com/office/officeart/2005/8/layout/hierarchy2"/>
    <dgm:cxn modelId="{C63573FE-AD33-40F6-918F-BD7096669D88}" type="presParOf" srcId="{E5039F33-2C0A-432E-9037-86F652B7115B}" destId="{BD7C66CE-7981-4C28-BB6C-DF42841DF45C}" srcOrd="0" destOrd="0" presId="urn:microsoft.com/office/officeart/2005/8/layout/hierarchy2"/>
    <dgm:cxn modelId="{0F4F3668-4588-464F-8A4B-1E2822C5F00F}" type="presParOf" srcId="{E5039F33-2C0A-432E-9037-86F652B7115B}" destId="{A5650449-3501-4C6A-9C56-228FC1498F01}" srcOrd="1" destOrd="0" presId="urn:microsoft.com/office/officeart/2005/8/layout/hierarchy2"/>
    <dgm:cxn modelId="{75B58BB1-6B85-4E4F-A1A8-338457CFEAD5}" type="presParOf" srcId="{A5650449-3501-4C6A-9C56-228FC1498F01}" destId="{6F7BFA97-DADA-446B-AD7E-C7424DDB97FB}" srcOrd="0" destOrd="0" presId="urn:microsoft.com/office/officeart/2005/8/layout/hierarchy2"/>
    <dgm:cxn modelId="{8F6297AA-2253-412F-9F2E-7E312A718160}" type="presParOf" srcId="{6F7BFA97-DADA-446B-AD7E-C7424DDB97FB}" destId="{AF6C1A9F-7D30-4BD7-8948-F5525A735169}" srcOrd="0" destOrd="0" presId="urn:microsoft.com/office/officeart/2005/8/layout/hierarchy2"/>
    <dgm:cxn modelId="{D7BB1F3E-C14F-498F-8E7A-C77CB7C52EC4}" type="presParOf" srcId="{A5650449-3501-4C6A-9C56-228FC1498F01}" destId="{7DC44640-413C-46A7-9186-038CDABE1D4D}" srcOrd="1" destOrd="0" presId="urn:microsoft.com/office/officeart/2005/8/layout/hierarchy2"/>
    <dgm:cxn modelId="{E3756737-168B-4FF5-A59A-92418125CD30}" type="presParOf" srcId="{7DC44640-413C-46A7-9186-038CDABE1D4D}" destId="{6C6C7770-4BBA-42A9-82AA-6B7907F82517}" srcOrd="0" destOrd="0" presId="urn:microsoft.com/office/officeart/2005/8/layout/hierarchy2"/>
    <dgm:cxn modelId="{92A20D6B-BC08-4519-A4E6-9580F9D701C0}" type="presParOf" srcId="{7DC44640-413C-46A7-9186-038CDABE1D4D}" destId="{049E5F50-ED81-4327-8B0C-B0B307532D83}" srcOrd="1" destOrd="0" presId="urn:microsoft.com/office/officeart/2005/8/layout/hierarchy2"/>
    <dgm:cxn modelId="{194F47F1-30CB-47C5-8442-4ABCD1BF2628}" type="presParOf" srcId="{A5650449-3501-4C6A-9C56-228FC1498F01}" destId="{D297DD18-3086-4567-B982-886782766317}" srcOrd="2" destOrd="0" presId="urn:microsoft.com/office/officeart/2005/8/layout/hierarchy2"/>
    <dgm:cxn modelId="{AC810A57-972C-457B-8663-1FFD57F18B32}" type="presParOf" srcId="{D297DD18-3086-4567-B982-886782766317}" destId="{3A412C03-096F-4C44-A468-91F36342246B}" srcOrd="0" destOrd="0" presId="urn:microsoft.com/office/officeart/2005/8/layout/hierarchy2"/>
    <dgm:cxn modelId="{C47ECC64-AA10-4147-9562-9DAF6DA6B915}" type="presParOf" srcId="{A5650449-3501-4C6A-9C56-228FC1498F01}" destId="{E584A33E-5AA3-46F3-9532-06694C50D725}" srcOrd="3" destOrd="0" presId="urn:microsoft.com/office/officeart/2005/8/layout/hierarchy2"/>
    <dgm:cxn modelId="{1F372C12-B0DE-424C-B3D8-85335F438A38}" type="presParOf" srcId="{E584A33E-5AA3-46F3-9532-06694C50D725}" destId="{47DC9143-C410-4E96-927B-396247154C1C}" srcOrd="0" destOrd="0" presId="urn:microsoft.com/office/officeart/2005/8/layout/hierarchy2"/>
    <dgm:cxn modelId="{2D9E09E4-210E-47B7-A3C1-BD8CD81B46E7}" type="presParOf" srcId="{E584A33E-5AA3-46F3-9532-06694C50D725}" destId="{1A8951A5-0331-401F-A4E5-91563CD2909F}" srcOrd="1" destOrd="0" presId="urn:microsoft.com/office/officeart/2005/8/layout/hierarchy2"/>
    <dgm:cxn modelId="{08754841-70A3-4A77-9F92-012AB87EE2D5}" type="presParOf" srcId="{CEA3BA35-C8BE-403C-866D-4655A11FA8D0}" destId="{3B86C94C-A35D-4A52-9DCE-E495CADF24FB}" srcOrd="6" destOrd="0" presId="urn:microsoft.com/office/officeart/2005/8/layout/hierarchy2"/>
    <dgm:cxn modelId="{A7556727-FADD-4F79-8E34-776382BD7059}" type="presParOf" srcId="{3B86C94C-A35D-4A52-9DCE-E495CADF24FB}" destId="{EEC6B118-DFA3-45D2-AF45-C0C3DC18204C}" srcOrd="0" destOrd="0" presId="urn:microsoft.com/office/officeart/2005/8/layout/hierarchy2"/>
    <dgm:cxn modelId="{BDD32913-4338-4DA9-B3E7-FA2E8A5BA945}" type="presParOf" srcId="{CEA3BA35-C8BE-403C-866D-4655A11FA8D0}" destId="{9E5928C0-9524-40FF-944F-A9FBC16BD1BB}" srcOrd="7" destOrd="0" presId="urn:microsoft.com/office/officeart/2005/8/layout/hierarchy2"/>
    <dgm:cxn modelId="{A3EFB1BC-DBF0-4D6D-94F5-D4DE95B80836}" type="presParOf" srcId="{9E5928C0-9524-40FF-944F-A9FBC16BD1BB}" destId="{AD702766-A321-40DA-9BB5-809A55841CC0}" srcOrd="0" destOrd="0" presId="urn:microsoft.com/office/officeart/2005/8/layout/hierarchy2"/>
    <dgm:cxn modelId="{F3428D17-4EA9-4029-B8FA-1AA2C15D896B}" type="presParOf" srcId="{9E5928C0-9524-40FF-944F-A9FBC16BD1BB}" destId="{245E06D4-2190-4D38-8E4D-9C14FA3B2322}" srcOrd="1" destOrd="0" presId="urn:microsoft.com/office/officeart/2005/8/layout/hierarchy2"/>
    <dgm:cxn modelId="{2435C901-9884-4596-B00F-0F1985CC7581}" type="presParOf" srcId="{245E06D4-2190-4D38-8E4D-9C14FA3B2322}" destId="{06779AC0-4F45-4E8A-8A53-65678F97AB96}" srcOrd="0" destOrd="0" presId="urn:microsoft.com/office/officeart/2005/8/layout/hierarchy2"/>
    <dgm:cxn modelId="{3C659FD9-208E-4BAF-B7FD-3C4DE6272A96}" type="presParOf" srcId="{06779AC0-4F45-4E8A-8A53-65678F97AB96}" destId="{F512DE6C-CA05-4593-87B2-81EB34816D95}" srcOrd="0" destOrd="0" presId="urn:microsoft.com/office/officeart/2005/8/layout/hierarchy2"/>
    <dgm:cxn modelId="{C1FBC279-AB8A-465A-9377-1C993DA0B64C}" type="presParOf" srcId="{245E06D4-2190-4D38-8E4D-9C14FA3B2322}" destId="{C19BFFD6-AE0F-41E2-A091-DAD008DA00A9}" srcOrd="1" destOrd="0" presId="urn:microsoft.com/office/officeart/2005/8/layout/hierarchy2"/>
    <dgm:cxn modelId="{66B9A775-4ECF-40D3-B4B5-92D70F652505}" type="presParOf" srcId="{C19BFFD6-AE0F-41E2-A091-DAD008DA00A9}" destId="{C490F88D-438A-4858-8B5D-0A788F9B0D74}" srcOrd="0" destOrd="0" presId="urn:microsoft.com/office/officeart/2005/8/layout/hierarchy2"/>
    <dgm:cxn modelId="{3CEF4236-129F-4011-808B-874440331425}" type="presParOf" srcId="{C19BFFD6-AE0F-41E2-A091-DAD008DA00A9}" destId="{7D1BCA1F-C045-4B8A-98CC-EA441F0E43D2}" srcOrd="1" destOrd="0" presId="urn:microsoft.com/office/officeart/2005/8/layout/hierarchy2"/>
    <dgm:cxn modelId="{1928FAD4-4D89-4025-A3FE-17B6371E526C}" type="presParOf" srcId="{245E06D4-2190-4D38-8E4D-9C14FA3B2322}" destId="{9CBFF61F-174B-4845-9AC2-C509945E7267}" srcOrd="2" destOrd="0" presId="urn:microsoft.com/office/officeart/2005/8/layout/hierarchy2"/>
    <dgm:cxn modelId="{7444CF49-5F32-40AE-A4EE-3C99995B9702}" type="presParOf" srcId="{9CBFF61F-174B-4845-9AC2-C509945E7267}" destId="{DF129A38-CCD5-4430-BA13-1B16F301F01C}" srcOrd="0" destOrd="0" presId="urn:microsoft.com/office/officeart/2005/8/layout/hierarchy2"/>
    <dgm:cxn modelId="{C1F83BE9-F655-4E98-819A-D5454ECF43BF}" type="presParOf" srcId="{245E06D4-2190-4D38-8E4D-9C14FA3B2322}" destId="{51E415CB-1440-4F8A-AD74-1BBE175FB553}" srcOrd="3" destOrd="0" presId="urn:microsoft.com/office/officeart/2005/8/layout/hierarchy2"/>
    <dgm:cxn modelId="{887E37D1-579D-465C-854B-F3AEBBD7E9AC}" type="presParOf" srcId="{51E415CB-1440-4F8A-AD74-1BBE175FB553}" destId="{897EFFD8-D5C2-4759-8811-E9EB4AA35CD5}" srcOrd="0" destOrd="0" presId="urn:microsoft.com/office/officeart/2005/8/layout/hierarchy2"/>
    <dgm:cxn modelId="{C6FE0E82-14B1-4E27-875E-10E1BD7924F9}" type="presParOf" srcId="{51E415CB-1440-4F8A-AD74-1BBE175FB553}" destId="{EF3B896A-77AC-4CF7-A1DE-208379E7A94D}" srcOrd="1" destOrd="0" presId="urn:microsoft.com/office/officeart/2005/8/layout/hierarchy2"/>
    <dgm:cxn modelId="{4CFF142F-C28A-4957-B144-45DD121BF438}" type="presParOf" srcId="{245E06D4-2190-4D38-8E4D-9C14FA3B2322}" destId="{E8B20136-E620-42B5-B2A5-33255CAE3D23}" srcOrd="4" destOrd="0" presId="urn:microsoft.com/office/officeart/2005/8/layout/hierarchy2"/>
    <dgm:cxn modelId="{D5D494C4-5BF0-46DC-BEE7-16D79D9C29AE}" type="presParOf" srcId="{E8B20136-E620-42B5-B2A5-33255CAE3D23}" destId="{9DD0A5C3-F6E3-4EEE-8C2D-447BE33B46B1}" srcOrd="0" destOrd="0" presId="urn:microsoft.com/office/officeart/2005/8/layout/hierarchy2"/>
    <dgm:cxn modelId="{39D7F3DF-2F6E-4D1A-BD03-4D0ACA47FBB6}" type="presParOf" srcId="{245E06D4-2190-4D38-8E4D-9C14FA3B2322}" destId="{87F6FFF3-C3F5-4871-AF00-B5C3DFF511C1}" srcOrd="5" destOrd="0" presId="urn:microsoft.com/office/officeart/2005/8/layout/hierarchy2"/>
    <dgm:cxn modelId="{1104F512-683D-4A17-B3B2-0C6F60342538}" type="presParOf" srcId="{87F6FFF3-C3F5-4871-AF00-B5C3DFF511C1}" destId="{EABD74F4-672B-41FA-AA1A-2D6850A78D05}" srcOrd="0" destOrd="0" presId="urn:microsoft.com/office/officeart/2005/8/layout/hierarchy2"/>
    <dgm:cxn modelId="{D6B63A33-8450-462D-98EF-7FD1E344DA70}" type="presParOf" srcId="{87F6FFF3-C3F5-4871-AF00-B5C3DFF511C1}" destId="{FBD7EE98-EC99-4482-829A-53B3B0D8B99D}"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05AFA3-F19A-F741-B326-28CEB9B25DAC}">
      <dsp:nvSpPr>
        <dsp:cNvPr id="0" name=""/>
        <dsp:cNvSpPr/>
      </dsp:nvSpPr>
      <dsp:spPr>
        <a:xfrm>
          <a:off x="3127629" y="2254397"/>
          <a:ext cx="2152634" cy="2152634"/>
        </a:xfrm>
        <a:prstGeom prst="ellipse">
          <a:avLst/>
        </a:prstGeom>
        <a:gradFill rotWithShape="0">
          <a:gsLst>
            <a:gs pos="0">
              <a:schemeClr val="accent1">
                <a:shade val="60000"/>
                <a:hueOff val="0"/>
                <a:satOff val="0"/>
                <a:lumOff val="0"/>
                <a:alphaOff val="0"/>
              </a:schemeClr>
            </a:gs>
            <a:gs pos="90000">
              <a:schemeClr val="accent1">
                <a:shade val="60000"/>
                <a:hueOff val="0"/>
                <a:satOff val="0"/>
                <a:lumOff val="0"/>
                <a:alphaOff val="0"/>
                <a:shade val="100000"/>
              </a:schemeClr>
            </a:gs>
            <a:gs pos="100000">
              <a:schemeClr val="accent1">
                <a:shade val="60000"/>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fr-FR" sz="3500" kern="1200" dirty="0" smtClean="0"/>
            <a:t>Ethique </a:t>
          </a:r>
          <a:endParaRPr lang="fr-FR" sz="3500" kern="1200" dirty="0"/>
        </a:p>
      </dsp:txBody>
      <dsp:txXfrm>
        <a:off x="3442875" y="2569643"/>
        <a:ext cx="1522142" cy="1522142"/>
      </dsp:txXfrm>
    </dsp:sp>
    <dsp:sp modelId="{326B4585-F0C7-5349-97AE-92B16BBA04AA}">
      <dsp:nvSpPr>
        <dsp:cNvPr id="0" name=""/>
        <dsp:cNvSpPr/>
      </dsp:nvSpPr>
      <dsp:spPr>
        <a:xfrm rot="11700000">
          <a:off x="1499043" y="2513878"/>
          <a:ext cx="1602474" cy="613500"/>
        </a:xfrm>
        <a:prstGeom prst="leftArrow">
          <a:avLst>
            <a:gd name="adj1" fmla="val 60000"/>
            <a:gd name="adj2" fmla="val 50000"/>
          </a:avLst>
        </a:prstGeom>
        <a:gradFill rotWithShape="0">
          <a:gsLst>
            <a:gs pos="0">
              <a:schemeClr val="accent1">
                <a:shade val="90000"/>
                <a:hueOff val="0"/>
                <a:satOff val="0"/>
                <a:lumOff val="0"/>
                <a:alphaOff val="0"/>
              </a:schemeClr>
            </a:gs>
            <a:gs pos="90000">
              <a:schemeClr val="accent1">
                <a:shade val="90000"/>
                <a:hueOff val="0"/>
                <a:satOff val="0"/>
                <a:lumOff val="0"/>
                <a:alphaOff val="0"/>
                <a:shade val="100000"/>
              </a:schemeClr>
            </a:gs>
            <a:gs pos="100000">
              <a:schemeClr val="accent1">
                <a:shade val="90000"/>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sp>
    <dsp:sp modelId="{3B9B2B73-BF85-824D-A7A9-E95ED993480B}">
      <dsp:nvSpPr>
        <dsp:cNvPr id="0" name=""/>
        <dsp:cNvSpPr/>
      </dsp:nvSpPr>
      <dsp:spPr>
        <a:xfrm>
          <a:off x="503844" y="1795252"/>
          <a:ext cx="2045002" cy="1636001"/>
        </a:xfrm>
        <a:prstGeom prst="roundRect">
          <a:avLst>
            <a:gd name="adj" fmla="val 10000"/>
          </a:avLst>
        </a:prstGeom>
        <a:gradFill rotWithShape="0">
          <a:gsLst>
            <a:gs pos="0">
              <a:schemeClr val="accent1">
                <a:shade val="50000"/>
                <a:hueOff val="0"/>
                <a:satOff val="0"/>
                <a:lumOff val="0"/>
                <a:alphaOff val="0"/>
              </a:schemeClr>
            </a:gs>
            <a:gs pos="90000">
              <a:schemeClr val="accent1">
                <a:shade val="50000"/>
                <a:hueOff val="0"/>
                <a:satOff val="0"/>
                <a:lumOff val="0"/>
                <a:alphaOff val="0"/>
                <a:shade val="100000"/>
              </a:schemeClr>
            </a:gs>
            <a:gs pos="100000">
              <a:schemeClr val="accent1">
                <a:shade val="50000"/>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1244600">
            <a:lnSpc>
              <a:spcPct val="90000"/>
            </a:lnSpc>
            <a:spcBef>
              <a:spcPct val="0"/>
            </a:spcBef>
            <a:spcAft>
              <a:spcPct val="35000"/>
            </a:spcAft>
          </a:pPr>
          <a:r>
            <a:rPr lang="fr-FR" sz="2800" kern="1200" dirty="0" smtClean="0"/>
            <a:t>Citoyenneté </a:t>
          </a:r>
          <a:endParaRPr lang="fr-FR" sz="2800" kern="1200" dirty="0"/>
        </a:p>
      </dsp:txBody>
      <dsp:txXfrm>
        <a:off x="551761" y="1843169"/>
        <a:ext cx="1949168" cy="1540167"/>
      </dsp:txXfrm>
    </dsp:sp>
    <dsp:sp modelId="{1568B74B-085D-424F-A492-4ADDCC9FE74F}">
      <dsp:nvSpPr>
        <dsp:cNvPr id="0" name=""/>
        <dsp:cNvSpPr/>
      </dsp:nvSpPr>
      <dsp:spPr>
        <a:xfrm rot="14700000">
          <a:off x="2569805" y="1237794"/>
          <a:ext cx="1602474" cy="613500"/>
        </a:xfrm>
        <a:prstGeom prst="leftArrow">
          <a:avLst>
            <a:gd name="adj1" fmla="val 60000"/>
            <a:gd name="adj2" fmla="val 50000"/>
          </a:avLst>
        </a:prstGeom>
        <a:gradFill rotWithShape="0">
          <a:gsLst>
            <a:gs pos="0">
              <a:schemeClr val="accent1">
                <a:shade val="90000"/>
                <a:hueOff val="-126839"/>
                <a:satOff val="-3028"/>
                <a:lumOff val="15422"/>
                <a:alphaOff val="0"/>
              </a:schemeClr>
            </a:gs>
            <a:gs pos="90000">
              <a:schemeClr val="accent1">
                <a:shade val="90000"/>
                <a:hueOff val="-126839"/>
                <a:satOff val="-3028"/>
                <a:lumOff val="15422"/>
                <a:alphaOff val="0"/>
                <a:shade val="100000"/>
              </a:schemeClr>
            </a:gs>
            <a:gs pos="100000">
              <a:schemeClr val="accent1">
                <a:shade val="90000"/>
                <a:hueOff val="-126839"/>
                <a:satOff val="-3028"/>
                <a:lumOff val="15422"/>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sp>
    <dsp:sp modelId="{8A85E824-D4A5-E343-ADE5-3639F53C6469}">
      <dsp:nvSpPr>
        <dsp:cNvPr id="0" name=""/>
        <dsp:cNvSpPr/>
      </dsp:nvSpPr>
      <dsp:spPr>
        <a:xfrm>
          <a:off x="2009923" y="376"/>
          <a:ext cx="2045002" cy="1636001"/>
        </a:xfrm>
        <a:prstGeom prst="roundRect">
          <a:avLst>
            <a:gd name="adj" fmla="val 10000"/>
          </a:avLst>
        </a:prstGeom>
        <a:gradFill rotWithShape="0">
          <a:gsLst>
            <a:gs pos="0">
              <a:schemeClr val="accent1">
                <a:shade val="50000"/>
                <a:hueOff val="-122879"/>
                <a:satOff val="-1502"/>
                <a:lumOff val="20662"/>
                <a:alphaOff val="0"/>
              </a:schemeClr>
            </a:gs>
            <a:gs pos="90000">
              <a:schemeClr val="accent1">
                <a:shade val="50000"/>
                <a:hueOff val="-122879"/>
                <a:satOff val="-1502"/>
                <a:lumOff val="20662"/>
                <a:alphaOff val="0"/>
                <a:shade val="100000"/>
              </a:schemeClr>
            </a:gs>
            <a:gs pos="100000">
              <a:schemeClr val="accent1">
                <a:shade val="50000"/>
                <a:hueOff val="-122879"/>
                <a:satOff val="-1502"/>
                <a:lumOff val="20662"/>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1244600">
            <a:lnSpc>
              <a:spcPct val="90000"/>
            </a:lnSpc>
            <a:spcBef>
              <a:spcPct val="0"/>
            </a:spcBef>
            <a:spcAft>
              <a:spcPct val="35000"/>
            </a:spcAft>
          </a:pPr>
          <a:r>
            <a:rPr lang="fr-FR" sz="2800" kern="1200" dirty="0" smtClean="0"/>
            <a:t>Shop for à cause </a:t>
          </a:r>
          <a:endParaRPr lang="fr-FR" sz="2800" kern="1200" dirty="0"/>
        </a:p>
      </dsp:txBody>
      <dsp:txXfrm>
        <a:off x="2057840" y="48293"/>
        <a:ext cx="1949168" cy="1540167"/>
      </dsp:txXfrm>
    </dsp:sp>
    <dsp:sp modelId="{E87D871F-17AA-A44E-86A2-98D48DEBDF9E}">
      <dsp:nvSpPr>
        <dsp:cNvPr id="0" name=""/>
        <dsp:cNvSpPr/>
      </dsp:nvSpPr>
      <dsp:spPr>
        <a:xfrm rot="17700000">
          <a:off x="4235613" y="1237794"/>
          <a:ext cx="1602474" cy="613500"/>
        </a:xfrm>
        <a:prstGeom prst="leftArrow">
          <a:avLst>
            <a:gd name="adj1" fmla="val 60000"/>
            <a:gd name="adj2" fmla="val 50000"/>
          </a:avLst>
        </a:prstGeom>
        <a:gradFill rotWithShape="0">
          <a:gsLst>
            <a:gs pos="0">
              <a:schemeClr val="accent1">
                <a:shade val="90000"/>
                <a:hueOff val="-253679"/>
                <a:satOff val="-6055"/>
                <a:lumOff val="30844"/>
                <a:alphaOff val="0"/>
              </a:schemeClr>
            </a:gs>
            <a:gs pos="90000">
              <a:schemeClr val="accent1">
                <a:shade val="90000"/>
                <a:hueOff val="-253679"/>
                <a:satOff val="-6055"/>
                <a:lumOff val="30844"/>
                <a:alphaOff val="0"/>
                <a:shade val="100000"/>
              </a:schemeClr>
            </a:gs>
            <a:gs pos="100000">
              <a:schemeClr val="accent1">
                <a:shade val="90000"/>
                <a:hueOff val="-253679"/>
                <a:satOff val="-6055"/>
                <a:lumOff val="30844"/>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sp>
    <dsp:sp modelId="{BBBCC828-2511-8749-A11A-244DE26F0829}">
      <dsp:nvSpPr>
        <dsp:cNvPr id="0" name=""/>
        <dsp:cNvSpPr/>
      </dsp:nvSpPr>
      <dsp:spPr>
        <a:xfrm>
          <a:off x="4352967" y="376"/>
          <a:ext cx="2045002" cy="1636001"/>
        </a:xfrm>
        <a:prstGeom prst="roundRect">
          <a:avLst>
            <a:gd name="adj" fmla="val 10000"/>
          </a:avLst>
        </a:prstGeom>
        <a:gradFill rotWithShape="0">
          <a:gsLst>
            <a:gs pos="0">
              <a:schemeClr val="accent1">
                <a:shade val="50000"/>
                <a:hueOff val="-245758"/>
                <a:satOff val="-3004"/>
                <a:lumOff val="41323"/>
                <a:alphaOff val="0"/>
              </a:schemeClr>
            </a:gs>
            <a:gs pos="90000">
              <a:schemeClr val="accent1">
                <a:shade val="50000"/>
                <a:hueOff val="-245758"/>
                <a:satOff val="-3004"/>
                <a:lumOff val="41323"/>
                <a:alphaOff val="0"/>
                <a:shade val="100000"/>
              </a:schemeClr>
            </a:gs>
            <a:gs pos="100000">
              <a:schemeClr val="accent1">
                <a:shade val="50000"/>
                <a:hueOff val="-245758"/>
                <a:satOff val="-3004"/>
                <a:lumOff val="41323"/>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1244600">
            <a:lnSpc>
              <a:spcPct val="90000"/>
            </a:lnSpc>
            <a:spcBef>
              <a:spcPct val="0"/>
            </a:spcBef>
            <a:spcAft>
              <a:spcPct val="35000"/>
            </a:spcAft>
          </a:pPr>
          <a:r>
            <a:rPr lang="fr-FR" sz="2800" kern="1200" dirty="0" smtClean="0"/>
            <a:t>Solidarité </a:t>
          </a:r>
          <a:endParaRPr lang="fr-FR" sz="2800" kern="1200" dirty="0"/>
        </a:p>
      </dsp:txBody>
      <dsp:txXfrm>
        <a:off x="4400884" y="48293"/>
        <a:ext cx="1949168" cy="1540167"/>
      </dsp:txXfrm>
    </dsp:sp>
    <dsp:sp modelId="{35AE9823-F533-1A47-AD9D-6883DBACDFEB}">
      <dsp:nvSpPr>
        <dsp:cNvPr id="0" name=""/>
        <dsp:cNvSpPr/>
      </dsp:nvSpPr>
      <dsp:spPr>
        <a:xfrm rot="20700000">
          <a:off x="5306375" y="2513878"/>
          <a:ext cx="1602474" cy="613500"/>
        </a:xfrm>
        <a:prstGeom prst="leftArrow">
          <a:avLst>
            <a:gd name="adj1" fmla="val 60000"/>
            <a:gd name="adj2" fmla="val 50000"/>
          </a:avLst>
        </a:prstGeom>
        <a:gradFill rotWithShape="0">
          <a:gsLst>
            <a:gs pos="0">
              <a:schemeClr val="accent1">
                <a:shade val="90000"/>
                <a:hueOff val="-126839"/>
                <a:satOff val="-3028"/>
                <a:lumOff val="15422"/>
                <a:alphaOff val="0"/>
              </a:schemeClr>
            </a:gs>
            <a:gs pos="90000">
              <a:schemeClr val="accent1">
                <a:shade val="90000"/>
                <a:hueOff val="-126839"/>
                <a:satOff val="-3028"/>
                <a:lumOff val="15422"/>
                <a:alphaOff val="0"/>
                <a:shade val="100000"/>
              </a:schemeClr>
            </a:gs>
            <a:gs pos="100000">
              <a:schemeClr val="accent1">
                <a:shade val="90000"/>
                <a:hueOff val="-126839"/>
                <a:satOff val="-3028"/>
                <a:lumOff val="15422"/>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sp>
    <dsp:sp modelId="{AE9E2CF3-E0C8-914B-9A02-4D9018CEA188}">
      <dsp:nvSpPr>
        <dsp:cNvPr id="0" name=""/>
        <dsp:cNvSpPr/>
      </dsp:nvSpPr>
      <dsp:spPr>
        <a:xfrm>
          <a:off x="5859046" y="1795252"/>
          <a:ext cx="2045002" cy="1636001"/>
        </a:xfrm>
        <a:prstGeom prst="roundRect">
          <a:avLst>
            <a:gd name="adj" fmla="val 10000"/>
          </a:avLst>
        </a:prstGeom>
        <a:gradFill rotWithShape="0">
          <a:gsLst>
            <a:gs pos="0">
              <a:schemeClr val="accent1">
                <a:shade val="50000"/>
                <a:hueOff val="-122879"/>
                <a:satOff val="-1502"/>
                <a:lumOff val="20662"/>
                <a:alphaOff val="0"/>
              </a:schemeClr>
            </a:gs>
            <a:gs pos="90000">
              <a:schemeClr val="accent1">
                <a:shade val="50000"/>
                <a:hueOff val="-122879"/>
                <a:satOff val="-1502"/>
                <a:lumOff val="20662"/>
                <a:alphaOff val="0"/>
                <a:shade val="100000"/>
              </a:schemeClr>
            </a:gs>
            <a:gs pos="100000">
              <a:schemeClr val="accent1">
                <a:shade val="50000"/>
                <a:hueOff val="-122879"/>
                <a:satOff val="-1502"/>
                <a:lumOff val="20662"/>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1244600">
            <a:lnSpc>
              <a:spcPct val="90000"/>
            </a:lnSpc>
            <a:spcBef>
              <a:spcPct val="0"/>
            </a:spcBef>
            <a:spcAft>
              <a:spcPct val="35000"/>
            </a:spcAft>
          </a:pPr>
          <a:r>
            <a:rPr lang="fr-FR" sz="2800" kern="1200" dirty="0" smtClean="0"/>
            <a:t>Caritatif </a:t>
          </a:r>
          <a:endParaRPr lang="fr-FR" sz="2800" kern="1200" dirty="0"/>
        </a:p>
      </dsp:txBody>
      <dsp:txXfrm>
        <a:off x="5906963" y="1843169"/>
        <a:ext cx="1949168" cy="15401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5AC412-4F59-4C8E-9125-2D3A70F1E2CF}">
      <dsp:nvSpPr>
        <dsp:cNvPr id="0" name=""/>
        <dsp:cNvSpPr/>
      </dsp:nvSpPr>
      <dsp:spPr>
        <a:xfrm>
          <a:off x="2706062" y="2839029"/>
          <a:ext cx="2122902" cy="1107349"/>
        </a:xfrm>
        <a:prstGeom prst="roundRect">
          <a:avLst>
            <a:gd name="adj" fmla="val 10000"/>
          </a:avLst>
        </a:prstGeom>
        <a:solidFill>
          <a:schemeClr val="accent1">
            <a:shade val="80000"/>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fr-FR" sz="3600" b="0" kern="1200" dirty="0" smtClean="0">
              <a:solidFill>
                <a:schemeClr val="bg1"/>
              </a:solidFill>
            </a:rPr>
            <a:t>Ethique</a:t>
          </a:r>
          <a:r>
            <a:rPr lang="fr-FR" sz="2800" b="0" kern="1200" dirty="0" smtClean="0">
              <a:solidFill>
                <a:schemeClr val="bg1"/>
              </a:solidFill>
            </a:rPr>
            <a:t> </a:t>
          </a:r>
          <a:endParaRPr lang="fr-FR" sz="2800" b="0" kern="1200" dirty="0">
            <a:solidFill>
              <a:schemeClr val="bg1"/>
            </a:solidFill>
          </a:endParaRPr>
        </a:p>
      </dsp:txBody>
      <dsp:txXfrm>
        <a:off x="2738495" y="2871462"/>
        <a:ext cx="2058036" cy="1042483"/>
      </dsp:txXfrm>
    </dsp:sp>
    <dsp:sp modelId="{3B398534-2681-49F0-9DDF-FEC498D7BFF6}">
      <dsp:nvSpPr>
        <dsp:cNvPr id="0" name=""/>
        <dsp:cNvSpPr/>
      </dsp:nvSpPr>
      <dsp:spPr>
        <a:xfrm rot="17666306">
          <a:off x="4022229" y="2132783"/>
          <a:ext cx="2752026" cy="14378"/>
        </a:xfrm>
        <a:custGeom>
          <a:avLst/>
          <a:gdLst/>
          <a:ahLst/>
          <a:cxnLst/>
          <a:rect l="0" t="0" r="0" b="0"/>
          <a:pathLst>
            <a:path>
              <a:moveTo>
                <a:pt x="0" y="7189"/>
              </a:moveTo>
              <a:lnTo>
                <a:pt x="2752026" y="7189"/>
              </a:lnTo>
            </a:path>
          </a:pathLst>
        </a:custGeom>
        <a:noFill/>
        <a:ln w="19050" cap="flat"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fr-FR" sz="1000" kern="1200"/>
        </a:p>
      </dsp:txBody>
      <dsp:txXfrm>
        <a:off x="5329441" y="2071172"/>
        <a:ext cx="137601" cy="137601"/>
      </dsp:txXfrm>
    </dsp:sp>
    <dsp:sp modelId="{38637EEA-CE2D-48DB-9FC8-68440D108178}">
      <dsp:nvSpPr>
        <dsp:cNvPr id="0" name=""/>
        <dsp:cNvSpPr/>
      </dsp:nvSpPr>
      <dsp:spPr>
        <a:xfrm>
          <a:off x="5967520" y="349351"/>
          <a:ext cx="2262087" cy="1075779"/>
        </a:xfrm>
        <a:prstGeom prst="roundRect">
          <a:avLst>
            <a:gd name="adj" fmla="val 10000"/>
          </a:avLst>
        </a:prstGeom>
        <a:solidFill>
          <a:schemeClr val="accent1">
            <a:tint val="99000"/>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fr-FR" sz="3200" kern="1200" dirty="0" smtClean="0">
              <a:solidFill>
                <a:schemeClr val="bg1"/>
              </a:solidFill>
            </a:rPr>
            <a:t>Citoyenneté</a:t>
          </a:r>
          <a:endParaRPr lang="fr-FR" sz="3200" kern="1200" dirty="0">
            <a:solidFill>
              <a:schemeClr val="bg1"/>
            </a:solidFill>
          </a:endParaRPr>
        </a:p>
      </dsp:txBody>
      <dsp:txXfrm>
        <a:off x="5999028" y="380859"/>
        <a:ext cx="2199071" cy="1012763"/>
      </dsp:txXfrm>
    </dsp:sp>
    <dsp:sp modelId="{0F09E3C4-E382-4B90-9C67-FFD423457285}">
      <dsp:nvSpPr>
        <dsp:cNvPr id="0" name=""/>
        <dsp:cNvSpPr/>
      </dsp:nvSpPr>
      <dsp:spPr>
        <a:xfrm rot="18289469">
          <a:off x="8068981" y="572641"/>
          <a:ext cx="748957" cy="14378"/>
        </a:xfrm>
        <a:custGeom>
          <a:avLst/>
          <a:gdLst/>
          <a:ahLst/>
          <a:cxnLst/>
          <a:rect l="0" t="0" r="0" b="0"/>
          <a:pathLst>
            <a:path>
              <a:moveTo>
                <a:pt x="0" y="7189"/>
              </a:moveTo>
              <a:lnTo>
                <a:pt x="748957" y="7189"/>
              </a:lnTo>
            </a:path>
          </a:pathLst>
        </a:custGeom>
        <a:noFill/>
        <a:ln w="19050" cap="flat" cmpd="sng" algn="ctr">
          <a:solidFill>
            <a:schemeClr val="accent1">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8424735" y="561106"/>
        <a:ext cx="37447" cy="37447"/>
      </dsp:txXfrm>
    </dsp:sp>
    <dsp:sp modelId="{5586A100-9319-4485-8B26-FA6BFC636AB7}">
      <dsp:nvSpPr>
        <dsp:cNvPr id="0" name=""/>
        <dsp:cNvSpPr/>
      </dsp:nvSpPr>
      <dsp:spPr>
        <a:xfrm>
          <a:off x="8657311" y="5104"/>
          <a:ext cx="1432793" cy="534628"/>
        </a:xfrm>
        <a:prstGeom prst="roundRect">
          <a:avLst>
            <a:gd name="adj" fmla="val 10000"/>
          </a:avLst>
        </a:prstGeom>
        <a:solidFill>
          <a:schemeClr val="accent1">
            <a:tint val="80000"/>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r-FR" sz="1600" kern="1200" dirty="0" smtClean="0">
              <a:solidFill>
                <a:schemeClr val="bg1"/>
              </a:solidFill>
            </a:rPr>
            <a:t>Humanitaire</a:t>
          </a:r>
          <a:endParaRPr lang="fr-FR" sz="1600" kern="1200" dirty="0">
            <a:solidFill>
              <a:schemeClr val="bg1"/>
            </a:solidFill>
          </a:endParaRPr>
        </a:p>
      </dsp:txBody>
      <dsp:txXfrm>
        <a:off x="8672970" y="20763"/>
        <a:ext cx="1401475" cy="503310"/>
      </dsp:txXfrm>
    </dsp:sp>
    <dsp:sp modelId="{814B5513-51E6-4BD9-B7E6-DDAFFB9992DC}">
      <dsp:nvSpPr>
        <dsp:cNvPr id="0" name=""/>
        <dsp:cNvSpPr/>
      </dsp:nvSpPr>
      <dsp:spPr>
        <a:xfrm>
          <a:off x="8229608" y="880052"/>
          <a:ext cx="427702" cy="14378"/>
        </a:xfrm>
        <a:custGeom>
          <a:avLst/>
          <a:gdLst/>
          <a:ahLst/>
          <a:cxnLst/>
          <a:rect l="0" t="0" r="0" b="0"/>
          <a:pathLst>
            <a:path>
              <a:moveTo>
                <a:pt x="0" y="7189"/>
              </a:moveTo>
              <a:lnTo>
                <a:pt x="427702" y="7189"/>
              </a:lnTo>
            </a:path>
          </a:pathLst>
        </a:custGeom>
        <a:noFill/>
        <a:ln w="19050" cap="flat" cmpd="sng" algn="ctr">
          <a:solidFill>
            <a:schemeClr val="accent1">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8432767" y="876549"/>
        <a:ext cx="21385" cy="21385"/>
      </dsp:txXfrm>
    </dsp:sp>
    <dsp:sp modelId="{B8263991-CC16-47A5-BA2D-FDEDB32B7B5F}">
      <dsp:nvSpPr>
        <dsp:cNvPr id="0" name=""/>
        <dsp:cNvSpPr/>
      </dsp:nvSpPr>
      <dsp:spPr>
        <a:xfrm>
          <a:off x="8657311" y="619927"/>
          <a:ext cx="1432793" cy="534628"/>
        </a:xfrm>
        <a:prstGeom prst="roundRect">
          <a:avLst>
            <a:gd name="adj" fmla="val 10000"/>
          </a:avLst>
        </a:prstGeom>
        <a:solidFill>
          <a:schemeClr val="accent1">
            <a:tint val="80000"/>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r-FR" sz="1600" kern="1200" dirty="0" smtClean="0">
              <a:solidFill>
                <a:schemeClr val="bg1"/>
              </a:solidFill>
            </a:rPr>
            <a:t>Société</a:t>
          </a:r>
          <a:endParaRPr lang="fr-FR" sz="1600" kern="1200" dirty="0">
            <a:solidFill>
              <a:schemeClr val="bg1"/>
            </a:solidFill>
          </a:endParaRPr>
        </a:p>
      </dsp:txBody>
      <dsp:txXfrm>
        <a:off x="8672970" y="635586"/>
        <a:ext cx="1401475" cy="503310"/>
      </dsp:txXfrm>
    </dsp:sp>
    <dsp:sp modelId="{5D2F4B72-7846-451B-B05C-A9899A9DE5B8}">
      <dsp:nvSpPr>
        <dsp:cNvPr id="0" name=""/>
        <dsp:cNvSpPr/>
      </dsp:nvSpPr>
      <dsp:spPr>
        <a:xfrm rot="3310531">
          <a:off x="8068981" y="1187463"/>
          <a:ext cx="748957" cy="14378"/>
        </a:xfrm>
        <a:custGeom>
          <a:avLst/>
          <a:gdLst/>
          <a:ahLst/>
          <a:cxnLst/>
          <a:rect l="0" t="0" r="0" b="0"/>
          <a:pathLst>
            <a:path>
              <a:moveTo>
                <a:pt x="0" y="7189"/>
              </a:moveTo>
              <a:lnTo>
                <a:pt x="748957" y="7189"/>
              </a:lnTo>
            </a:path>
          </a:pathLst>
        </a:custGeom>
        <a:noFill/>
        <a:ln w="19050" cap="flat" cmpd="sng" algn="ctr">
          <a:solidFill>
            <a:schemeClr val="accent1">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8424735" y="1175929"/>
        <a:ext cx="37447" cy="37447"/>
      </dsp:txXfrm>
    </dsp:sp>
    <dsp:sp modelId="{CF1E30F9-803A-4E02-8D4F-6011CB0B0D30}">
      <dsp:nvSpPr>
        <dsp:cNvPr id="0" name=""/>
        <dsp:cNvSpPr/>
      </dsp:nvSpPr>
      <dsp:spPr>
        <a:xfrm>
          <a:off x="8657311" y="1234750"/>
          <a:ext cx="1432793" cy="534628"/>
        </a:xfrm>
        <a:prstGeom prst="roundRect">
          <a:avLst>
            <a:gd name="adj" fmla="val 10000"/>
          </a:avLst>
        </a:prstGeom>
        <a:solidFill>
          <a:schemeClr val="accent1">
            <a:tint val="80000"/>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r-FR" sz="1600" kern="1200" dirty="0" smtClean="0">
              <a:solidFill>
                <a:schemeClr val="bg1"/>
              </a:solidFill>
            </a:rPr>
            <a:t>Environnement</a:t>
          </a:r>
          <a:endParaRPr lang="fr-FR" sz="1600" kern="1200" dirty="0">
            <a:solidFill>
              <a:schemeClr val="bg1"/>
            </a:solidFill>
          </a:endParaRPr>
        </a:p>
      </dsp:txBody>
      <dsp:txXfrm>
        <a:off x="8672970" y="1250409"/>
        <a:ext cx="1401475" cy="503310"/>
      </dsp:txXfrm>
    </dsp:sp>
    <dsp:sp modelId="{6E5C59B7-13FB-4F12-B713-B17AA8CD1A76}">
      <dsp:nvSpPr>
        <dsp:cNvPr id="0" name=""/>
        <dsp:cNvSpPr/>
      </dsp:nvSpPr>
      <dsp:spPr>
        <a:xfrm rot="19791748">
          <a:off x="4739983" y="3055018"/>
          <a:ext cx="1316519" cy="14378"/>
        </a:xfrm>
        <a:custGeom>
          <a:avLst/>
          <a:gdLst/>
          <a:ahLst/>
          <a:cxnLst/>
          <a:rect l="0" t="0" r="0" b="0"/>
          <a:pathLst>
            <a:path>
              <a:moveTo>
                <a:pt x="0" y="7189"/>
              </a:moveTo>
              <a:lnTo>
                <a:pt x="1316519" y="7189"/>
              </a:lnTo>
            </a:path>
          </a:pathLst>
        </a:custGeom>
        <a:noFill/>
        <a:ln w="19050" cap="flat"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5365329" y="3029294"/>
        <a:ext cx="65825" cy="65825"/>
      </dsp:txXfrm>
    </dsp:sp>
    <dsp:sp modelId="{40844A38-188C-4D93-BE03-454A3AA1B4E3}">
      <dsp:nvSpPr>
        <dsp:cNvPr id="0" name=""/>
        <dsp:cNvSpPr/>
      </dsp:nvSpPr>
      <dsp:spPr>
        <a:xfrm>
          <a:off x="5967520" y="2077391"/>
          <a:ext cx="2306643" cy="1308636"/>
        </a:xfrm>
        <a:prstGeom prst="roundRect">
          <a:avLst>
            <a:gd name="adj" fmla="val 10000"/>
          </a:avLst>
        </a:prstGeom>
        <a:solidFill>
          <a:schemeClr val="accent1">
            <a:tint val="99000"/>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fr-FR" sz="3200" kern="1200" dirty="0" smtClean="0">
              <a:solidFill>
                <a:schemeClr val="bg1"/>
              </a:solidFill>
            </a:rPr>
            <a:t>Shop for a cause</a:t>
          </a:r>
          <a:endParaRPr lang="fr-FR" sz="3200" kern="1200" dirty="0">
            <a:solidFill>
              <a:schemeClr val="bg1"/>
            </a:solidFill>
          </a:endParaRPr>
        </a:p>
      </dsp:txBody>
      <dsp:txXfrm>
        <a:off x="6005849" y="2115720"/>
        <a:ext cx="2229985" cy="1231978"/>
      </dsp:txXfrm>
    </dsp:sp>
    <dsp:sp modelId="{CA7F6D82-C4ED-42B3-8EF2-A9E56D47D93D}">
      <dsp:nvSpPr>
        <dsp:cNvPr id="0" name=""/>
        <dsp:cNvSpPr/>
      </dsp:nvSpPr>
      <dsp:spPr>
        <a:xfrm rot="18289469">
          <a:off x="8113537" y="2417109"/>
          <a:ext cx="748957" cy="14378"/>
        </a:xfrm>
        <a:custGeom>
          <a:avLst/>
          <a:gdLst/>
          <a:ahLst/>
          <a:cxnLst/>
          <a:rect l="0" t="0" r="0" b="0"/>
          <a:pathLst>
            <a:path>
              <a:moveTo>
                <a:pt x="0" y="7189"/>
              </a:moveTo>
              <a:lnTo>
                <a:pt x="748957" y="7189"/>
              </a:lnTo>
            </a:path>
          </a:pathLst>
        </a:custGeom>
        <a:noFill/>
        <a:ln w="19050" cap="flat" cmpd="sng" algn="ctr">
          <a:solidFill>
            <a:schemeClr val="accent1">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8469291" y="2405574"/>
        <a:ext cx="37447" cy="37447"/>
      </dsp:txXfrm>
    </dsp:sp>
    <dsp:sp modelId="{3AD088F8-D556-45CB-B05E-DCA6D36FCFFD}">
      <dsp:nvSpPr>
        <dsp:cNvPr id="0" name=""/>
        <dsp:cNvSpPr/>
      </dsp:nvSpPr>
      <dsp:spPr>
        <a:xfrm>
          <a:off x="8701866" y="1849572"/>
          <a:ext cx="1432793" cy="534628"/>
        </a:xfrm>
        <a:prstGeom prst="roundRect">
          <a:avLst>
            <a:gd name="adj" fmla="val 10000"/>
          </a:avLst>
        </a:prstGeom>
        <a:solidFill>
          <a:schemeClr val="accent1">
            <a:tint val="80000"/>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r-FR" sz="1600" kern="1200" dirty="0" smtClean="0">
              <a:solidFill>
                <a:schemeClr val="bg1"/>
              </a:solidFill>
            </a:rPr>
            <a:t>Humanitaire</a:t>
          </a:r>
          <a:endParaRPr lang="fr-FR" sz="1600" kern="1200" dirty="0">
            <a:solidFill>
              <a:schemeClr val="bg1"/>
            </a:solidFill>
          </a:endParaRPr>
        </a:p>
      </dsp:txBody>
      <dsp:txXfrm>
        <a:off x="8717525" y="1865231"/>
        <a:ext cx="1401475" cy="503310"/>
      </dsp:txXfrm>
    </dsp:sp>
    <dsp:sp modelId="{3A0C038C-8204-49D2-8C4B-960A85E50C16}">
      <dsp:nvSpPr>
        <dsp:cNvPr id="0" name=""/>
        <dsp:cNvSpPr/>
      </dsp:nvSpPr>
      <dsp:spPr>
        <a:xfrm>
          <a:off x="8274164" y="2724520"/>
          <a:ext cx="427702" cy="14378"/>
        </a:xfrm>
        <a:custGeom>
          <a:avLst/>
          <a:gdLst/>
          <a:ahLst/>
          <a:cxnLst/>
          <a:rect l="0" t="0" r="0" b="0"/>
          <a:pathLst>
            <a:path>
              <a:moveTo>
                <a:pt x="0" y="7189"/>
              </a:moveTo>
              <a:lnTo>
                <a:pt x="427702" y="7189"/>
              </a:lnTo>
            </a:path>
          </a:pathLst>
        </a:custGeom>
        <a:noFill/>
        <a:ln w="19050" cap="flat" cmpd="sng" algn="ctr">
          <a:solidFill>
            <a:schemeClr val="accent1">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8477322" y="2721017"/>
        <a:ext cx="21385" cy="21385"/>
      </dsp:txXfrm>
    </dsp:sp>
    <dsp:sp modelId="{283C3A75-D112-4F1C-8866-68498389C60C}">
      <dsp:nvSpPr>
        <dsp:cNvPr id="0" name=""/>
        <dsp:cNvSpPr/>
      </dsp:nvSpPr>
      <dsp:spPr>
        <a:xfrm>
          <a:off x="8701866" y="2464395"/>
          <a:ext cx="1432793" cy="534628"/>
        </a:xfrm>
        <a:prstGeom prst="roundRect">
          <a:avLst>
            <a:gd name="adj" fmla="val 10000"/>
          </a:avLst>
        </a:prstGeom>
        <a:solidFill>
          <a:schemeClr val="accent1">
            <a:tint val="80000"/>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r-FR" sz="1600" kern="1200" dirty="0" smtClean="0">
              <a:solidFill>
                <a:schemeClr val="bg1"/>
              </a:solidFill>
            </a:rPr>
            <a:t>Social</a:t>
          </a:r>
          <a:endParaRPr lang="fr-FR" sz="1600" kern="1200" dirty="0">
            <a:solidFill>
              <a:schemeClr val="bg1"/>
            </a:solidFill>
          </a:endParaRPr>
        </a:p>
      </dsp:txBody>
      <dsp:txXfrm>
        <a:off x="8717525" y="2480054"/>
        <a:ext cx="1401475" cy="503310"/>
      </dsp:txXfrm>
    </dsp:sp>
    <dsp:sp modelId="{57DC0D5A-0534-4BAC-8CEB-69D26DDCE619}">
      <dsp:nvSpPr>
        <dsp:cNvPr id="0" name=""/>
        <dsp:cNvSpPr/>
      </dsp:nvSpPr>
      <dsp:spPr>
        <a:xfrm rot="3310531">
          <a:off x="8113537" y="3031932"/>
          <a:ext cx="748957" cy="14378"/>
        </a:xfrm>
        <a:custGeom>
          <a:avLst/>
          <a:gdLst/>
          <a:ahLst/>
          <a:cxnLst/>
          <a:rect l="0" t="0" r="0" b="0"/>
          <a:pathLst>
            <a:path>
              <a:moveTo>
                <a:pt x="0" y="7189"/>
              </a:moveTo>
              <a:lnTo>
                <a:pt x="748957" y="7189"/>
              </a:lnTo>
            </a:path>
          </a:pathLst>
        </a:custGeom>
        <a:noFill/>
        <a:ln w="19050" cap="flat" cmpd="sng" algn="ctr">
          <a:solidFill>
            <a:schemeClr val="accent1">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8469291" y="3020397"/>
        <a:ext cx="37447" cy="37447"/>
      </dsp:txXfrm>
    </dsp:sp>
    <dsp:sp modelId="{A8E74733-504E-44DF-A1C2-11D1952479E5}">
      <dsp:nvSpPr>
        <dsp:cNvPr id="0" name=""/>
        <dsp:cNvSpPr/>
      </dsp:nvSpPr>
      <dsp:spPr>
        <a:xfrm>
          <a:off x="8701866" y="3079218"/>
          <a:ext cx="1432793" cy="534628"/>
        </a:xfrm>
        <a:prstGeom prst="roundRect">
          <a:avLst>
            <a:gd name="adj" fmla="val 10000"/>
          </a:avLst>
        </a:prstGeom>
        <a:solidFill>
          <a:schemeClr val="accent1">
            <a:tint val="80000"/>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r-FR" sz="1600" kern="1200" dirty="0" smtClean="0">
              <a:solidFill>
                <a:schemeClr val="bg1"/>
              </a:solidFill>
            </a:rPr>
            <a:t>Solidaire</a:t>
          </a:r>
          <a:endParaRPr lang="fr-FR" sz="1600" kern="1200" dirty="0">
            <a:solidFill>
              <a:schemeClr val="bg1"/>
            </a:solidFill>
          </a:endParaRPr>
        </a:p>
      </dsp:txBody>
      <dsp:txXfrm>
        <a:off x="8717525" y="3094877"/>
        <a:ext cx="1401475" cy="503310"/>
      </dsp:txXfrm>
    </dsp:sp>
    <dsp:sp modelId="{7CDC6CC4-2775-4774-91F2-93AB0A6269AA}">
      <dsp:nvSpPr>
        <dsp:cNvPr id="0" name=""/>
        <dsp:cNvSpPr/>
      </dsp:nvSpPr>
      <dsp:spPr>
        <a:xfrm rot="2254590">
          <a:off x="4679947" y="3823546"/>
          <a:ext cx="1436590" cy="14378"/>
        </a:xfrm>
        <a:custGeom>
          <a:avLst/>
          <a:gdLst/>
          <a:ahLst/>
          <a:cxnLst/>
          <a:rect l="0" t="0" r="0" b="0"/>
          <a:pathLst>
            <a:path>
              <a:moveTo>
                <a:pt x="0" y="7189"/>
              </a:moveTo>
              <a:lnTo>
                <a:pt x="1436590" y="7189"/>
              </a:lnTo>
            </a:path>
          </a:pathLst>
        </a:custGeom>
        <a:noFill/>
        <a:ln w="19050" cap="flat"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5362327" y="3794820"/>
        <a:ext cx="71829" cy="71829"/>
      </dsp:txXfrm>
    </dsp:sp>
    <dsp:sp modelId="{BD7C66CE-7981-4C28-BB6C-DF42841DF45C}">
      <dsp:nvSpPr>
        <dsp:cNvPr id="0" name=""/>
        <dsp:cNvSpPr/>
      </dsp:nvSpPr>
      <dsp:spPr>
        <a:xfrm>
          <a:off x="5967520" y="3589446"/>
          <a:ext cx="2306643" cy="1358640"/>
        </a:xfrm>
        <a:prstGeom prst="roundRect">
          <a:avLst>
            <a:gd name="adj" fmla="val 10000"/>
          </a:avLst>
        </a:prstGeom>
        <a:solidFill>
          <a:schemeClr val="accent1">
            <a:tint val="99000"/>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fr-FR" sz="3200" kern="1200" dirty="0" smtClean="0">
              <a:solidFill>
                <a:schemeClr val="bg1"/>
              </a:solidFill>
            </a:rPr>
            <a:t>Caritatif</a:t>
          </a:r>
          <a:endParaRPr lang="fr-FR" sz="3200" kern="1200" dirty="0">
            <a:solidFill>
              <a:schemeClr val="bg1"/>
            </a:solidFill>
          </a:endParaRPr>
        </a:p>
      </dsp:txBody>
      <dsp:txXfrm>
        <a:off x="6007313" y="3629239"/>
        <a:ext cx="2227057" cy="1279054"/>
      </dsp:txXfrm>
    </dsp:sp>
    <dsp:sp modelId="{6F7BFA97-DADA-446B-AD7E-C7424DDB97FB}">
      <dsp:nvSpPr>
        <dsp:cNvPr id="0" name=""/>
        <dsp:cNvSpPr/>
      </dsp:nvSpPr>
      <dsp:spPr>
        <a:xfrm rot="19457599">
          <a:off x="8224656" y="4107871"/>
          <a:ext cx="526717" cy="14378"/>
        </a:xfrm>
        <a:custGeom>
          <a:avLst/>
          <a:gdLst/>
          <a:ahLst/>
          <a:cxnLst/>
          <a:rect l="0" t="0" r="0" b="0"/>
          <a:pathLst>
            <a:path>
              <a:moveTo>
                <a:pt x="0" y="7189"/>
              </a:moveTo>
              <a:lnTo>
                <a:pt x="526717" y="7189"/>
              </a:lnTo>
            </a:path>
          </a:pathLst>
        </a:custGeom>
        <a:noFill/>
        <a:ln w="19050" cap="flat" cmpd="sng" algn="ctr">
          <a:solidFill>
            <a:schemeClr val="accent1">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8474847" y="4101892"/>
        <a:ext cx="26335" cy="26335"/>
      </dsp:txXfrm>
    </dsp:sp>
    <dsp:sp modelId="{6C6C7770-4BBA-42A9-82AA-6B7907F82517}">
      <dsp:nvSpPr>
        <dsp:cNvPr id="0" name=""/>
        <dsp:cNvSpPr/>
      </dsp:nvSpPr>
      <dsp:spPr>
        <a:xfrm>
          <a:off x="8701866" y="3694041"/>
          <a:ext cx="1432793" cy="534628"/>
        </a:xfrm>
        <a:prstGeom prst="roundRect">
          <a:avLst>
            <a:gd name="adj" fmla="val 10000"/>
          </a:avLst>
        </a:prstGeom>
        <a:solidFill>
          <a:schemeClr val="accent1">
            <a:tint val="80000"/>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r-FR" sz="1600" kern="1200" dirty="0" smtClean="0">
              <a:solidFill>
                <a:schemeClr val="bg1"/>
              </a:solidFill>
            </a:rPr>
            <a:t>Humanitaire</a:t>
          </a:r>
          <a:endParaRPr lang="fr-FR" sz="1600" kern="1200" dirty="0">
            <a:solidFill>
              <a:schemeClr val="bg1"/>
            </a:solidFill>
          </a:endParaRPr>
        </a:p>
      </dsp:txBody>
      <dsp:txXfrm>
        <a:off x="8717525" y="3709700"/>
        <a:ext cx="1401475" cy="503310"/>
      </dsp:txXfrm>
    </dsp:sp>
    <dsp:sp modelId="{D297DD18-3086-4567-B982-886782766317}">
      <dsp:nvSpPr>
        <dsp:cNvPr id="0" name=""/>
        <dsp:cNvSpPr/>
      </dsp:nvSpPr>
      <dsp:spPr>
        <a:xfrm rot="2142401">
          <a:off x="8224656" y="4415283"/>
          <a:ext cx="526717" cy="14378"/>
        </a:xfrm>
        <a:custGeom>
          <a:avLst/>
          <a:gdLst/>
          <a:ahLst/>
          <a:cxnLst/>
          <a:rect l="0" t="0" r="0" b="0"/>
          <a:pathLst>
            <a:path>
              <a:moveTo>
                <a:pt x="0" y="7189"/>
              </a:moveTo>
              <a:lnTo>
                <a:pt x="526717" y="7189"/>
              </a:lnTo>
            </a:path>
          </a:pathLst>
        </a:custGeom>
        <a:noFill/>
        <a:ln w="19050" cap="flat" cmpd="sng" algn="ctr">
          <a:solidFill>
            <a:schemeClr val="accent1">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8474847" y="4409304"/>
        <a:ext cx="26335" cy="26335"/>
      </dsp:txXfrm>
    </dsp:sp>
    <dsp:sp modelId="{47DC9143-C410-4E96-927B-396247154C1C}">
      <dsp:nvSpPr>
        <dsp:cNvPr id="0" name=""/>
        <dsp:cNvSpPr/>
      </dsp:nvSpPr>
      <dsp:spPr>
        <a:xfrm>
          <a:off x="8701866" y="4308863"/>
          <a:ext cx="1432793" cy="534628"/>
        </a:xfrm>
        <a:prstGeom prst="roundRect">
          <a:avLst>
            <a:gd name="adj" fmla="val 10000"/>
          </a:avLst>
        </a:prstGeom>
        <a:solidFill>
          <a:schemeClr val="accent1">
            <a:tint val="80000"/>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r-FR" sz="1600" kern="1200" dirty="0" smtClean="0">
              <a:solidFill>
                <a:schemeClr val="bg1"/>
              </a:solidFill>
            </a:rPr>
            <a:t>Social</a:t>
          </a:r>
          <a:endParaRPr lang="fr-FR" sz="1600" kern="1200" dirty="0">
            <a:solidFill>
              <a:schemeClr val="bg1"/>
            </a:solidFill>
          </a:endParaRPr>
        </a:p>
      </dsp:txBody>
      <dsp:txXfrm>
        <a:off x="8717525" y="4324522"/>
        <a:ext cx="1401475" cy="503310"/>
      </dsp:txXfrm>
    </dsp:sp>
    <dsp:sp modelId="{3B86C94C-A35D-4A52-9DCE-E495CADF24FB}">
      <dsp:nvSpPr>
        <dsp:cNvPr id="0" name=""/>
        <dsp:cNvSpPr/>
      </dsp:nvSpPr>
      <dsp:spPr>
        <a:xfrm rot="3884470">
          <a:off x="4064127" y="4592074"/>
          <a:ext cx="2668230" cy="14378"/>
        </a:xfrm>
        <a:custGeom>
          <a:avLst/>
          <a:gdLst/>
          <a:ahLst/>
          <a:cxnLst/>
          <a:rect l="0" t="0" r="0" b="0"/>
          <a:pathLst>
            <a:path>
              <a:moveTo>
                <a:pt x="0" y="7189"/>
              </a:moveTo>
              <a:lnTo>
                <a:pt x="2668230" y="7189"/>
              </a:lnTo>
            </a:path>
          </a:pathLst>
        </a:custGeom>
        <a:noFill/>
        <a:ln w="19050" cap="flat"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fr-FR" sz="1000" kern="1200"/>
        </a:p>
      </dsp:txBody>
      <dsp:txXfrm>
        <a:off x="5331536" y="4532558"/>
        <a:ext cx="133411" cy="133411"/>
      </dsp:txXfrm>
    </dsp:sp>
    <dsp:sp modelId="{AD702766-A321-40DA-9BB5-809A55841CC0}">
      <dsp:nvSpPr>
        <dsp:cNvPr id="0" name=""/>
        <dsp:cNvSpPr/>
      </dsp:nvSpPr>
      <dsp:spPr>
        <a:xfrm>
          <a:off x="5967520" y="5145971"/>
          <a:ext cx="2346377" cy="1319703"/>
        </a:xfrm>
        <a:prstGeom prst="roundRect">
          <a:avLst>
            <a:gd name="adj" fmla="val 10000"/>
          </a:avLst>
        </a:prstGeom>
        <a:solidFill>
          <a:schemeClr val="accent1">
            <a:tint val="99000"/>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fr-FR" sz="3200" kern="1200" dirty="0" smtClean="0">
              <a:solidFill>
                <a:schemeClr val="bg1"/>
              </a:solidFill>
            </a:rPr>
            <a:t>Solidarité</a:t>
          </a:r>
          <a:endParaRPr lang="fr-FR" sz="3200" kern="1200" dirty="0">
            <a:solidFill>
              <a:schemeClr val="bg1"/>
            </a:solidFill>
          </a:endParaRPr>
        </a:p>
      </dsp:txBody>
      <dsp:txXfrm>
        <a:off x="6006173" y="5184624"/>
        <a:ext cx="2269071" cy="1242397"/>
      </dsp:txXfrm>
    </dsp:sp>
    <dsp:sp modelId="{06779AC0-4F45-4E8A-8A53-65678F97AB96}">
      <dsp:nvSpPr>
        <dsp:cNvPr id="0" name=""/>
        <dsp:cNvSpPr/>
      </dsp:nvSpPr>
      <dsp:spPr>
        <a:xfrm rot="18289469">
          <a:off x="8153270" y="5491223"/>
          <a:ext cx="748957" cy="14378"/>
        </a:xfrm>
        <a:custGeom>
          <a:avLst/>
          <a:gdLst/>
          <a:ahLst/>
          <a:cxnLst/>
          <a:rect l="0" t="0" r="0" b="0"/>
          <a:pathLst>
            <a:path>
              <a:moveTo>
                <a:pt x="0" y="7189"/>
              </a:moveTo>
              <a:lnTo>
                <a:pt x="748957" y="7189"/>
              </a:lnTo>
            </a:path>
          </a:pathLst>
        </a:custGeom>
        <a:noFill/>
        <a:ln w="19050" cap="flat" cmpd="sng" algn="ctr">
          <a:solidFill>
            <a:schemeClr val="accent1">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8509025" y="5479688"/>
        <a:ext cx="37447" cy="37447"/>
      </dsp:txXfrm>
    </dsp:sp>
    <dsp:sp modelId="{C490F88D-438A-4858-8B5D-0A788F9B0D74}">
      <dsp:nvSpPr>
        <dsp:cNvPr id="0" name=""/>
        <dsp:cNvSpPr/>
      </dsp:nvSpPr>
      <dsp:spPr>
        <a:xfrm>
          <a:off x="8741600" y="4923686"/>
          <a:ext cx="1432793" cy="534628"/>
        </a:xfrm>
        <a:prstGeom prst="roundRect">
          <a:avLst>
            <a:gd name="adj" fmla="val 10000"/>
          </a:avLst>
        </a:prstGeom>
        <a:solidFill>
          <a:schemeClr val="accent1">
            <a:tint val="80000"/>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r-FR" sz="1600" kern="1200" dirty="0" smtClean="0">
              <a:solidFill>
                <a:schemeClr val="bg1"/>
              </a:solidFill>
            </a:rPr>
            <a:t>Social</a:t>
          </a:r>
          <a:endParaRPr lang="fr-FR" sz="1600" kern="1200" dirty="0">
            <a:solidFill>
              <a:schemeClr val="bg1"/>
            </a:solidFill>
          </a:endParaRPr>
        </a:p>
      </dsp:txBody>
      <dsp:txXfrm>
        <a:off x="8757259" y="4939345"/>
        <a:ext cx="1401475" cy="503310"/>
      </dsp:txXfrm>
    </dsp:sp>
    <dsp:sp modelId="{9CBFF61F-174B-4845-9AC2-C509945E7267}">
      <dsp:nvSpPr>
        <dsp:cNvPr id="0" name=""/>
        <dsp:cNvSpPr/>
      </dsp:nvSpPr>
      <dsp:spPr>
        <a:xfrm>
          <a:off x="8313897" y="5798634"/>
          <a:ext cx="427702" cy="14378"/>
        </a:xfrm>
        <a:custGeom>
          <a:avLst/>
          <a:gdLst/>
          <a:ahLst/>
          <a:cxnLst/>
          <a:rect l="0" t="0" r="0" b="0"/>
          <a:pathLst>
            <a:path>
              <a:moveTo>
                <a:pt x="0" y="7189"/>
              </a:moveTo>
              <a:lnTo>
                <a:pt x="427702" y="7189"/>
              </a:lnTo>
            </a:path>
          </a:pathLst>
        </a:custGeom>
        <a:noFill/>
        <a:ln w="19050" cap="flat" cmpd="sng" algn="ctr">
          <a:solidFill>
            <a:schemeClr val="accent1">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8517056" y="5795130"/>
        <a:ext cx="21385" cy="21385"/>
      </dsp:txXfrm>
    </dsp:sp>
    <dsp:sp modelId="{897EFFD8-D5C2-4759-8811-E9EB4AA35CD5}">
      <dsp:nvSpPr>
        <dsp:cNvPr id="0" name=""/>
        <dsp:cNvSpPr/>
      </dsp:nvSpPr>
      <dsp:spPr>
        <a:xfrm>
          <a:off x="8741600" y="5538509"/>
          <a:ext cx="1432793" cy="534628"/>
        </a:xfrm>
        <a:prstGeom prst="roundRect">
          <a:avLst>
            <a:gd name="adj" fmla="val 10000"/>
          </a:avLst>
        </a:prstGeom>
        <a:solidFill>
          <a:schemeClr val="accent1">
            <a:tint val="80000"/>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r-FR" sz="1600" kern="1200" dirty="0" smtClean="0">
              <a:solidFill>
                <a:schemeClr val="bg1"/>
              </a:solidFill>
            </a:rPr>
            <a:t>Environnement</a:t>
          </a:r>
          <a:endParaRPr lang="fr-FR" sz="1600" kern="1200" dirty="0">
            <a:solidFill>
              <a:schemeClr val="bg1"/>
            </a:solidFill>
          </a:endParaRPr>
        </a:p>
      </dsp:txBody>
      <dsp:txXfrm>
        <a:off x="8757259" y="5554168"/>
        <a:ext cx="1401475" cy="503310"/>
      </dsp:txXfrm>
    </dsp:sp>
    <dsp:sp modelId="{E8B20136-E620-42B5-B2A5-33255CAE3D23}">
      <dsp:nvSpPr>
        <dsp:cNvPr id="0" name=""/>
        <dsp:cNvSpPr/>
      </dsp:nvSpPr>
      <dsp:spPr>
        <a:xfrm rot="3310531">
          <a:off x="8153270" y="6106045"/>
          <a:ext cx="748957" cy="14378"/>
        </a:xfrm>
        <a:custGeom>
          <a:avLst/>
          <a:gdLst/>
          <a:ahLst/>
          <a:cxnLst/>
          <a:rect l="0" t="0" r="0" b="0"/>
          <a:pathLst>
            <a:path>
              <a:moveTo>
                <a:pt x="0" y="7189"/>
              </a:moveTo>
              <a:lnTo>
                <a:pt x="748957" y="7189"/>
              </a:lnTo>
            </a:path>
          </a:pathLst>
        </a:custGeom>
        <a:noFill/>
        <a:ln w="19050" cap="flat" cmpd="sng" algn="ctr">
          <a:solidFill>
            <a:schemeClr val="accent1">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8509025" y="6094510"/>
        <a:ext cx="37447" cy="37447"/>
      </dsp:txXfrm>
    </dsp:sp>
    <dsp:sp modelId="{EABD74F4-672B-41FA-AA1A-2D6850A78D05}">
      <dsp:nvSpPr>
        <dsp:cNvPr id="0" name=""/>
        <dsp:cNvSpPr/>
      </dsp:nvSpPr>
      <dsp:spPr>
        <a:xfrm>
          <a:off x="8741600" y="6153331"/>
          <a:ext cx="1432793" cy="534628"/>
        </a:xfrm>
        <a:prstGeom prst="roundRect">
          <a:avLst>
            <a:gd name="adj" fmla="val 10000"/>
          </a:avLst>
        </a:prstGeom>
        <a:solidFill>
          <a:schemeClr val="accent1">
            <a:tint val="80000"/>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r-FR" sz="1600" kern="1200" dirty="0" smtClean="0">
              <a:solidFill>
                <a:schemeClr val="bg1"/>
              </a:solidFill>
            </a:rPr>
            <a:t>Bien-être/Intérêt général</a:t>
          </a:r>
          <a:endParaRPr lang="fr-FR" sz="1600" kern="1200" dirty="0">
            <a:solidFill>
              <a:schemeClr val="bg1"/>
            </a:solidFill>
          </a:endParaRPr>
        </a:p>
      </dsp:txBody>
      <dsp:txXfrm>
        <a:off x="8757259" y="6168990"/>
        <a:ext cx="1401475" cy="503310"/>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34D8DEE8-7A87-4E01-8ADE-4C49CDD43F74}" type="datetime1">
              <a:rPr lang="en-US" smtClean="0"/>
              <a:pPr/>
              <a:t>5/31/2014</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pPr algn="r"/>
            <a:fld id="{F7886C9C-DC18-4195-8FD5-A50AA931D419}" type="slidenum">
              <a:rPr lang="en-US" smtClean="0"/>
              <a:pPr algn="r"/>
              <a:t>‹N°›</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fr-FR" smtClean="0"/>
              <a:t>Cliquez et modifiez le titre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Vertical Text Placeholder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7F8F9461-E3EB-40CD-B93F-E5CBBBD8E0BA}" type="datetimeFigureOut">
              <a:rPr lang="en-US" smtClean="0"/>
              <a:pPr/>
              <a:t>5/31/2014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A7543-9AAE-4E9F-B28C-4FCCFD07D42B}"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fr-FR" smtClean="0"/>
              <a:t>Cliquez et modifiez le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0578FA3-38AD-400D-A4D2-18E8EF129E5F}" type="datetime1">
              <a:rPr lang="en-US" smtClean="0"/>
              <a:pPr/>
              <a:t>5/31/2014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F7886C9C-DC18-4195-8FD5-A50AA931D419}" type="slidenum">
              <a:rPr lang="en-US" smtClean="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2EFF424-F111-43CB-9C75-D52325012943}" type="datetime1">
              <a:rPr lang="en-US" smtClean="0"/>
              <a:pPr/>
              <a:t>5/31/2014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86C9C-DC18-4195-8FD5-A50AA931D419}" type="slidenum">
              <a:rPr lang="en-US" smtClean="0"/>
              <a:pPr/>
              <a:t>‹N°›</a:t>
            </a:fld>
            <a:endParaRPr lang="en-US"/>
          </a:p>
        </p:txBody>
      </p:sp>
      <p:sp>
        <p:nvSpPr>
          <p:cNvPr id="7" name="Title 6"/>
          <p:cNvSpPr>
            <a:spLocks noGrp="1"/>
          </p:cNvSpPr>
          <p:nvPr>
            <p:ph type="title"/>
          </p:nvPr>
        </p:nvSpPr>
        <p:spPr/>
        <p:txBody>
          <a:bodyPr/>
          <a:lstStyle/>
          <a:p>
            <a:r>
              <a:rPr lang="fr-FR" smtClean="0"/>
              <a:t>Cliquez et modifiez le titre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9" name="Date Placeholder 8"/>
          <p:cNvSpPr>
            <a:spLocks noGrp="1"/>
          </p:cNvSpPr>
          <p:nvPr>
            <p:ph type="dt" sz="half" idx="10"/>
          </p:nvPr>
        </p:nvSpPr>
        <p:spPr/>
        <p:txBody>
          <a:bodyPr/>
          <a:lstStyle>
            <a:lvl1pPr>
              <a:defRPr>
                <a:solidFill>
                  <a:srgbClr val="FFFFFF"/>
                </a:solidFill>
              </a:defRPr>
            </a:lvl1pPr>
          </a:lstStyle>
          <a:p>
            <a:fld id="{74A8BBF0-342D-409A-9C0A-B1B451E92883}" type="datetime1">
              <a:rPr lang="en-US" smtClean="0"/>
              <a:pPr/>
              <a:t>5/31/2014</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pPr algn="r"/>
            <a:fld id="{F7886C9C-DC18-4195-8FD5-A50AA931D419}" type="slidenum">
              <a:rPr lang="en-US" smtClean="0"/>
              <a:pPr algn="r"/>
              <a:t>‹N°›</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fr-FR" smtClean="0"/>
              <a:t>Cliquez et modifiez le titre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345DA190-4BDC-4D39-B5BB-A14B3E8B1B3D}" type="datetime1">
              <a:rPr lang="en-US" smtClean="0"/>
              <a:pPr/>
              <a:t>5/31/2014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‹N°›</a:t>
            </a:fld>
            <a:endParaRPr lang="en-US"/>
          </a:p>
        </p:txBody>
      </p:sp>
      <p:sp>
        <p:nvSpPr>
          <p:cNvPr id="8" name="Title 7"/>
          <p:cNvSpPr>
            <a:spLocks noGrp="1"/>
          </p:cNvSpPr>
          <p:nvPr>
            <p:ph type="title"/>
          </p:nvPr>
        </p:nvSpPr>
        <p:spPr/>
        <p:txBody>
          <a:bodyPr/>
          <a:lstStyle/>
          <a:p>
            <a:r>
              <a:rPr lang="fr-FR" smtClean="0"/>
              <a:t>Cliquez et modifiez le titre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581D52F2-9B11-4FC0-9217-7D20B3AC9849}" type="datetime1">
              <a:rPr lang="en-US" smtClean="0"/>
              <a:pPr/>
              <a:t>5/31/2014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886C9C-DC18-4195-8FD5-A50AA931D419}" type="slidenum">
              <a:rPr lang="en-US" smtClean="0"/>
              <a:pPr/>
              <a:t>‹N°›</a:t>
            </a:fld>
            <a:endParaRPr lang="en-US"/>
          </a:p>
        </p:txBody>
      </p:sp>
      <p:sp>
        <p:nvSpPr>
          <p:cNvPr id="10" name="Title 9"/>
          <p:cNvSpPr>
            <a:spLocks noGrp="1"/>
          </p:cNvSpPr>
          <p:nvPr>
            <p:ph type="title"/>
          </p:nvPr>
        </p:nvSpPr>
        <p:spPr/>
        <p:txBody>
          <a:bodyPr/>
          <a:lstStyle/>
          <a:p>
            <a:r>
              <a:rPr lang="fr-FR" smtClean="0"/>
              <a:t>Cliquez et modifiez le titre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CF13737-8506-438E-ABC0-0BE7E06DCCA6}" type="datetime1">
              <a:rPr lang="en-US" smtClean="0"/>
              <a:pPr/>
              <a:t>5/31/2014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886C9C-DC18-4195-8FD5-A50AA931D419}" type="slidenum">
              <a:rPr lang="en-US" smtClean="0"/>
              <a:pPr/>
              <a:t>‹N°›</a:t>
            </a:fld>
            <a:endParaRPr lang="en-US"/>
          </a:p>
        </p:txBody>
      </p:sp>
      <p:sp>
        <p:nvSpPr>
          <p:cNvPr id="6" name="Title 5"/>
          <p:cNvSpPr>
            <a:spLocks noGrp="1"/>
          </p:cNvSpPr>
          <p:nvPr>
            <p:ph type="title"/>
          </p:nvPr>
        </p:nvSpPr>
        <p:spPr/>
        <p:txBody>
          <a:bodyPr/>
          <a:lstStyle/>
          <a:p>
            <a:r>
              <a:rPr lang="fr-FR" smtClean="0"/>
              <a:t>Cliquez et modifiez le titre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41D58AA-1C84-40C9-BFEE-631CCB17636C}" type="datetime1">
              <a:rPr lang="en-US" smtClean="0"/>
              <a:pPr/>
              <a:t>5/31/2014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886C9C-DC18-4195-8FD5-A50AA931D419}"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936542C1-4E96-413B-B72E-6C4B39D85C9D}" type="datetime1">
              <a:rPr lang="en-US" smtClean="0"/>
              <a:pPr/>
              <a:t>5/31/2014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F7886C9C-DC18-4195-8FD5-A50AA931D419}" type="slidenum">
              <a:rPr lang="en-US" smtClean="0"/>
              <a:pPr/>
              <a:t>‹N°›</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fr-FR" smtClean="0"/>
              <a:t>Cliquez et modifiez le titre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F0542AA2-D442-471A-9D69-80392E1E581D}" type="datetime1">
              <a:rPr lang="en-US" smtClean="0"/>
              <a:pPr/>
              <a:t>5/31/2014</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‹N°›</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fr-FR" smtClean="0"/>
              <a:t>Cliquez et modifiez le titre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fr-FR" smtClean="0"/>
              <a:t>Cliquez et modifiez le titre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EC43563C-D9B3-4432-B336-144C997D6215}" type="datetime1">
              <a:rPr lang="en-US" smtClean="0"/>
              <a:pPr/>
              <a:t>5/31/2014</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pPr algn="r"/>
            <a:fld id="{F7886C9C-DC18-4195-8FD5-A50AA931D419}" type="slidenum">
              <a:rPr lang="en-US" smtClean="0"/>
              <a:pPr algn="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rotWithShape="1">
          <a:blip r:embed="rId2">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t="25284" b="37358"/>
          <a:stretch/>
        </p:blipFill>
        <p:spPr bwMode="auto">
          <a:xfrm>
            <a:off x="307975" y="5592040"/>
            <a:ext cx="2438400" cy="910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ous-titre 1"/>
          <p:cNvSpPr>
            <a:spLocks noGrp="1"/>
          </p:cNvSpPr>
          <p:nvPr>
            <p:ph type="subTitle" idx="1"/>
          </p:nvPr>
        </p:nvSpPr>
        <p:spPr>
          <a:xfrm>
            <a:off x="6899562" y="259331"/>
            <a:ext cx="2355273" cy="1828800"/>
          </a:xfrm>
        </p:spPr>
        <p:txBody>
          <a:bodyPr/>
          <a:lstStyle/>
          <a:p>
            <a:r>
              <a:rPr lang="fr-FR" dirty="0" smtClean="0"/>
              <a:t>CLARYS Diane</a:t>
            </a:r>
          </a:p>
          <a:p>
            <a:r>
              <a:rPr lang="fr-FR" dirty="0" smtClean="0"/>
              <a:t>CLAY Marine</a:t>
            </a:r>
          </a:p>
          <a:p>
            <a:r>
              <a:rPr lang="fr-FR" dirty="0" smtClean="0"/>
              <a:t>DHELIN Mathilde</a:t>
            </a:r>
            <a:endParaRPr lang="fr-FR" dirty="0"/>
          </a:p>
        </p:txBody>
      </p:sp>
      <p:sp>
        <p:nvSpPr>
          <p:cNvPr id="3" name="Titre 2"/>
          <p:cNvSpPr>
            <a:spLocks noGrp="1"/>
          </p:cNvSpPr>
          <p:nvPr>
            <p:ph type="title"/>
          </p:nvPr>
        </p:nvSpPr>
        <p:spPr/>
        <p:txBody>
          <a:bodyPr/>
          <a:lstStyle/>
          <a:p>
            <a:pPr algn="ctr"/>
            <a:r>
              <a:rPr lang="fr-FR" sz="5400" dirty="0" smtClean="0">
                <a:cs typeface="Apple Chancery"/>
              </a:rPr>
              <a:t>Marketing for innovation </a:t>
            </a:r>
            <a:endParaRPr lang="fr-FR" sz="5400" dirty="0">
              <a:cs typeface="Apple Chancery"/>
            </a:endParaRPr>
          </a:p>
        </p:txBody>
      </p:sp>
      <p:sp>
        <p:nvSpPr>
          <p:cNvPr id="4" name="AutoShape 2" descr="https://evbdn.eventbrite.com/s3-s3/eventlogos/65215229/vmw52sw.jpe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3043648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1711988802"/>
              </p:ext>
            </p:extLst>
          </p:nvPr>
        </p:nvGraphicFramePr>
        <p:xfrm>
          <a:off x="380999" y="1719071"/>
          <a:ext cx="8407893" cy="4407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re 2"/>
          <p:cNvSpPr>
            <a:spLocks noGrp="1"/>
          </p:cNvSpPr>
          <p:nvPr>
            <p:ph type="title"/>
          </p:nvPr>
        </p:nvSpPr>
        <p:spPr/>
        <p:txBody>
          <a:bodyPr/>
          <a:lstStyle/>
          <a:p>
            <a:r>
              <a:rPr lang="fr-FR" dirty="0" smtClean="0"/>
              <a:t>Tendances </a:t>
            </a:r>
            <a:endParaRPr lang="fr-FR" dirty="0"/>
          </a:p>
        </p:txBody>
      </p:sp>
    </p:spTree>
    <p:extLst>
      <p:ext uri="{BB962C8B-B14F-4D97-AF65-F5344CB8AC3E}">
        <p14:creationId xmlns:p14="http://schemas.microsoft.com/office/powerpoint/2010/main" val="831133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80999" y="1719070"/>
            <a:ext cx="8381261" cy="4834130"/>
          </a:xfrm>
        </p:spPr>
        <p:txBody>
          <a:bodyPr>
            <a:normAutofit fontScale="70000" lnSpcReduction="20000"/>
          </a:bodyPr>
          <a:lstStyle/>
          <a:p>
            <a:pPr algn="just"/>
            <a:r>
              <a:rPr lang="fr-FR" b="1" u="sng" dirty="0" smtClean="0">
                <a:solidFill>
                  <a:schemeClr val="accent1"/>
                </a:solidFill>
                <a:ea typeface="Tahoma" pitchFamily="34" charset="0"/>
                <a:cs typeface="Tahoma" pitchFamily="34" charset="0"/>
              </a:rPr>
              <a:t>Concept : </a:t>
            </a:r>
            <a:r>
              <a:rPr lang="fr-FR" dirty="0" smtClean="0">
                <a:solidFill>
                  <a:srgbClr val="000000"/>
                </a:solidFill>
                <a:ea typeface="Tahoma" pitchFamily="34" charset="0"/>
                <a:cs typeface="Tahoma" pitchFamily="34" charset="0"/>
              </a:rPr>
              <a:t>La citoyenneté pour une entreprise est le fait qu’elle mette l’intérêt de la société et l’humanité au cœur de ses préoccupation. A l’heure actuelle, la citoyenneté des entreprises implique de devoir supporter les conséquences de ses actes et de ceux des autres et avoir le souci de l’intérêt général. Une entreprise citoyenne prend également en compte le souci de l’emploi et les dimensions environnementales et sociales. </a:t>
            </a:r>
          </a:p>
          <a:p>
            <a:pPr marL="45720" indent="0" algn="just">
              <a:buNone/>
            </a:pPr>
            <a:endParaRPr lang="fr-FR" sz="2200" dirty="0" smtClean="0">
              <a:solidFill>
                <a:srgbClr val="000000"/>
              </a:solidFill>
              <a:ea typeface="Tahoma" pitchFamily="34" charset="0"/>
              <a:cs typeface="Tahoma" pitchFamily="34" charset="0"/>
            </a:endParaRPr>
          </a:p>
          <a:p>
            <a:pPr marL="45720" indent="0" algn="just">
              <a:buNone/>
            </a:pPr>
            <a:endParaRPr lang="fr-FR" sz="2200" dirty="0" smtClean="0">
              <a:solidFill>
                <a:srgbClr val="000000"/>
              </a:solidFill>
              <a:ea typeface="Tahoma" pitchFamily="34" charset="0"/>
              <a:cs typeface="Tahoma" pitchFamily="34" charset="0"/>
            </a:endParaRPr>
          </a:p>
          <a:p>
            <a:pPr marL="45720" indent="0" algn="just">
              <a:buNone/>
            </a:pPr>
            <a:r>
              <a:rPr lang="fr-FR" sz="2200" dirty="0" smtClean="0">
                <a:solidFill>
                  <a:srgbClr val="000000"/>
                </a:solidFill>
                <a:ea typeface="Tahoma" pitchFamily="34" charset="0"/>
                <a:cs typeface="Tahoma" pitchFamily="34" charset="0"/>
              </a:rPr>
              <a:t>		</a:t>
            </a:r>
            <a:r>
              <a:rPr lang="fr-FR" sz="2300" dirty="0" smtClean="0">
                <a:solidFill>
                  <a:schemeClr val="accent1"/>
                </a:solidFill>
                <a:ea typeface="Tahoma" pitchFamily="34" charset="0"/>
                <a:cs typeface="Tahoma" pitchFamily="34" charset="0"/>
              </a:rPr>
              <a:t>Mots clés : Humanité, société, environnement.</a:t>
            </a:r>
          </a:p>
          <a:p>
            <a:pPr marL="45720" indent="0" algn="just">
              <a:buNone/>
            </a:pPr>
            <a:endParaRPr lang="fr-FR" sz="2200" dirty="0" smtClean="0">
              <a:solidFill>
                <a:srgbClr val="000000"/>
              </a:solidFill>
              <a:ea typeface="Tahoma" pitchFamily="34" charset="0"/>
              <a:cs typeface="Tahoma" pitchFamily="34" charset="0"/>
            </a:endParaRPr>
          </a:p>
          <a:p>
            <a:pPr marL="45720" indent="0" algn="just">
              <a:buNone/>
            </a:pPr>
            <a:endParaRPr lang="fr-FR" sz="2200" dirty="0" smtClean="0">
              <a:solidFill>
                <a:srgbClr val="000000"/>
              </a:solidFill>
              <a:ea typeface="Tahoma" pitchFamily="34" charset="0"/>
              <a:cs typeface="Tahoma" pitchFamily="34" charset="0"/>
            </a:endParaRPr>
          </a:p>
          <a:p>
            <a:pPr algn="just"/>
            <a:r>
              <a:rPr lang="fr-FR" sz="2200" b="1" u="sng" dirty="0" smtClean="0">
                <a:solidFill>
                  <a:schemeClr val="accent1"/>
                </a:solidFill>
                <a:ea typeface="Tahoma" pitchFamily="34" charset="0"/>
                <a:cs typeface="Tahoma" pitchFamily="34" charset="0"/>
              </a:rPr>
              <a:t>Exemple : </a:t>
            </a:r>
          </a:p>
          <a:p>
            <a:pPr lvl="1" algn="just"/>
            <a:r>
              <a:rPr lang="fr-FR" sz="2200" i="1" dirty="0" smtClean="0">
                <a:solidFill>
                  <a:srgbClr val="000000"/>
                </a:solidFill>
                <a:ea typeface="Tahoma" pitchFamily="34" charset="0"/>
                <a:cs typeface="Tahoma" pitchFamily="34" charset="0"/>
              </a:rPr>
              <a:t>Amor lux, </a:t>
            </a:r>
            <a:r>
              <a:rPr lang="fr-FR" sz="2200" dirty="0" smtClean="0">
                <a:solidFill>
                  <a:srgbClr val="000000"/>
                </a:solidFill>
                <a:ea typeface="Tahoma" pitchFamily="34" charset="0"/>
                <a:cs typeface="Tahoma" pitchFamily="34" charset="0"/>
              </a:rPr>
              <a:t>entreprise de confection prêt-à-porter pour les professionnels (SNCF, </a:t>
            </a:r>
            <a:r>
              <a:rPr lang="fr-FR" sz="2200" dirty="0">
                <a:solidFill>
                  <a:srgbClr val="000000"/>
                </a:solidFill>
                <a:ea typeface="Tahoma" pitchFamily="34" charset="0"/>
                <a:cs typeface="Tahoma" pitchFamily="34" charset="0"/>
              </a:rPr>
              <a:t>Leroy Merlin…) de  a pour ambition </a:t>
            </a:r>
            <a:r>
              <a:rPr lang="fr-FR" sz="2200" dirty="0" smtClean="0">
                <a:solidFill>
                  <a:srgbClr val="000000"/>
                </a:solidFill>
                <a:ea typeface="Tahoma" pitchFamily="34" charset="0"/>
                <a:cs typeface="Tahoma" pitchFamily="34" charset="0"/>
              </a:rPr>
              <a:t>de minimiser les émissions de CO² liées à la production, contribuer à préserver la biodiversité, promouvoir le tourisme durable, l’environnement et l’économie sociale.</a:t>
            </a:r>
            <a:r>
              <a:rPr lang="fr-FR" sz="2200" dirty="0" smtClean="0">
                <a:ea typeface="Tahoma" pitchFamily="34" charset="0"/>
                <a:cs typeface="Tahoma" pitchFamily="34" charset="0"/>
              </a:rPr>
              <a:t> </a:t>
            </a:r>
          </a:p>
          <a:p>
            <a:pPr lvl="1" algn="just"/>
            <a:r>
              <a:rPr lang="fr-FR" sz="2200" i="1" dirty="0" smtClean="0">
                <a:solidFill>
                  <a:srgbClr val="000000"/>
                </a:solidFill>
                <a:ea typeface="Tahoma" pitchFamily="34" charset="0"/>
                <a:cs typeface="Tahoma" pitchFamily="34" charset="0"/>
              </a:rPr>
              <a:t>Samsung</a:t>
            </a:r>
            <a:r>
              <a:rPr lang="fr-FR" sz="2200" dirty="0" smtClean="0">
                <a:solidFill>
                  <a:srgbClr val="000000"/>
                </a:solidFill>
                <a:ea typeface="Tahoma" pitchFamily="34" charset="0"/>
                <a:cs typeface="Tahoma" pitchFamily="34" charset="0"/>
              </a:rPr>
              <a:t>, avec ses différents programmes en faveur de l’aide sociale, de la culture et de l’art et éducatifs (formations scientifiques, l’aide aux enfants des familles à faibles revenus, la recherche et le soutien des étudiants brillant, le parrainage de programmes)</a:t>
            </a:r>
          </a:p>
          <a:p>
            <a:pPr lvl="1" algn="just"/>
            <a:r>
              <a:rPr lang="fr-FR" sz="2200" i="1" dirty="0" err="1" smtClean="0">
                <a:solidFill>
                  <a:srgbClr val="000000"/>
                </a:solidFill>
                <a:ea typeface="Tahoma" pitchFamily="34" charset="0"/>
                <a:cs typeface="Tahoma" pitchFamily="34" charset="0"/>
              </a:rPr>
              <a:t>Fairtrade</a:t>
            </a:r>
            <a:r>
              <a:rPr lang="fr-FR" sz="2200" dirty="0" smtClean="0">
                <a:solidFill>
                  <a:srgbClr val="000000"/>
                </a:solidFill>
                <a:ea typeface="Tahoma" pitchFamily="34" charset="0"/>
                <a:cs typeface="Tahoma" pitchFamily="34" charset="0"/>
              </a:rPr>
              <a:t>, qui mène des actions en faveur des ressources humaines, du marketing, de la finance, de la production et qui concerne les fournisseurs, les clients, l’écologie, le chômage et le commerce international.</a:t>
            </a:r>
          </a:p>
        </p:txBody>
      </p:sp>
      <p:sp>
        <p:nvSpPr>
          <p:cNvPr id="3" name="Titre 2"/>
          <p:cNvSpPr>
            <a:spLocks noGrp="1"/>
          </p:cNvSpPr>
          <p:nvPr>
            <p:ph type="title"/>
          </p:nvPr>
        </p:nvSpPr>
        <p:spPr/>
        <p:txBody>
          <a:bodyPr/>
          <a:lstStyle/>
          <a:p>
            <a:r>
              <a:rPr lang="fr-FR" dirty="0" smtClean="0"/>
              <a:t>Citoyenneté </a:t>
            </a:r>
            <a:endParaRPr lang="fr-FR" dirty="0"/>
          </a:p>
        </p:txBody>
      </p:sp>
    </p:spTree>
    <p:extLst>
      <p:ext uri="{BB962C8B-B14F-4D97-AF65-F5344CB8AC3E}">
        <p14:creationId xmlns:p14="http://schemas.microsoft.com/office/powerpoint/2010/main" val="2362079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pPr algn="just"/>
            <a:r>
              <a:rPr lang="fr-FR" sz="1800" u="sng" dirty="0" smtClean="0">
                <a:solidFill>
                  <a:schemeClr val="accent1"/>
                </a:solidFill>
              </a:rPr>
              <a:t>Définition </a:t>
            </a:r>
            <a:r>
              <a:rPr lang="fr-FR" sz="1800" dirty="0" smtClean="0"/>
              <a:t>: C’est un </a:t>
            </a:r>
            <a:r>
              <a:rPr lang="fr-FR" sz="1800" dirty="0"/>
              <a:t>principe qui </a:t>
            </a:r>
            <a:r>
              <a:rPr lang="fr-FR" sz="1800" dirty="0" smtClean="0"/>
              <a:t>permet </a:t>
            </a:r>
            <a:r>
              <a:rPr lang="fr-FR" sz="1800" dirty="0"/>
              <a:t>de récolter des denrées lorsque des consommateurs achètent des </a:t>
            </a:r>
            <a:r>
              <a:rPr lang="fr-FR" sz="1800" dirty="0" smtClean="0"/>
              <a:t>produits. Les entreprises participants à ce principe, permette aux clients d’acheter pour une cause particulière ou d’y participer. </a:t>
            </a:r>
          </a:p>
          <a:p>
            <a:pPr marL="45720" indent="0">
              <a:buNone/>
            </a:pPr>
            <a:endParaRPr lang="fr-FR" sz="1800" dirty="0" smtClean="0"/>
          </a:p>
          <a:p>
            <a:pPr marL="45720" indent="0" algn="ctr">
              <a:buNone/>
            </a:pPr>
            <a:r>
              <a:rPr lang="fr-FR" sz="1800" dirty="0" smtClean="0">
                <a:solidFill>
                  <a:schemeClr val="accent1"/>
                </a:solidFill>
              </a:rPr>
              <a:t>Mots clés : Humanitaire, social, solidarité</a:t>
            </a:r>
            <a:endParaRPr lang="fr-FR" sz="1800" dirty="0">
              <a:solidFill>
                <a:schemeClr val="accent1"/>
              </a:solidFill>
            </a:endParaRPr>
          </a:p>
          <a:p>
            <a:endParaRPr lang="fr-FR" sz="1800" dirty="0" smtClean="0"/>
          </a:p>
          <a:p>
            <a:r>
              <a:rPr lang="fr-FR" sz="1800" u="sng" dirty="0" smtClean="0">
                <a:solidFill>
                  <a:schemeClr val="accent1"/>
                </a:solidFill>
              </a:rPr>
              <a:t>Exemple : </a:t>
            </a:r>
          </a:p>
          <a:p>
            <a:pPr lvl="1" algn="just"/>
            <a:r>
              <a:rPr lang="fr-FR" i="1" dirty="0" smtClean="0"/>
              <a:t>Baguettes suspendues : </a:t>
            </a:r>
            <a:r>
              <a:rPr lang="fr-FR" dirty="0" smtClean="0"/>
              <a:t>acheter plusieurs baguettes et n’en consommer qu’une et laisser les autres pour les personnes dans le besoin. </a:t>
            </a:r>
          </a:p>
          <a:p>
            <a:pPr lvl="1" algn="just"/>
            <a:r>
              <a:rPr lang="fr-FR" i="1" dirty="0" err="1" smtClean="0"/>
              <a:t>Macy's</a:t>
            </a:r>
            <a:r>
              <a:rPr lang="fr-FR" i="1" dirty="0" smtClean="0"/>
              <a:t> </a:t>
            </a:r>
            <a:r>
              <a:rPr lang="fr-FR" i="1" dirty="0"/>
              <a:t>shop for a </a:t>
            </a:r>
            <a:r>
              <a:rPr lang="fr-FR" i="1" dirty="0" smtClean="0"/>
              <a:t>cause, </a:t>
            </a:r>
            <a:r>
              <a:rPr lang="fr-FR" dirty="0" smtClean="0"/>
              <a:t>une chaîne de magasin américaine qui organiser depuis 9 ans une journée « shop for a cause » durant laquelle elle revend des produits appartenant à des associations pour ensuite leur reverser les bénéfices de la journée.</a:t>
            </a:r>
          </a:p>
          <a:p>
            <a:pPr lvl="1" algn="just"/>
            <a:r>
              <a:rPr lang="fr-FR" i="1" dirty="0" smtClean="0"/>
              <a:t>Pampers : </a:t>
            </a:r>
            <a:r>
              <a:rPr lang="fr-FR" dirty="0" smtClean="0"/>
              <a:t>une paquet de couche acheté, un vaccin offert aux enfants qui en ont besoin,</a:t>
            </a:r>
          </a:p>
          <a:p>
            <a:pPr lvl="1" algn="just"/>
            <a:r>
              <a:rPr lang="fr-FR" i="1" dirty="0" smtClean="0"/>
              <a:t>Sur une certaines catégorie de produit</a:t>
            </a:r>
            <a:r>
              <a:rPr lang="fr-FR" dirty="0" smtClean="0"/>
              <a:t>, les gains sont reversé pour le cancer du cerveau. </a:t>
            </a:r>
          </a:p>
          <a:p>
            <a:pPr lvl="1"/>
            <a:endParaRPr lang="fr-FR" dirty="0" smtClean="0"/>
          </a:p>
          <a:p>
            <a:pPr lvl="1"/>
            <a:endParaRPr lang="fr-FR" dirty="0"/>
          </a:p>
        </p:txBody>
      </p:sp>
      <p:sp>
        <p:nvSpPr>
          <p:cNvPr id="3" name="Titre 2"/>
          <p:cNvSpPr>
            <a:spLocks noGrp="1"/>
          </p:cNvSpPr>
          <p:nvPr>
            <p:ph type="title"/>
          </p:nvPr>
        </p:nvSpPr>
        <p:spPr/>
        <p:txBody>
          <a:bodyPr/>
          <a:lstStyle/>
          <a:p>
            <a:r>
              <a:rPr lang="fr-FR" dirty="0" smtClean="0"/>
              <a:t>Shop for a cause </a:t>
            </a:r>
            <a:endParaRPr lang="fr-FR" dirty="0"/>
          </a:p>
        </p:txBody>
      </p:sp>
    </p:spTree>
    <p:extLst>
      <p:ext uri="{BB962C8B-B14F-4D97-AF65-F5344CB8AC3E}">
        <p14:creationId xmlns:p14="http://schemas.microsoft.com/office/powerpoint/2010/main" val="2422485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80999" y="1719071"/>
            <a:ext cx="8381261" cy="3961293"/>
          </a:xfrm>
        </p:spPr>
        <p:txBody>
          <a:bodyPr>
            <a:normAutofit/>
          </a:bodyPr>
          <a:lstStyle/>
          <a:p>
            <a:r>
              <a:rPr lang="fr-FR" sz="1700" b="1" u="sng" dirty="0" smtClean="0">
                <a:solidFill>
                  <a:schemeClr val="accent1"/>
                </a:solidFill>
              </a:rPr>
              <a:t>Définition </a:t>
            </a:r>
            <a:r>
              <a:rPr lang="fr-FR" sz="1700" dirty="0" smtClean="0"/>
              <a:t>: Les entreprises faisant du caritatif reversent des fonds ou des éléments financiers ou pas à des causes et associations.  </a:t>
            </a:r>
          </a:p>
          <a:p>
            <a:pPr marL="45720" indent="0">
              <a:buNone/>
            </a:pPr>
            <a:endParaRPr lang="fr-FR" sz="1700" dirty="0" smtClean="0"/>
          </a:p>
          <a:p>
            <a:pPr marL="45720" indent="0" algn="ctr">
              <a:buNone/>
            </a:pPr>
            <a:r>
              <a:rPr lang="fr-FR" sz="1700" dirty="0" smtClean="0">
                <a:solidFill>
                  <a:schemeClr val="accent1"/>
                </a:solidFill>
              </a:rPr>
              <a:t>Mots-Clés : Humanitaire, social</a:t>
            </a:r>
            <a:endParaRPr lang="fr-FR" sz="1700" dirty="0">
              <a:solidFill>
                <a:schemeClr val="accent1"/>
              </a:solidFill>
            </a:endParaRPr>
          </a:p>
          <a:p>
            <a:endParaRPr lang="fr-FR" sz="1700" dirty="0" smtClean="0"/>
          </a:p>
          <a:p>
            <a:r>
              <a:rPr lang="fr-FR" sz="1700" b="1" u="sng" dirty="0" smtClean="0">
                <a:solidFill>
                  <a:schemeClr val="accent1"/>
                </a:solidFill>
              </a:rPr>
              <a:t>Exemple : </a:t>
            </a:r>
          </a:p>
          <a:p>
            <a:pPr lvl="1"/>
            <a:r>
              <a:rPr lang="fr-FR" sz="1700" b="1" i="1" dirty="0" smtClean="0"/>
              <a:t>D&amp;CO, </a:t>
            </a:r>
            <a:r>
              <a:rPr lang="fr-FR" sz="1700" dirty="0" smtClean="0"/>
              <a:t>qui donnent les anciens meubles des participants à Emmaüs</a:t>
            </a:r>
            <a:endParaRPr lang="fr-FR" sz="1700" dirty="0"/>
          </a:p>
          <a:p>
            <a:pPr lvl="1"/>
            <a:r>
              <a:rPr lang="fr-FR" sz="1700" b="1" i="1" dirty="0" smtClean="0"/>
              <a:t>Ford Boyard, </a:t>
            </a:r>
            <a:r>
              <a:rPr lang="fr-FR" sz="1700" dirty="0" smtClean="0"/>
              <a:t>où les gens jouent pour une association</a:t>
            </a:r>
          </a:p>
          <a:p>
            <a:pPr lvl="1"/>
            <a:r>
              <a:rPr lang="fr-FR" sz="1700" b="1" i="1" dirty="0" smtClean="0"/>
              <a:t>Un homme a gagné au loto </a:t>
            </a:r>
            <a:r>
              <a:rPr lang="fr-FR" sz="1700" dirty="0" smtClean="0"/>
              <a:t>et à reversé la moitié de ses gain à des associations caritatives,</a:t>
            </a:r>
          </a:p>
          <a:p>
            <a:pPr lvl="1"/>
            <a:r>
              <a:rPr lang="fr-FR" sz="1700" dirty="0" smtClean="0"/>
              <a:t>« </a:t>
            </a:r>
            <a:r>
              <a:rPr lang="fr-FR" sz="1700" b="1" i="1" dirty="0" smtClean="0"/>
              <a:t>qui veut gagner des millions </a:t>
            </a:r>
            <a:r>
              <a:rPr lang="fr-FR" sz="1700" dirty="0" smtClean="0"/>
              <a:t>» quand les célébrités jouent et reversent leurs gains aux associations. </a:t>
            </a:r>
            <a:endParaRPr lang="fr-FR" sz="1700" dirty="0"/>
          </a:p>
        </p:txBody>
      </p:sp>
      <p:sp>
        <p:nvSpPr>
          <p:cNvPr id="3" name="Titre 2"/>
          <p:cNvSpPr>
            <a:spLocks noGrp="1"/>
          </p:cNvSpPr>
          <p:nvPr>
            <p:ph type="title"/>
          </p:nvPr>
        </p:nvSpPr>
        <p:spPr/>
        <p:txBody>
          <a:bodyPr/>
          <a:lstStyle/>
          <a:p>
            <a:r>
              <a:rPr lang="fr-FR" dirty="0" smtClean="0"/>
              <a:t>Caritatif </a:t>
            </a:r>
            <a:endParaRPr lang="fr-FR" dirty="0"/>
          </a:p>
        </p:txBody>
      </p:sp>
    </p:spTree>
    <p:extLst>
      <p:ext uri="{BB962C8B-B14F-4D97-AF65-F5344CB8AC3E}">
        <p14:creationId xmlns:p14="http://schemas.microsoft.com/office/powerpoint/2010/main" val="511208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80999" y="1719071"/>
            <a:ext cx="8407893" cy="4820274"/>
          </a:xfrm>
        </p:spPr>
        <p:txBody>
          <a:bodyPr>
            <a:normAutofit fontScale="85000" lnSpcReduction="20000"/>
          </a:bodyPr>
          <a:lstStyle/>
          <a:p>
            <a:pPr algn="just"/>
            <a:r>
              <a:rPr lang="fr-FR" sz="2200" b="1" u="sng" dirty="0" smtClean="0">
                <a:solidFill>
                  <a:schemeClr val="accent1"/>
                </a:solidFill>
              </a:rPr>
              <a:t>Concept</a:t>
            </a:r>
            <a:r>
              <a:rPr lang="fr-FR" sz="2200" dirty="0" smtClean="0"/>
              <a:t> :  </a:t>
            </a:r>
            <a:r>
              <a:rPr lang="fr-FR" dirty="0" smtClean="0"/>
              <a:t>Une entreprise solidaire, est une entreprise qui considère que le fait de s’investir dans l’amélioration des salarié et leur qualité de vie est à la base de leur développement présent et futur. Les entreprises solidaires travaillent dans le but de satisfaire au maximum les intérêts des salariés et s’appuie sur des principes d’honnêteté et de crédibilité. De plus, les entreprises solidaires ont conscience qu’il faut prend en compte les intérêts de la société et doit affronter les problèmes économiques, sociaux, la pauvreté, la qualité de vie…</a:t>
            </a:r>
          </a:p>
          <a:p>
            <a:endParaRPr lang="fr-FR" dirty="0" smtClean="0"/>
          </a:p>
          <a:p>
            <a:pPr marL="45720" indent="0" algn="ctr">
              <a:buNone/>
            </a:pPr>
            <a:r>
              <a:rPr lang="fr-FR" dirty="0"/>
              <a:t>	</a:t>
            </a:r>
            <a:r>
              <a:rPr lang="fr-FR" dirty="0" smtClean="0">
                <a:solidFill>
                  <a:schemeClr val="accent1"/>
                </a:solidFill>
              </a:rPr>
              <a:t>Mots Clés : Social, environnement, Bien-être, intérêt général.</a:t>
            </a:r>
          </a:p>
          <a:p>
            <a:pPr marL="45720" indent="0">
              <a:buNone/>
            </a:pPr>
            <a:endParaRPr lang="fr-FR" dirty="0" smtClean="0"/>
          </a:p>
          <a:p>
            <a:pPr algn="just"/>
            <a:r>
              <a:rPr lang="fr-FR" sz="2200" b="1" u="sng" dirty="0" smtClean="0">
                <a:solidFill>
                  <a:schemeClr val="accent1"/>
                </a:solidFill>
              </a:rPr>
              <a:t>Exemple </a:t>
            </a:r>
            <a:r>
              <a:rPr lang="fr-FR" sz="2200" dirty="0" smtClean="0"/>
              <a:t>: </a:t>
            </a:r>
          </a:p>
          <a:p>
            <a:pPr lvl="1" algn="just"/>
            <a:r>
              <a:rPr lang="fr-FR" sz="2000" b="1" i="1" dirty="0" smtClean="0"/>
              <a:t>Les </a:t>
            </a:r>
            <a:r>
              <a:rPr lang="fr-FR" sz="2000" b="1" i="1" dirty="0"/>
              <a:t>liens vitaliance</a:t>
            </a:r>
            <a:r>
              <a:rPr lang="fr-FR" sz="2000" dirty="0"/>
              <a:t>, </a:t>
            </a:r>
            <a:r>
              <a:rPr lang="fr-FR" sz="2000" dirty="0" smtClean="0"/>
              <a:t>une entreprise d’aide à domicile pour les personnes perdant leur autonomie.</a:t>
            </a:r>
          </a:p>
          <a:p>
            <a:pPr lvl="1" algn="just"/>
            <a:r>
              <a:rPr lang="fr-FR" sz="2000" b="1" i="1" dirty="0" err="1"/>
              <a:t>A</a:t>
            </a:r>
            <a:r>
              <a:rPr lang="fr-FR" sz="2000" b="1" i="1" dirty="0" err="1" smtClean="0"/>
              <a:t>gefiph</a:t>
            </a:r>
            <a:r>
              <a:rPr lang="fr-FR" sz="2000" dirty="0" smtClean="0"/>
              <a:t>, qui favorise </a:t>
            </a:r>
            <a:r>
              <a:rPr lang="fr-FR" sz="2000" dirty="0"/>
              <a:t>l’insertion professionnelle et le maintien dans l’emploi des personnes handicapées dans les entreprises privées.</a:t>
            </a:r>
            <a:r>
              <a:rPr lang="fr-FR" sz="2000" dirty="0" smtClean="0"/>
              <a:t> </a:t>
            </a:r>
          </a:p>
          <a:p>
            <a:pPr lvl="1" algn="just"/>
            <a:r>
              <a:rPr lang="fr-FR" sz="2000" b="1" i="1" dirty="0" smtClean="0"/>
              <a:t>L’émission « Tous Ensemble »</a:t>
            </a:r>
            <a:r>
              <a:rPr lang="fr-FR" sz="2000" dirty="0" smtClean="0"/>
              <a:t>, les entreprises qui donnent gratuitement des produits (cuisine, fleurs, décoration </a:t>
            </a:r>
            <a:r>
              <a:rPr lang="fr-FR" sz="2000" dirty="0" err="1" smtClean="0"/>
              <a:t>etc</a:t>
            </a:r>
            <a:r>
              <a:rPr lang="fr-FR" sz="2000" dirty="0" smtClean="0"/>
              <a:t>) gratuitement pour les personnes ayant des difficultés dans els travaux de leur maison. </a:t>
            </a:r>
          </a:p>
        </p:txBody>
      </p:sp>
      <p:sp>
        <p:nvSpPr>
          <p:cNvPr id="3" name="Titre 2"/>
          <p:cNvSpPr>
            <a:spLocks noGrp="1"/>
          </p:cNvSpPr>
          <p:nvPr>
            <p:ph type="title"/>
          </p:nvPr>
        </p:nvSpPr>
        <p:spPr/>
        <p:txBody>
          <a:bodyPr/>
          <a:lstStyle/>
          <a:p>
            <a:r>
              <a:rPr lang="fr-FR" dirty="0" smtClean="0"/>
              <a:t>SOLIDARITÉ </a:t>
            </a:r>
            <a:endParaRPr lang="fr-FR" dirty="0"/>
          </a:p>
        </p:txBody>
      </p:sp>
    </p:spTree>
    <p:extLst>
      <p:ext uri="{BB962C8B-B14F-4D97-AF65-F5344CB8AC3E}">
        <p14:creationId xmlns:p14="http://schemas.microsoft.com/office/powerpoint/2010/main" val="4270198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extLst>
              <p:ext uri="{D42A27DB-BD31-4B8C-83A1-F6EECF244321}">
                <p14:modId xmlns:p14="http://schemas.microsoft.com/office/powerpoint/2010/main" val="4168869722"/>
              </p:ext>
            </p:extLst>
          </p:nvPr>
        </p:nvGraphicFramePr>
        <p:xfrm>
          <a:off x="-2389579" y="41563"/>
          <a:ext cx="13591309" cy="66930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3823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On remarque que pour chaque catégories, on peut retrouver des notions similaires.</a:t>
            </a:r>
          </a:p>
          <a:p>
            <a:r>
              <a:rPr lang="fr-FR" dirty="0"/>
              <a:t>En effet, on retrouve à chaque fois un côté humanitaire et </a:t>
            </a:r>
            <a:r>
              <a:rPr lang="fr-FR" dirty="0" smtClean="0"/>
              <a:t>social et bien souvent on retrouve également une dimension environnementale. </a:t>
            </a:r>
          </a:p>
          <a:p>
            <a:r>
              <a:rPr lang="fr-FR" dirty="0" smtClean="0"/>
              <a:t>On peut donc en déduire que pour être une entreprise Ethique, il faut se soucier de son prochain et intégrer ces dimensions au sein de l’entreprise. </a:t>
            </a:r>
            <a:endParaRPr lang="fr-FR" dirty="0"/>
          </a:p>
          <a:p>
            <a:endParaRPr lang="fr-FR" dirty="0"/>
          </a:p>
        </p:txBody>
      </p:sp>
      <p:sp>
        <p:nvSpPr>
          <p:cNvPr id="3" name="Titre 2"/>
          <p:cNvSpPr>
            <a:spLocks noGrp="1"/>
          </p:cNvSpPr>
          <p:nvPr>
            <p:ph type="title"/>
          </p:nvPr>
        </p:nvSpPr>
        <p:spPr/>
        <p:txBody>
          <a:bodyPr/>
          <a:lstStyle/>
          <a:p>
            <a:r>
              <a:rPr lang="fr-FR" dirty="0" smtClean="0"/>
              <a:t>LES NOTIONS CLES </a:t>
            </a:r>
            <a:endParaRPr lang="fr-FR" dirty="0"/>
          </a:p>
        </p:txBody>
      </p:sp>
    </p:spTree>
    <p:extLst>
      <p:ext uri="{BB962C8B-B14F-4D97-AF65-F5344CB8AC3E}">
        <p14:creationId xmlns:p14="http://schemas.microsoft.com/office/powerpoint/2010/main" val="41719701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lle">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Grille.thmx</Template>
  <TotalTime>111</TotalTime>
  <Words>438</Words>
  <Application>Microsoft Office PowerPoint</Application>
  <PresentationFormat>Affichage à l'écran (4:3)</PresentationFormat>
  <Paragraphs>70</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Grille</vt:lpstr>
      <vt:lpstr>Marketing for innovation </vt:lpstr>
      <vt:lpstr>Tendances </vt:lpstr>
      <vt:lpstr>Citoyenneté </vt:lpstr>
      <vt:lpstr>Shop for a cause </vt:lpstr>
      <vt:lpstr>Caritatif </vt:lpstr>
      <vt:lpstr>SOLIDARITÉ </vt:lpstr>
      <vt:lpstr>Présentation PowerPoint</vt:lpstr>
      <vt:lpstr>LES NOTIONS CLES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for innovation</dc:title>
  <dc:creator>mathilde dhelin</dc:creator>
  <cp:lastModifiedBy>MarineC</cp:lastModifiedBy>
  <cp:revision>16</cp:revision>
  <dcterms:created xsi:type="dcterms:W3CDTF">2014-05-31T12:40:14Z</dcterms:created>
  <dcterms:modified xsi:type="dcterms:W3CDTF">2014-05-31T18:30:21Z</dcterms:modified>
</cp:coreProperties>
</file>