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7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23141E-2FB6-40D1-9DE4-EA80D3FCFA82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7939BB3-97F9-4616-9B33-8F70DA889268}">
      <dgm:prSet phldrT="[Texte]"/>
      <dgm:spPr/>
      <dgm:t>
        <a:bodyPr/>
        <a:lstStyle/>
        <a:p>
          <a:r>
            <a:rPr lang="fr-FR" dirty="0" smtClean="0"/>
            <a:t>PLAISIR</a:t>
          </a:r>
          <a:endParaRPr lang="fr-FR" dirty="0"/>
        </a:p>
      </dgm:t>
    </dgm:pt>
    <dgm:pt modelId="{69A172B3-46A0-47C6-851C-4657DD1210E0}" type="parTrans" cxnId="{C586D827-CCE3-4CF5-A1CA-899B69D94D59}">
      <dgm:prSet/>
      <dgm:spPr/>
      <dgm:t>
        <a:bodyPr/>
        <a:lstStyle/>
        <a:p>
          <a:endParaRPr lang="fr-FR"/>
        </a:p>
      </dgm:t>
    </dgm:pt>
    <dgm:pt modelId="{E345A2D4-E861-4309-9DA3-F93110FD6053}" type="sibTrans" cxnId="{C586D827-CCE3-4CF5-A1CA-899B69D94D59}">
      <dgm:prSet/>
      <dgm:spPr/>
      <dgm:t>
        <a:bodyPr/>
        <a:lstStyle/>
        <a:p>
          <a:endParaRPr lang="fr-FR"/>
        </a:p>
      </dgm:t>
    </dgm:pt>
    <dgm:pt modelId="{D579506E-39A2-41B7-B8C7-4E15FE93D3F4}">
      <dgm:prSet phldrT="[Texte]"/>
      <dgm:spPr/>
      <dgm:t>
        <a:bodyPr/>
        <a:lstStyle/>
        <a:p>
          <a:r>
            <a:rPr lang="fr-FR" dirty="0" smtClean="0"/>
            <a:t>Fun</a:t>
          </a:r>
          <a:endParaRPr lang="fr-FR" dirty="0"/>
        </a:p>
      </dgm:t>
    </dgm:pt>
    <dgm:pt modelId="{BEE25879-7C4E-4726-BD43-247B4C7922BF}" type="parTrans" cxnId="{B02AFD8A-AB55-420D-8090-AF62946C712D}">
      <dgm:prSet/>
      <dgm:spPr/>
      <dgm:t>
        <a:bodyPr/>
        <a:lstStyle/>
        <a:p>
          <a:endParaRPr lang="fr-FR"/>
        </a:p>
      </dgm:t>
    </dgm:pt>
    <dgm:pt modelId="{FE79376E-44F9-410A-8E58-B627F137DF60}" type="sibTrans" cxnId="{B02AFD8A-AB55-420D-8090-AF62946C712D}">
      <dgm:prSet/>
      <dgm:spPr/>
      <dgm:t>
        <a:bodyPr/>
        <a:lstStyle/>
        <a:p>
          <a:endParaRPr lang="fr-FR"/>
        </a:p>
      </dgm:t>
    </dgm:pt>
    <dgm:pt modelId="{EBE9D6FC-E23D-4BDB-B27C-C4033F6B0759}">
      <dgm:prSet phldrT="[Texte]"/>
      <dgm:spPr/>
      <dgm:t>
        <a:bodyPr/>
        <a:lstStyle/>
        <a:p>
          <a:r>
            <a:rPr lang="fr-FR" dirty="0" smtClean="0"/>
            <a:t>Moment à vivre</a:t>
          </a:r>
          <a:endParaRPr lang="fr-FR" dirty="0"/>
        </a:p>
      </dgm:t>
    </dgm:pt>
    <dgm:pt modelId="{1666AAA8-9797-46E5-987D-7050D4747147}" type="parTrans" cxnId="{4E2059A4-8F94-4619-AEEE-2215AEFFABFA}">
      <dgm:prSet/>
      <dgm:spPr/>
      <dgm:t>
        <a:bodyPr/>
        <a:lstStyle/>
        <a:p>
          <a:endParaRPr lang="fr-FR"/>
        </a:p>
      </dgm:t>
    </dgm:pt>
    <dgm:pt modelId="{4DB398C4-9AD0-4270-AA55-7E30862DE342}" type="sibTrans" cxnId="{4E2059A4-8F94-4619-AEEE-2215AEFFABFA}">
      <dgm:prSet/>
      <dgm:spPr/>
      <dgm:t>
        <a:bodyPr/>
        <a:lstStyle/>
        <a:p>
          <a:endParaRPr lang="fr-FR"/>
        </a:p>
      </dgm:t>
    </dgm:pt>
    <dgm:pt modelId="{F720553D-DBA5-45EB-A9B3-94A55CBB4174}">
      <dgm:prSet phldrT="[Texte]"/>
      <dgm:spPr/>
      <dgm:t>
        <a:bodyPr/>
        <a:lstStyle/>
        <a:p>
          <a:r>
            <a:rPr lang="fr-FR" dirty="0" smtClean="0"/>
            <a:t>Partage</a:t>
          </a:r>
          <a:endParaRPr lang="fr-FR" dirty="0"/>
        </a:p>
      </dgm:t>
    </dgm:pt>
    <dgm:pt modelId="{D90C6D08-52B1-442E-9379-E0A1911D177C}" type="parTrans" cxnId="{5D3BADBB-F142-4CDF-A676-8454B4E231C0}">
      <dgm:prSet/>
      <dgm:spPr/>
      <dgm:t>
        <a:bodyPr/>
        <a:lstStyle/>
        <a:p>
          <a:endParaRPr lang="fr-FR"/>
        </a:p>
      </dgm:t>
    </dgm:pt>
    <dgm:pt modelId="{48621F85-1248-49E4-8DBD-85B688A9E8CE}" type="sibTrans" cxnId="{5D3BADBB-F142-4CDF-A676-8454B4E231C0}">
      <dgm:prSet/>
      <dgm:spPr/>
      <dgm:t>
        <a:bodyPr/>
        <a:lstStyle/>
        <a:p>
          <a:endParaRPr lang="fr-FR"/>
        </a:p>
      </dgm:t>
    </dgm:pt>
    <dgm:pt modelId="{BC1FFF7D-D5DE-4B0A-83D9-E5E3817B9387}">
      <dgm:prSet phldrT="[Texte]"/>
      <dgm:spPr/>
      <dgm:t>
        <a:bodyPr/>
        <a:lstStyle/>
        <a:p>
          <a:r>
            <a:rPr lang="fr-FR" dirty="0" smtClean="0"/>
            <a:t>Extrême</a:t>
          </a:r>
          <a:endParaRPr lang="fr-FR" dirty="0"/>
        </a:p>
      </dgm:t>
    </dgm:pt>
    <dgm:pt modelId="{7F0D15DF-91D9-4211-A519-3B54C4844C06}" type="parTrans" cxnId="{5A7DE80D-745E-4759-A8F8-B7C81968798E}">
      <dgm:prSet/>
      <dgm:spPr/>
      <dgm:t>
        <a:bodyPr/>
        <a:lstStyle/>
        <a:p>
          <a:endParaRPr lang="fr-FR"/>
        </a:p>
      </dgm:t>
    </dgm:pt>
    <dgm:pt modelId="{42E38576-24B3-41BE-AD16-2BB3CB023014}" type="sibTrans" cxnId="{5A7DE80D-745E-4759-A8F8-B7C81968798E}">
      <dgm:prSet/>
      <dgm:spPr/>
      <dgm:t>
        <a:bodyPr/>
        <a:lstStyle/>
        <a:p>
          <a:endParaRPr lang="fr-FR"/>
        </a:p>
      </dgm:t>
    </dgm:pt>
    <dgm:pt modelId="{25E1F064-B8A5-49E5-936F-2EC181CC6723}">
      <dgm:prSet phldrT="[Texte]"/>
      <dgm:spPr/>
      <dgm:t>
        <a:bodyPr/>
        <a:lstStyle/>
        <a:p>
          <a:r>
            <a:rPr lang="fr-FR" dirty="0" smtClean="0"/>
            <a:t>Démesure</a:t>
          </a:r>
          <a:endParaRPr lang="fr-FR" dirty="0"/>
        </a:p>
      </dgm:t>
    </dgm:pt>
    <dgm:pt modelId="{C501E197-AA64-4E58-8488-D3F41D0D06FD}" type="parTrans" cxnId="{9D468034-4D69-4730-9B41-1BEC9CB2FC92}">
      <dgm:prSet/>
      <dgm:spPr/>
      <dgm:t>
        <a:bodyPr/>
        <a:lstStyle/>
        <a:p>
          <a:endParaRPr lang="fr-FR"/>
        </a:p>
      </dgm:t>
    </dgm:pt>
    <dgm:pt modelId="{19ECD3F9-DEA6-4299-AF57-3856C1FA1321}" type="sibTrans" cxnId="{9D468034-4D69-4730-9B41-1BEC9CB2FC92}">
      <dgm:prSet/>
      <dgm:spPr/>
      <dgm:t>
        <a:bodyPr/>
        <a:lstStyle/>
        <a:p>
          <a:endParaRPr lang="fr-FR"/>
        </a:p>
      </dgm:t>
    </dgm:pt>
    <dgm:pt modelId="{768AD78F-5D69-4958-A7B9-B3CE3AFCA9FE}">
      <dgm:prSet phldrT="[Texte]"/>
      <dgm:spPr/>
      <dgm:t>
        <a:bodyPr/>
        <a:lstStyle/>
        <a:p>
          <a:r>
            <a:rPr lang="fr-FR" dirty="0" smtClean="0"/>
            <a:t>Décalage</a:t>
          </a:r>
          <a:endParaRPr lang="fr-FR" dirty="0"/>
        </a:p>
      </dgm:t>
    </dgm:pt>
    <dgm:pt modelId="{2FF02D87-2DEF-4C90-996B-A0C15B4D972E}" type="parTrans" cxnId="{E4F0C8F7-061B-4BDA-800A-7DA28D93632E}">
      <dgm:prSet/>
      <dgm:spPr/>
      <dgm:t>
        <a:bodyPr/>
        <a:lstStyle/>
        <a:p>
          <a:endParaRPr lang="fr-FR"/>
        </a:p>
      </dgm:t>
    </dgm:pt>
    <dgm:pt modelId="{D25D07CD-925F-4F86-9D61-9EA41833C99B}" type="sibTrans" cxnId="{E4F0C8F7-061B-4BDA-800A-7DA28D93632E}">
      <dgm:prSet/>
      <dgm:spPr/>
      <dgm:t>
        <a:bodyPr/>
        <a:lstStyle/>
        <a:p>
          <a:endParaRPr lang="fr-FR"/>
        </a:p>
      </dgm:t>
    </dgm:pt>
    <dgm:pt modelId="{2A1E01BB-BFA9-4BBE-B1EB-CBDE6B9DFD60}">
      <dgm:prSet phldrT="[Texte]"/>
      <dgm:spPr/>
      <dgm:t>
        <a:bodyPr/>
        <a:lstStyle/>
        <a:p>
          <a:r>
            <a:rPr lang="fr-FR" dirty="0" smtClean="0"/>
            <a:t>Surprise</a:t>
          </a:r>
          <a:endParaRPr lang="fr-FR" dirty="0"/>
        </a:p>
      </dgm:t>
    </dgm:pt>
    <dgm:pt modelId="{D5E17F14-CAB9-4C78-8E09-86986106685E}" type="parTrans" cxnId="{8B047EB6-AF60-4216-BC00-4632BB61612E}">
      <dgm:prSet/>
      <dgm:spPr/>
      <dgm:t>
        <a:bodyPr/>
        <a:lstStyle/>
        <a:p>
          <a:endParaRPr lang="fr-FR"/>
        </a:p>
      </dgm:t>
    </dgm:pt>
    <dgm:pt modelId="{255E9C10-0D85-40F3-AF11-5CBCC3F21A22}" type="sibTrans" cxnId="{8B047EB6-AF60-4216-BC00-4632BB61612E}">
      <dgm:prSet/>
      <dgm:spPr/>
      <dgm:t>
        <a:bodyPr/>
        <a:lstStyle/>
        <a:p>
          <a:endParaRPr lang="fr-FR"/>
        </a:p>
      </dgm:t>
    </dgm:pt>
    <dgm:pt modelId="{D26FA685-C6B7-4B66-8C66-3C94F93BEA6D}">
      <dgm:prSet phldrT="[Texte]"/>
      <dgm:spPr/>
      <dgm:t>
        <a:bodyPr/>
        <a:lstStyle/>
        <a:p>
          <a:r>
            <a:rPr lang="fr-FR" dirty="0" smtClean="0"/>
            <a:t>Ludique</a:t>
          </a:r>
          <a:endParaRPr lang="fr-FR" dirty="0"/>
        </a:p>
      </dgm:t>
    </dgm:pt>
    <dgm:pt modelId="{B344725A-FBF5-44D1-8AD4-FC63FFD0CD3A}" type="parTrans" cxnId="{6174F355-01EB-43D3-98D1-BF87E1B48C50}">
      <dgm:prSet/>
      <dgm:spPr/>
      <dgm:t>
        <a:bodyPr/>
        <a:lstStyle/>
        <a:p>
          <a:endParaRPr lang="fr-FR"/>
        </a:p>
      </dgm:t>
    </dgm:pt>
    <dgm:pt modelId="{E5DD57CE-73A8-4BB7-8941-A99281B20CC0}" type="sibTrans" cxnId="{6174F355-01EB-43D3-98D1-BF87E1B48C50}">
      <dgm:prSet/>
      <dgm:spPr/>
      <dgm:t>
        <a:bodyPr/>
        <a:lstStyle/>
        <a:p>
          <a:endParaRPr lang="fr-FR"/>
        </a:p>
      </dgm:t>
    </dgm:pt>
    <dgm:pt modelId="{0A4FA814-85FD-4FA4-80B5-DE3AA5AB14E9}">
      <dgm:prSet phldrT="[Texte]"/>
      <dgm:spPr/>
      <dgm:t>
        <a:bodyPr/>
        <a:lstStyle/>
        <a:p>
          <a:r>
            <a:rPr lang="fr-FR" dirty="0" smtClean="0"/>
            <a:t>Transgression</a:t>
          </a:r>
          <a:endParaRPr lang="fr-FR" dirty="0"/>
        </a:p>
      </dgm:t>
    </dgm:pt>
    <dgm:pt modelId="{D14005D5-5CCC-4E70-BBCE-01DA16369525}" type="parTrans" cxnId="{EAC5BA22-6D8A-452E-97F7-74305746A311}">
      <dgm:prSet/>
      <dgm:spPr/>
      <dgm:t>
        <a:bodyPr/>
        <a:lstStyle/>
        <a:p>
          <a:endParaRPr lang="fr-FR"/>
        </a:p>
      </dgm:t>
    </dgm:pt>
    <dgm:pt modelId="{4B19D6D0-AAB0-41E9-B6E0-22BFF00AF6AA}" type="sibTrans" cxnId="{EAC5BA22-6D8A-452E-97F7-74305746A311}">
      <dgm:prSet/>
      <dgm:spPr/>
      <dgm:t>
        <a:bodyPr/>
        <a:lstStyle/>
        <a:p>
          <a:endParaRPr lang="fr-FR"/>
        </a:p>
      </dgm:t>
    </dgm:pt>
    <dgm:pt modelId="{CE750AF8-3430-495A-B4C5-0B7913621E9E}">
      <dgm:prSet phldrT="[Texte]"/>
      <dgm:spPr/>
      <dgm:t>
        <a:bodyPr/>
        <a:lstStyle/>
        <a:p>
          <a:r>
            <a:rPr lang="fr-FR" dirty="0" smtClean="0"/>
            <a:t>Goût du risque</a:t>
          </a:r>
          <a:endParaRPr lang="fr-FR" dirty="0"/>
        </a:p>
      </dgm:t>
    </dgm:pt>
    <dgm:pt modelId="{806382A3-2D32-4825-8A2E-027004A51FE6}" type="parTrans" cxnId="{374F0E70-70C3-4B59-8CE3-17F30712CCF4}">
      <dgm:prSet/>
      <dgm:spPr/>
      <dgm:t>
        <a:bodyPr/>
        <a:lstStyle/>
        <a:p>
          <a:endParaRPr lang="fr-FR"/>
        </a:p>
      </dgm:t>
    </dgm:pt>
    <dgm:pt modelId="{C00EAE86-0393-41F5-A2F3-0733A8254592}" type="sibTrans" cxnId="{374F0E70-70C3-4B59-8CE3-17F30712CCF4}">
      <dgm:prSet/>
      <dgm:spPr/>
      <dgm:t>
        <a:bodyPr/>
        <a:lstStyle/>
        <a:p>
          <a:endParaRPr lang="fr-FR"/>
        </a:p>
      </dgm:t>
    </dgm:pt>
    <dgm:pt modelId="{92068B73-30C7-469D-9BA2-8429F145E247}">
      <dgm:prSet phldrT="[Texte]"/>
      <dgm:spPr/>
      <dgm:t>
        <a:bodyPr/>
        <a:lstStyle/>
        <a:p>
          <a:r>
            <a:rPr lang="fr-FR" dirty="0" smtClean="0"/>
            <a:t>Casser les codes</a:t>
          </a:r>
          <a:endParaRPr lang="fr-FR" dirty="0"/>
        </a:p>
      </dgm:t>
    </dgm:pt>
    <dgm:pt modelId="{FF4B0541-330C-4421-819D-24A31E5E75FB}" type="parTrans" cxnId="{C4D39E48-48DC-4030-B44D-2E3E614FBD36}">
      <dgm:prSet/>
      <dgm:spPr/>
      <dgm:t>
        <a:bodyPr/>
        <a:lstStyle/>
        <a:p>
          <a:endParaRPr lang="fr-FR"/>
        </a:p>
      </dgm:t>
    </dgm:pt>
    <dgm:pt modelId="{9C2DD785-03F7-4724-BFCC-3641248AA0C8}" type="sibTrans" cxnId="{C4D39E48-48DC-4030-B44D-2E3E614FBD36}">
      <dgm:prSet/>
      <dgm:spPr/>
      <dgm:t>
        <a:bodyPr/>
        <a:lstStyle/>
        <a:p>
          <a:endParaRPr lang="fr-FR"/>
        </a:p>
      </dgm:t>
    </dgm:pt>
    <dgm:pt modelId="{C5888418-DCB5-4282-8803-175D6D8D1FAA}">
      <dgm:prSet phldrT="[Texte]"/>
      <dgm:spPr/>
      <dgm:t>
        <a:bodyPr/>
        <a:lstStyle/>
        <a:p>
          <a:r>
            <a:rPr lang="fr-FR" dirty="0" smtClean="0"/>
            <a:t>Différenciation</a:t>
          </a:r>
          <a:endParaRPr lang="fr-FR" dirty="0"/>
        </a:p>
      </dgm:t>
    </dgm:pt>
    <dgm:pt modelId="{C576FD06-4A4D-4133-B904-9E559F8610E4}" type="parTrans" cxnId="{420B098F-5A80-4C39-9223-210D06825165}">
      <dgm:prSet/>
      <dgm:spPr/>
      <dgm:t>
        <a:bodyPr/>
        <a:lstStyle/>
        <a:p>
          <a:endParaRPr lang="fr-FR"/>
        </a:p>
      </dgm:t>
    </dgm:pt>
    <dgm:pt modelId="{11539C15-045B-44FD-84A1-06FD53B25D54}" type="sibTrans" cxnId="{420B098F-5A80-4C39-9223-210D06825165}">
      <dgm:prSet/>
      <dgm:spPr/>
      <dgm:t>
        <a:bodyPr/>
        <a:lstStyle/>
        <a:p>
          <a:endParaRPr lang="fr-FR"/>
        </a:p>
      </dgm:t>
    </dgm:pt>
    <dgm:pt modelId="{98AA3BBD-3EB1-48F1-819E-437C51FA6276}">
      <dgm:prSet phldrT="[Texte]"/>
      <dgm:spPr/>
      <dgm:t>
        <a:bodyPr/>
        <a:lstStyle/>
        <a:p>
          <a:r>
            <a:rPr lang="fr-FR" dirty="0" smtClean="0"/>
            <a:t>Goût de l’inconnu</a:t>
          </a:r>
          <a:endParaRPr lang="fr-FR" dirty="0"/>
        </a:p>
      </dgm:t>
    </dgm:pt>
    <dgm:pt modelId="{7686C501-1153-46C0-84FB-94E49A1E8253}" type="parTrans" cxnId="{39CF082C-3DB6-44D4-AFA0-FD2E8D318374}">
      <dgm:prSet/>
      <dgm:spPr/>
      <dgm:t>
        <a:bodyPr/>
        <a:lstStyle/>
        <a:p>
          <a:endParaRPr lang="fr-FR"/>
        </a:p>
      </dgm:t>
    </dgm:pt>
    <dgm:pt modelId="{8D024B01-9928-4E58-8D4D-F4F193BAAD41}" type="sibTrans" cxnId="{39CF082C-3DB6-44D4-AFA0-FD2E8D318374}">
      <dgm:prSet/>
      <dgm:spPr/>
      <dgm:t>
        <a:bodyPr/>
        <a:lstStyle/>
        <a:p>
          <a:endParaRPr lang="fr-FR"/>
        </a:p>
      </dgm:t>
    </dgm:pt>
    <dgm:pt modelId="{90EA1C66-B706-456F-8E42-3901EC6692D3}">
      <dgm:prSet phldrT="[Texte]"/>
      <dgm:spPr/>
      <dgm:t>
        <a:bodyPr/>
        <a:lstStyle/>
        <a:p>
          <a:r>
            <a:rPr lang="fr-FR" dirty="0" smtClean="0"/>
            <a:t>Tension et suspense</a:t>
          </a:r>
          <a:endParaRPr lang="fr-FR" dirty="0"/>
        </a:p>
      </dgm:t>
    </dgm:pt>
    <dgm:pt modelId="{5F441EBE-C62D-4A01-961D-7EC52E4D8434}" type="parTrans" cxnId="{91B8E543-C2B1-45AE-B218-2D43F4822BB0}">
      <dgm:prSet/>
      <dgm:spPr/>
      <dgm:t>
        <a:bodyPr/>
        <a:lstStyle/>
        <a:p>
          <a:endParaRPr lang="fr-FR"/>
        </a:p>
      </dgm:t>
    </dgm:pt>
    <dgm:pt modelId="{18446137-AD57-4436-B677-D36AED2385AE}" type="sibTrans" cxnId="{91B8E543-C2B1-45AE-B218-2D43F4822BB0}">
      <dgm:prSet/>
      <dgm:spPr/>
      <dgm:t>
        <a:bodyPr/>
        <a:lstStyle/>
        <a:p>
          <a:endParaRPr lang="fr-FR"/>
        </a:p>
      </dgm:t>
    </dgm:pt>
    <dgm:pt modelId="{072C7942-3D58-4731-A17D-1346F49C29E1}">
      <dgm:prSet phldrT="[Texte]"/>
      <dgm:spPr/>
      <dgm:t>
        <a:bodyPr/>
        <a:lstStyle/>
        <a:p>
          <a:r>
            <a:rPr lang="fr-FR" dirty="0" smtClean="0"/>
            <a:t>Expérience</a:t>
          </a:r>
          <a:endParaRPr lang="fr-FR" dirty="0"/>
        </a:p>
      </dgm:t>
    </dgm:pt>
    <dgm:pt modelId="{A2BB2B92-E081-4485-ACFB-50A43AF81ED1}" type="parTrans" cxnId="{5D9AAD0F-987A-4EF0-A471-0839CC1E7CF4}">
      <dgm:prSet/>
      <dgm:spPr/>
      <dgm:t>
        <a:bodyPr/>
        <a:lstStyle/>
        <a:p>
          <a:endParaRPr lang="fr-FR"/>
        </a:p>
      </dgm:t>
    </dgm:pt>
    <dgm:pt modelId="{7EE6B5A8-E38E-40A6-A81B-1496ABD55E6B}" type="sibTrans" cxnId="{5D9AAD0F-987A-4EF0-A471-0839CC1E7CF4}">
      <dgm:prSet/>
      <dgm:spPr/>
      <dgm:t>
        <a:bodyPr/>
        <a:lstStyle/>
        <a:p>
          <a:endParaRPr lang="fr-FR"/>
        </a:p>
      </dgm:t>
    </dgm:pt>
    <dgm:pt modelId="{A3CF8FBB-36E5-4548-A915-36EF09A78929}">
      <dgm:prSet phldrT="[Texte]"/>
      <dgm:spPr/>
      <dgm:t>
        <a:bodyPr/>
        <a:lstStyle/>
        <a:p>
          <a:r>
            <a:rPr lang="fr-FR" dirty="0" smtClean="0"/>
            <a:t>Interaction</a:t>
          </a:r>
          <a:endParaRPr lang="fr-FR" dirty="0"/>
        </a:p>
      </dgm:t>
    </dgm:pt>
    <dgm:pt modelId="{BD22A185-1B7A-4B5D-B533-1E036ED8D6A2}" type="parTrans" cxnId="{0C044387-1787-4B67-82FC-0E0DA0A98F0A}">
      <dgm:prSet/>
      <dgm:spPr/>
      <dgm:t>
        <a:bodyPr/>
        <a:lstStyle/>
        <a:p>
          <a:endParaRPr lang="fr-FR"/>
        </a:p>
      </dgm:t>
    </dgm:pt>
    <dgm:pt modelId="{709B561C-9B2D-4318-A23F-73BE799C09EC}" type="sibTrans" cxnId="{0C044387-1787-4B67-82FC-0E0DA0A98F0A}">
      <dgm:prSet/>
      <dgm:spPr/>
      <dgm:t>
        <a:bodyPr/>
        <a:lstStyle/>
        <a:p>
          <a:endParaRPr lang="fr-FR"/>
        </a:p>
      </dgm:t>
    </dgm:pt>
    <dgm:pt modelId="{3008800C-8956-4F2B-B1BD-4F2C2D45B5CA}">
      <dgm:prSet phldrT="[Texte]"/>
      <dgm:spPr/>
      <dgm:t>
        <a:bodyPr/>
        <a:lstStyle/>
        <a:p>
          <a:r>
            <a:rPr lang="fr-FR" dirty="0" smtClean="0"/>
            <a:t>Sensation de liberté</a:t>
          </a:r>
          <a:endParaRPr lang="fr-FR" dirty="0"/>
        </a:p>
      </dgm:t>
    </dgm:pt>
    <dgm:pt modelId="{D7367EAF-67A3-4E7E-A324-5FA3A8251196}" type="parTrans" cxnId="{F0436F00-BD86-477F-8D77-4B2092CEB3AE}">
      <dgm:prSet/>
      <dgm:spPr/>
      <dgm:t>
        <a:bodyPr/>
        <a:lstStyle/>
        <a:p>
          <a:endParaRPr lang="fr-FR"/>
        </a:p>
      </dgm:t>
    </dgm:pt>
    <dgm:pt modelId="{E6A19B02-AAB9-4434-B556-85B2504A3637}" type="sibTrans" cxnId="{F0436F00-BD86-477F-8D77-4B2092CEB3AE}">
      <dgm:prSet/>
      <dgm:spPr/>
      <dgm:t>
        <a:bodyPr/>
        <a:lstStyle/>
        <a:p>
          <a:endParaRPr lang="fr-FR"/>
        </a:p>
      </dgm:t>
    </dgm:pt>
    <dgm:pt modelId="{C5524EDD-B36D-46B1-AFB8-155165779840}">
      <dgm:prSet phldrT="[Texte]"/>
      <dgm:spPr/>
      <dgm:t>
        <a:bodyPr/>
        <a:lstStyle/>
        <a:p>
          <a:r>
            <a:rPr lang="fr-FR" dirty="0" smtClean="0"/>
            <a:t>Oser</a:t>
          </a:r>
          <a:endParaRPr lang="fr-FR" dirty="0"/>
        </a:p>
      </dgm:t>
    </dgm:pt>
    <dgm:pt modelId="{B1FE4F58-4CDB-4A6D-9E12-39A3889019A5}" type="parTrans" cxnId="{3A01BC01-8A48-48A4-A0EF-A35BC451EC86}">
      <dgm:prSet/>
      <dgm:spPr/>
      <dgm:t>
        <a:bodyPr/>
        <a:lstStyle/>
        <a:p>
          <a:endParaRPr lang="fr-FR"/>
        </a:p>
      </dgm:t>
    </dgm:pt>
    <dgm:pt modelId="{80486971-720F-4879-9834-518010ECCC86}" type="sibTrans" cxnId="{3A01BC01-8A48-48A4-A0EF-A35BC451EC86}">
      <dgm:prSet/>
      <dgm:spPr/>
      <dgm:t>
        <a:bodyPr/>
        <a:lstStyle/>
        <a:p>
          <a:endParaRPr lang="fr-FR"/>
        </a:p>
      </dgm:t>
    </dgm:pt>
    <dgm:pt modelId="{21388429-F9D4-4188-BB30-0208A11B85C7}" type="pres">
      <dgm:prSet presAssocID="{8A23141E-2FB6-40D1-9DE4-EA80D3FCFA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8A9A53-C8EF-488C-A96D-5B04FB057D70}" type="pres">
      <dgm:prSet presAssocID="{37939BB3-97F9-4616-9B33-8F70DA889268}" presName="root1" presStyleCnt="0"/>
      <dgm:spPr/>
    </dgm:pt>
    <dgm:pt modelId="{D52272D1-FC82-40AD-8B97-0F5A2403279E}" type="pres">
      <dgm:prSet presAssocID="{37939BB3-97F9-4616-9B33-8F70DA88926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F5F0951-D0E5-4576-823C-CFE1177EE030}" type="pres">
      <dgm:prSet presAssocID="{37939BB3-97F9-4616-9B33-8F70DA889268}" presName="level2hierChild" presStyleCnt="0"/>
      <dgm:spPr/>
    </dgm:pt>
    <dgm:pt modelId="{70BE0887-7BD1-4DA2-A744-AFE2FD8FAED0}" type="pres">
      <dgm:prSet presAssocID="{BEE25879-7C4E-4726-BD43-247B4C7922BF}" presName="conn2-1" presStyleLbl="parChTrans1D2" presStyleIdx="0" presStyleCnt="6"/>
      <dgm:spPr/>
      <dgm:t>
        <a:bodyPr/>
        <a:lstStyle/>
        <a:p>
          <a:endParaRPr lang="fr-FR"/>
        </a:p>
      </dgm:t>
    </dgm:pt>
    <dgm:pt modelId="{FCAE495C-6C5D-4FFA-AB29-08B68B209B34}" type="pres">
      <dgm:prSet presAssocID="{BEE25879-7C4E-4726-BD43-247B4C7922BF}" presName="connTx" presStyleLbl="parChTrans1D2" presStyleIdx="0" presStyleCnt="6"/>
      <dgm:spPr/>
      <dgm:t>
        <a:bodyPr/>
        <a:lstStyle/>
        <a:p>
          <a:endParaRPr lang="fr-FR"/>
        </a:p>
      </dgm:t>
    </dgm:pt>
    <dgm:pt modelId="{FB041A1D-28CC-4CDC-9058-99B6926BA979}" type="pres">
      <dgm:prSet presAssocID="{D579506E-39A2-41B7-B8C7-4E15FE93D3F4}" presName="root2" presStyleCnt="0"/>
      <dgm:spPr/>
    </dgm:pt>
    <dgm:pt modelId="{C2CC13ED-F164-4097-9E30-27A90A7EF95A}" type="pres">
      <dgm:prSet presAssocID="{D579506E-39A2-41B7-B8C7-4E15FE93D3F4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8915F4A-CA2E-4085-9E84-BB10DCAD0749}" type="pres">
      <dgm:prSet presAssocID="{D579506E-39A2-41B7-B8C7-4E15FE93D3F4}" presName="level3hierChild" presStyleCnt="0"/>
      <dgm:spPr/>
    </dgm:pt>
    <dgm:pt modelId="{C287F74E-E0ED-42A1-8935-9FF9D00B5575}" type="pres">
      <dgm:prSet presAssocID="{1666AAA8-9797-46E5-987D-7050D4747147}" presName="conn2-1" presStyleLbl="parChTrans1D3" presStyleIdx="0" presStyleCnt="12"/>
      <dgm:spPr/>
      <dgm:t>
        <a:bodyPr/>
        <a:lstStyle/>
        <a:p>
          <a:endParaRPr lang="fr-FR"/>
        </a:p>
      </dgm:t>
    </dgm:pt>
    <dgm:pt modelId="{4EF6B3BA-B7DE-4A2E-B1E2-29E3A9C687AC}" type="pres">
      <dgm:prSet presAssocID="{1666AAA8-9797-46E5-987D-7050D4747147}" presName="connTx" presStyleLbl="parChTrans1D3" presStyleIdx="0" presStyleCnt="12"/>
      <dgm:spPr/>
      <dgm:t>
        <a:bodyPr/>
        <a:lstStyle/>
        <a:p>
          <a:endParaRPr lang="fr-FR"/>
        </a:p>
      </dgm:t>
    </dgm:pt>
    <dgm:pt modelId="{21F1D5E4-B486-4F68-A10A-DB70246173AC}" type="pres">
      <dgm:prSet presAssocID="{EBE9D6FC-E23D-4BDB-B27C-C4033F6B0759}" presName="root2" presStyleCnt="0"/>
      <dgm:spPr/>
    </dgm:pt>
    <dgm:pt modelId="{23129FCF-7416-46A3-8404-65A166F99E95}" type="pres">
      <dgm:prSet presAssocID="{EBE9D6FC-E23D-4BDB-B27C-C4033F6B0759}" presName="LevelTwoTextNode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762393-529C-4CFA-AE95-A02A59F1CA1E}" type="pres">
      <dgm:prSet presAssocID="{EBE9D6FC-E23D-4BDB-B27C-C4033F6B0759}" presName="level3hierChild" presStyleCnt="0"/>
      <dgm:spPr/>
    </dgm:pt>
    <dgm:pt modelId="{99951E4E-F972-4B6D-98D9-CC442A60C85A}" type="pres">
      <dgm:prSet presAssocID="{D90C6D08-52B1-442E-9379-E0A1911D177C}" presName="conn2-1" presStyleLbl="parChTrans1D3" presStyleIdx="1" presStyleCnt="12"/>
      <dgm:spPr/>
      <dgm:t>
        <a:bodyPr/>
        <a:lstStyle/>
        <a:p>
          <a:endParaRPr lang="fr-FR"/>
        </a:p>
      </dgm:t>
    </dgm:pt>
    <dgm:pt modelId="{635A06F3-3C3C-4518-9854-5307C377A454}" type="pres">
      <dgm:prSet presAssocID="{D90C6D08-52B1-442E-9379-E0A1911D177C}" presName="connTx" presStyleLbl="parChTrans1D3" presStyleIdx="1" presStyleCnt="12"/>
      <dgm:spPr/>
      <dgm:t>
        <a:bodyPr/>
        <a:lstStyle/>
        <a:p>
          <a:endParaRPr lang="fr-FR"/>
        </a:p>
      </dgm:t>
    </dgm:pt>
    <dgm:pt modelId="{EDB15AF1-59AC-4B54-8AE1-119F64053E0D}" type="pres">
      <dgm:prSet presAssocID="{F720553D-DBA5-45EB-A9B3-94A55CBB4174}" presName="root2" presStyleCnt="0"/>
      <dgm:spPr/>
    </dgm:pt>
    <dgm:pt modelId="{04A90BAE-2272-46DD-B92A-F3BA76DC1C3B}" type="pres">
      <dgm:prSet presAssocID="{F720553D-DBA5-45EB-A9B3-94A55CBB4174}" presName="LevelTwoTextNode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CC2CF1D-29D0-4A2C-865A-46C4F07E8ED1}" type="pres">
      <dgm:prSet presAssocID="{F720553D-DBA5-45EB-A9B3-94A55CBB4174}" presName="level3hierChild" presStyleCnt="0"/>
      <dgm:spPr/>
    </dgm:pt>
    <dgm:pt modelId="{59275D7E-4184-4A06-81D1-C426D585A481}" type="pres">
      <dgm:prSet presAssocID="{7F0D15DF-91D9-4211-A519-3B54C4844C06}" presName="conn2-1" presStyleLbl="parChTrans1D2" presStyleIdx="1" presStyleCnt="6"/>
      <dgm:spPr/>
      <dgm:t>
        <a:bodyPr/>
        <a:lstStyle/>
        <a:p>
          <a:endParaRPr lang="fr-FR"/>
        </a:p>
      </dgm:t>
    </dgm:pt>
    <dgm:pt modelId="{ECB4894D-50DC-48A1-BD5F-7C2BB33C3263}" type="pres">
      <dgm:prSet presAssocID="{7F0D15DF-91D9-4211-A519-3B54C4844C06}" presName="connTx" presStyleLbl="parChTrans1D2" presStyleIdx="1" presStyleCnt="6"/>
      <dgm:spPr/>
      <dgm:t>
        <a:bodyPr/>
        <a:lstStyle/>
        <a:p>
          <a:endParaRPr lang="fr-FR"/>
        </a:p>
      </dgm:t>
    </dgm:pt>
    <dgm:pt modelId="{F9BE09EC-0D8B-46DD-9894-5CE509E6D70A}" type="pres">
      <dgm:prSet presAssocID="{BC1FFF7D-D5DE-4B0A-83D9-E5E3817B9387}" presName="root2" presStyleCnt="0"/>
      <dgm:spPr/>
    </dgm:pt>
    <dgm:pt modelId="{BDE3B84B-D7F5-4C52-93F9-B702FF97D625}" type="pres">
      <dgm:prSet presAssocID="{BC1FFF7D-D5DE-4B0A-83D9-E5E3817B9387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B3D13ED-20F2-42F5-9D29-FFCF68570E62}" type="pres">
      <dgm:prSet presAssocID="{BC1FFF7D-D5DE-4B0A-83D9-E5E3817B9387}" presName="level3hierChild" presStyleCnt="0"/>
      <dgm:spPr/>
    </dgm:pt>
    <dgm:pt modelId="{6D267E84-1B4C-4F5A-A93A-BA13A12BA96B}" type="pres">
      <dgm:prSet presAssocID="{C501E197-AA64-4E58-8488-D3F41D0D06FD}" presName="conn2-1" presStyleLbl="parChTrans1D3" presStyleIdx="2" presStyleCnt="12"/>
      <dgm:spPr/>
      <dgm:t>
        <a:bodyPr/>
        <a:lstStyle/>
        <a:p>
          <a:endParaRPr lang="fr-FR"/>
        </a:p>
      </dgm:t>
    </dgm:pt>
    <dgm:pt modelId="{3701BC57-679B-4184-BDAD-F3CE342FA965}" type="pres">
      <dgm:prSet presAssocID="{C501E197-AA64-4E58-8488-D3F41D0D06FD}" presName="connTx" presStyleLbl="parChTrans1D3" presStyleIdx="2" presStyleCnt="12"/>
      <dgm:spPr/>
      <dgm:t>
        <a:bodyPr/>
        <a:lstStyle/>
        <a:p>
          <a:endParaRPr lang="fr-FR"/>
        </a:p>
      </dgm:t>
    </dgm:pt>
    <dgm:pt modelId="{E2250C28-6A01-4F7F-870A-F68BBA8312B1}" type="pres">
      <dgm:prSet presAssocID="{25E1F064-B8A5-49E5-936F-2EC181CC6723}" presName="root2" presStyleCnt="0"/>
      <dgm:spPr/>
    </dgm:pt>
    <dgm:pt modelId="{8DDDAA16-4DA1-4B06-AAA5-C65FAC33E5AE}" type="pres">
      <dgm:prSet presAssocID="{25E1F064-B8A5-49E5-936F-2EC181CC6723}" presName="LevelTwoTextNode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C24B0BE-74CF-4CD1-A380-F28A3B265E4C}" type="pres">
      <dgm:prSet presAssocID="{25E1F064-B8A5-49E5-936F-2EC181CC6723}" presName="level3hierChild" presStyleCnt="0"/>
      <dgm:spPr/>
    </dgm:pt>
    <dgm:pt modelId="{6335C3C9-A46D-4582-96CA-F348F2776D53}" type="pres">
      <dgm:prSet presAssocID="{806382A3-2D32-4825-8A2E-027004A51FE6}" presName="conn2-1" presStyleLbl="parChTrans1D3" presStyleIdx="3" presStyleCnt="12"/>
      <dgm:spPr/>
      <dgm:t>
        <a:bodyPr/>
        <a:lstStyle/>
        <a:p>
          <a:endParaRPr lang="fr-FR"/>
        </a:p>
      </dgm:t>
    </dgm:pt>
    <dgm:pt modelId="{F64EFE29-79E0-4451-B1D5-96809D719B3C}" type="pres">
      <dgm:prSet presAssocID="{806382A3-2D32-4825-8A2E-027004A51FE6}" presName="connTx" presStyleLbl="parChTrans1D3" presStyleIdx="3" presStyleCnt="12"/>
      <dgm:spPr/>
      <dgm:t>
        <a:bodyPr/>
        <a:lstStyle/>
        <a:p>
          <a:endParaRPr lang="fr-FR"/>
        </a:p>
      </dgm:t>
    </dgm:pt>
    <dgm:pt modelId="{CE2B57B2-5D85-4988-985D-BD9B5BE829C3}" type="pres">
      <dgm:prSet presAssocID="{CE750AF8-3430-495A-B4C5-0B7913621E9E}" presName="root2" presStyleCnt="0"/>
      <dgm:spPr/>
    </dgm:pt>
    <dgm:pt modelId="{B14EA47E-E784-4741-B895-624A55F27F0A}" type="pres">
      <dgm:prSet presAssocID="{CE750AF8-3430-495A-B4C5-0B7913621E9E}" presName="LevelTwoTextNode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046953B-A998-4123-90A1-B2C3228B20E7}" type="pres">
      <dgm:prSet presAssocID="{CE750AF8-3430-495A-B4C5-0B7913621E9E}" presName="level3hierChild" presStyleCnt="0"/>
      <dgm:spPr/>
    </dgm:pt>
    <dgm:pt modelId="{164168F7-4115-4E93-8174-5957B68FD850}" type="pres">
      <dgm:prSet presAssocID="{2FF02D87-2DEF-4C90-996B-A0C15B4D972E}" presName="conn2-1" presStyleLbl="parChTrans1D2" presStyleIdx="2" presStyleCnt="6"/>
      <dgm:spPr/>
      <dgm:t>
        <a:bodyPr/>
        <a:lstStyle/>
        <a:p>
          <a:endParaRPr lang="fr-FR"/>
        </a:p>
      </dgm:t>
    </dgm:pt>
    <dgm:pt modelId="{DF2D46A9-699F-4A73-A5FC-8CE6C555A142}" type="pres">
      <dgm:prSet presAssocID="{2FF02D87-2DEF-4C90-996B-A0C15B4D972E}" presName="connTx" presStyleLbl="parChTrans1D2" presStyleIdx="2" presStyleCnt="6"/>
      <dgm:spPr/>
      <dgm:t>
        <a:bodyPr/>
        <a:lstStyle/>
        <a:p>
          <a:endParaRPr lang="fr-FR"/>
        </a:p>
      </dgm:t>
    </dgm:pt>
    <dgm:pt modelId="{61AEB665-8489-49AA-956E-8FB411C5F3CE}" type="pres">
      <dgm:prSet presAssocID="{768AD78F-5D69-4958-A7B9-B3CE3AFCA9FE}" presName="root2" presStyleCnt="0"/>
      <dgm:spPr/>
    </dgm:pt>
    <dgm:pt modelId="{54B6F420-6B3A-4CB6-AE06-3FA9948D69B8}" type="pres">
      <dgm:prSet presAssocID="{768AD78F-5D69-4958-A7B9-B3CE3AFCA9FE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4FEF11-F6CB-40F6-88EE-EB05FB2422D8}" type="pres">
      <dgm:prSet presAssocID="{768AD78F-5D69-4958-A7B9-B3CE3AFCA9FE}" presName="level3hierChild" presStyleCnt="0"/>
      <dgm:spPr/>
    </dgm:pt>
    <dgm:pt modelId="{17C4ED04-F6B0-4F3F-A775-DCCBEA28BE54}" type="pres">
      <dgm:prSet presAssocID="{C576FD06-4A4D-4133-B904-9E559F8610E4}" presName="conn2-1" presStyleLbl="parChTrans1D3" presStyleIdx="4" presStyleCnt="12"/>
      <dgm:spPr/>
      <dgm:t>
        <a:bodyPr/>
        <a:lstStyle/>
        <a:p>
          <a:endParaRPr lang="fr-FR"/>
        </a:p>
      </dgm:t>
    </dgm:pt>
    <dgm:pt modelId="{57D597CE-7C26-4D82-8A7C-D9E4EE85DCC8}" type="pres">
      <dgm:prSet presAssocID="{C576FD06-4A4D-4133-B904-9E559F8610E4}" presName="connTx" presStyleLbl="parChTrans1D3" presStyleIdx="4" presStyleCnt="12"/>
      <dgm:spPr/>
      <dgm:t>
        <a:bodyPr/>
        <a:lstStyle/>
        <a:p>
          <a:endParaRPr lang="fr-FR"/>
        </a:p>
      </dgm:t>
    </dgm:pt>
    <dgm:pt modelId="{7C1FE61B-3D66-4F10-ACCE-75BA3A6DE3F7}" type="pres">
      <dgm:prSet presAssocID="{C5888418-DCB5-4282-8803-175D6D8D1FAA}" presName="root2" presStyleCnt="0"/>
      <dgm:spPr/>
    </dgm:pt>
    <dgm:pt modelId="{0EB06D82-27DD-40E0-AB08-03BA89DBD598}" type="pres">
      <dgm:prSet presAssocID="{C5888418-DCB5-4282-8803-175D6D8D1FAA}" presName="LevelTwoTextNode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42B789A-B51D-4FDE-9C65-D1773AC77ED6}" type="pres">
      <dgm:prSet presAssocID="{C5888418-DCB5-4282-8803-175D6D8D1FAA}" presName="level3hierChild" presStyleCnt="0"/>
      <dgm:spPr/>
    </dgm:pt>
    <dgm:pt modelId="{6606E7B8-852E-4256-B571-06FF4664B939}" type="pres">
      <dgm:prSet presAssocID="{FF4B0541-330C-4421-819D-24A31E5E75FB}" presName="conn2-1" presStyleLbl="parChTrans1D3" presStyleIdx="5" presStyleCnt="12"/>
      <dgm:spPr/>
      <dgm:t>
        <a:bodyPr/>
        <a:lstStyle/>
        <a:p>
          <a:endParaRPr lang="fr-FR"/>
        </a:p>
      </dgm:t>
    </dgm:pt>
    <dgm:pt modelId="{61B4B2B4-E309-4700-BA94-B7794E0AA4EF}" type="pres">
      <dgm:prSet presAssocID="{FF4B0541-330C-4421-819D-24A31E5E75FB}" presName="connTx" presStyleLbl="parChTrans1D3" presStyleIdx="5" presStyleCnt="12"/>
      <dgm:spPr/>
      <dgm:t>
        <a:bodyPr/>
        <a:lstStyle/>
        <a:p>
          <a:endParaRPr lang="fr-FR"/>
        </a:p>
      </dgm:t>
    </dgm:pt>
    <dgm:pt modelId="{5ACA26DE-C705-42EF-BDB2-3CC0B8BAD58D}" type="pres">
      <dgm:prSet presAssocID="{92068B73-30C7-469D-9BA2-8429F145E247}" presName="root2" presStyleCnt="0"/>
      <dgm:spPr/>
    </dgm:pt>
    <dgm:pt modelId="{5A282DFA-EA5A-4F0E-AC31-69D672242D0F}" type="pres">
      <dgm:prSet presAssocID="{92068B73-30C7-469D-9BA2-8429F145E247}" presName="LevelTwoTextNode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B8D6C09-8D99-4EFE-A25F-A89880C33445}" type="pres">
      <dgm:prSet presAssocID="{92068B73-30C7-469D-9BA2-8429F145E247}" presName="level3hierChild" presStyleCnt="0"/>
      <dgm:spPr/>
    </dgm:pt>
    <dgm:pt modelId="{A27B4F2E-1C8A-404D-8A4C-1647B1B2087E}" type="pres">
      <dgm:prSet presAssocID="{D5E17F14-CAB9-4C78-8E09-86986106685E}" presName="conn2-1" presStyleLbl="parChTrans1D2" presStyleIdx="3" presStyleCnt="6"/>
      <dgm:spPr/>
      <dgm:t>
        <a:bodyPr/>
        <a:lstStyle/>
        <a:p>
          <a:endParaRPr lang="fr-FR"/>
        </a:p>
      </dgm:t>
    </dgm:pt>
    <dgm:pt modelId="{1A556BE9-4676-4F9A-B158-9D8094CCFAFC}" type="pres">
      <dgm:prSet presAssocID="{D5E17F14-CAB9-4C78-8E09-86986106685E}" presName="connTx" presStyleLbl="parChTrans1D2" presStyleIdx="3" presStyleCnt="6"/>
      <dgm:spPr/>
      <dgm:t>
        <a:bodyPr/>
        <a:lstStyle/>
        <a:p>
          <a:endParaRPr lang="fr-FR"/>
        </a:p>
      </dgm:t>
    </dgm:pt>
    <dgm:pt modelId="{0BDCD8CD-EB71-44EA-B548-F782AC8B7509}" type="pres">
      <dgm:prSet presAssocID="{2A1E01BB-BFA9-4BBE-B1EB-CBDE6B9DFD60}" presName="root2" presStyleCnt="0"/>
      <dgm:spPr/>
    </dgm:pt>
    <dgm:pt modelId="{E0EC65D5-B2C0-4438-B170-781F8A7E098F}" type="pres">
      <dgm:prSet presAssocID="{2A1E01BB-BFA9-4BBE-B1EB-CBDE6B9DFD60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A6754D0-71B7-4D45-8369-22EB9FDECB47}" type="pres">
      <dgm:prSet presAssocID="{2A1E01BB-BFA9-4BBE-B1EB-CBDE6B9DFD60}" presName="level3hierChild" presStyleCnt="0"/>
      <dgm:spPr/>
    </dgm:pt>
    <dgm:pt modelId="{EE614775-DE2E-4CE3-9BAC-4FA08E86DB36}" type="pres">
      <dgm:prSet presAssocID="{5F441EBE-C62D-4A01-961D-7EC52E4D8434}" presName="conn2-1" presStyleLbl="parChTrans1D3" presStyleIdx="6" presStyleCnt="12"/>
      <dgm:spPr/>
      <dgm:t>
        <a:bodyPr/>
        <a:lstStyle/>
        <a:p>
          <a:endParaRPr lang="fr-FR"/>
        </a:p>
      </dgm:t>
    </dgm:pt>
    <dgm:pt modelId="{B40BC9EB-C64E-4AA8-96CE-923FAFC37D94}" type="pres">
      <dgm:prSet presAssocID="{5F441EBE-C62D-4A01-961D-7EC52E4D8434}" presName="connTx" presStyleLbl="parChTrans1D3" presStyleIdx="6" presStyleCnt="12"/>
      <dgm:spPr/>
      <dgm:t>
        <a:bodyPr/>
        <a:lstStyle/>
        <a:p>
          <a:endParaRPr lang="fr-FR"/>
        </a:p>
      </dgm:t>
    </dgm:pt>
    <dgm:pt modelId="{92BEF469-6BB0-4701-B1F4-1646F6423058}" type="pres">
      <dgm:prSet presAssocID="{90EA1C66-B706-456F-8E42-3901EC6692D3}" presName="root2" presStyleCnt="0"/>
      <dgm:spPr/>
    </dgm:pt>
    <dgm:pt modelId="{BF29C8BF-BB45-46EA-90DE-16DE0391AFBC}" type="pres">
      <dgm:prSet presAssocID="{90EA1C66-B706-456F-8E42-3901EC6692D3}" presName="LevelTwoTextNode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11B7CC3-B053-4510-BC57-A977CEF87E2B}" type="pres">
      <dgm:prSet presAssocID="{90EA1C66-B706-456F-8E42-3901EC6692D3}" presName="level3hierChild" presStyleCnt="0"/>
      <dgm:spPr/>
    </dgm:pt>
    <dgm:pt modelId="{02E619A6-10D8-4F7F-A155-104501EC59C1}" type="pres">
      <dgm:prSet presAssocID="{7686C501-1153-46C0-84FB-94E49A1E8253}" presName="conn2-1" presStyleLbl="parChTrans1D3" presStyleIdx="7" presStyleCnt="12"/>
      <dgm:spPr/>
      <dgm:t>
        <a:bodyPr/>
        <a:lstStyle/>
        <a:p>
          <a:endParaRPr lang="fr-FR"/>
        </a:p>
      </dgm:t>
    </dgm:pt>
    <dgm:pt modelId="{6EB0EECB-C9FD-49DC-AB22-2D13E173E3FD}" type="pres">
      <dgm:prSet presAssocID="{7686C501-1153-46C0-84FB-94E49A1E8253}" presName="connTx" presStyleLbl="parChTrans1D3" presStyleIdx="7" presStyleCnt="12"/>
      <dgm:spPr/>
      <dgm:t>
        <a:bodyPr/>
        <a:lstStyle/>
        <a:p>
          <a:endParaRPr lang="fr-FR"/>
        </a:p>
      </dgm:t>
    </dgm:pt>
    <dgm:pt modelId="{DA490599-0850-4881-89A4-694CAFDCAA28}" type="pres">
      <dgm:prSet presAssocID="{98AA3BBD-3EB1-48F1-819E-437C51FA6276}" presName="root2" presStyleCnt="0"/>
      <dgm:spPr/>
    </dgm:pt>
    <dgm:pt modelId="{B990A1FF-C10E-4239-AD62-25B6EDF3839C}" type="pres">
      <dgm:prSet presAssocID="{98AA3BBD-3EB1-48F1-819E-437C51FA6276}" presName="LevelTwoTextNode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62D2657-732D-40C0-A1BF-80DFFF90D499}" type="pres">
      <dgm:prSet presAssocID="{98AA3BBD-3EB1-48F1-819E-437C51FA6276}" presName="level3hierChild" presStyleCnt="0"/>
      <dgm:spPr/>
    </dgm:pt>
    <dgm:pt modelId="{B9E28741-6906-45AF-BF0B-6E9D19825DEF}" type="pres">
      <dgm:prSet presAssocID="{B344725A-FBF5-44D1-8AD4-FC63FFD0CD3A}" presName="conn2-1" presStyleLbl="parChTrans1D2" presStyleIdx="4" presStyleCnt="6"/>
      <dgm:spPr/>
      <dgm:t>
        <a:bodyPr/>
        <a:lstStyle/>
        <a:p>
          <a:endParaRPr lang="fr-FR"/>
        </a:p>
      </dgm:t>
    </dgm:pt>
    <dgm:pt modelId="{E0C88177-1286-423E-9090-145B9742FF15}" type="pres">
      <dgm:prSet presAssocID="{B344725A-FBF5-44D1-8AD4-FC63FFD0CD3A}" presName="connTx" presStyleLbl="parChTrans1D2" presStyleIdx="4" presStyleCnt="6"/>
      <dgm:spPr/>
      <dgm:t>
        <a:bodyPr/>
        <a:lstStyle/>
        <a:p>
          <a:endParaRPr lang="fr-FR"/>
        </a:p>
      </dgm:t>
    </dgm:pt>
    <dgm:pt modelId="{31E24F3D-1DCF-4D2D-962D-44D6CE639615}" type="pres">
      <dgm:prSet presAssocID="{D26FA685-C6B7-4B66-8C66-3C94F93BEA6D}" presName="root2" presStyleCnt="0"/>
      <dgm:spPr/>
    </dgm:pt>
    <dgm:pt modelId="{87114B77-6B6C-4721-92C9-7C3D32ED36F7}" type="pres">
      <dgm:prSet presAssocID="{D26FA685-C6B7-4B66-8C66-3C94F93BEA6D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236D266-E263-4907-B9C3-69B5E76D7FC3}" type="pres">
      <dgm:prSet presAssocID="{D26FA685-C6B7-4B66-8C66-3C94F93BEA6D}" presName="level3hierChild" presStyleCnt="0"/>
      <dgm:spPr/>
    </dgm:pt>
    <dgm:pt modelId="{990747E3-5AD7-4BB1-8AC7-6CCF261FD808}" type="pres">
      <dgm:prSet presAssocID="{BD22A185-1B7A-4B5D-B533-1E036ED8D6A2}" presName="conn2-1" presStyleLbl="parChTrans1D3" presStyleIdx="8" presStyleCnt="12"/>
      <dgm:spPr/>
      <dgm:t>
        <a:bodyPr/>
        <a:lstStyle/>
        <a:p>
          <a:endParaRPr lang="fr-FR"/>
        </a:p>
      </dgm:t>
    </dgm:pt>
    <dgm:pt modelId="{26B58C5F-56EB-4A94-AEEC-CD5F8E3DF426}" type="pres">
      <dgm:prSet presAssocID="{BD22A185-1B7A-4B5D-B533-1E036ED8D6A2}" presName="connTx" presStyleLbl="parChTrans1D3" presStyleIdx="8" presStyleCnt="12"/>
      <dgm:spPr/>
      <dgm:t>
        <a:bodyPr/>
        <a:lstStyle/>
        <a:p>
          <a:endParaRPr lang="fr-FR"/>
        </a:p>
      </dgm:t>
    </dgm:pt>
    <dgm:pt modelId="{4873C0A1-60C4-4B30-9039-593DEDBDD6EC}" type="pres">
      <dgm:prSet presAssocID="{A3CF8FBB-36E5-4548-A915-36EF09A78929}" presName="root2" presStyleCnt="0"/>
      <dgm:spPr/>
    </dgm:pt>
    <dgm:pt modelId="{2C73954F-8E67-4700-967E-D0A4A1089EB1}" type="pres">
      <dgm:prSet presAssocID="{A3CF8FBB-36E5-4548-A915-36EF09A78929}" presName="LevelTwoTextNode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269948-733B-47AB-B6DC-30760445FC52}" type="pres">
      <dgm:prSet presAssocID="{A3CF8FBB-36E5-4548-A915-36EF09A78929}" presName="level3hierChild" presStyleCnt="0"/>
      <dgm:spPr/>
    </dgm:pt>
    <dgm:pt modelId="{2ECECCC7-10BC-4F73-BE45-A5C921750F77}" type="pres">
      <dgm:prSet presAssocID="{A2BB2B92-E081-4485-ACFB-50A43AF81ED1}" presName="conn2-1" presStyleLbl="parChTrans1D3" presStyleIdx="9" presStyleCnt="12"/>
      <dgm:spPr/>
      <dgm:t>
        <a:bodyPr/>
        <a:lstStyle/>
        <a:p>
          <a:endParaRPr lang="fr-FR"/>
        </a:p>
      </dgm:t>
    </dgm:pt>
    <dgm:pt modelId="{A31AC297-7070-4332-A172-30CEE7DC0E74}" type="pres">
      <dgm:prSet presAssocID="{A2BB2B92-E081-4485-ACFB-50A43AF81ED1}" presName="connTx" presStyleLbl="parChTrans1D3" presStyleIdx="9" presStyleCnt="12"/>
      <dgm:spPr/>
      <dgm:t>
        <a:bodyPr/>
        <a:lstStyle/>
        <a:p>
          <a:endParaRPr lang="fr-FR"/>
        </a:p>
      </dgm:t>
    </dgm:pt>
    <dgm:pt modelId="{887825D4-F25C-4C2F-A693-57C28164B059}" type="pres">
      <dgm:prSet presAssocID="{072C7942-3D58-4731-A17D-1346F49C29E1}" presName="root2" presStyleCnt="0"/>
      <dgm:spPr/>
    </dgm:pt>
    <dgm:pt modelId="{C3B05B7B-4A6D-47B0-982D-6660AA3CB3D4}" type="pres">
      <dgm:prSet presAssocID="{072C7942-3D58-4731-A17D-1346F49C29E1}" presName="LevelTwoTextNode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0FEF953-2BE9-4D00-A660-C0B757921D51}" type="pres">
      <dgm:prSet presAssocID="{072C7942-3D58-4731-A17D-1346F49C29E1}" presName="level3hierChild" presStyleCnt="0"/>
      <dgm:spPr/>
    </dgm:pt>
    <dgm:pt modelId="{C0F8BC1C-F1D7-4B12-A095-7DABA12127C5}" type="pres">
      <dgm:prSet presAssocID="{D14005D5-5CCC-4E70-BBCE-01DA16369525}" presName="conn2-1" presStyleLbl="parChTrans1D2" presStyleIdx="5" presStyleCnt="6"/>
      <dgm:spPr/>
      <dgm:t>
        <a:bodyPr/>
        <a:lstStyle/>
        <a:p>
          <a:endParaRPr lang="fr-FR"/>
        </a:p>
      </dgm:t>
    </dgm:pt>
    <dgm:pt modelId="{6D7F6317-1B6A-446D-9048-DC64CB0DFC1A}" type="pres">
      <dgm:prSet presAssocID="{D14005D5-5CCC-4E70-BBCE-01DA16369525}" presName="connTx" presStyleLbl="parChTrans1D2" presStyleIdx="5" presStyleCnt="6"/>
      <dgm:spPr/>
      <dgm:t>
        <a:bodyPr/>
        <a:lstStyle/>
        <a:p>
          <a:endParaRPr lang="fr-FR"/>
        </a:p>
      </dgm:t>
    </dgm:pt>
    <dgm:pt modelId="{1F651256-BF51-4D61-A09A-97B7BA44D1C6}" type="pres">
      <dgm:prSet presAssocID="{0A4FA814-85FD-4FA4-80B5-DE3AA5AB14E9}" presName="root2" presStyleCnt="0"/>
      <dgm:spPr/>
    </dgm:pt>
    <dgm:pt modelId="{E2ACDE10-DAEE-4E65-91C1-8694720597FD}" type="pres">
      <dgm:prSet presAssocID="{0A4FA814-85FD-4FA4-80B5-DE3AA5AB14E9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0DE448B-0DBC-46F4-A5DA-19005C24D764}" type="pres">
      <dgm:prSet presAssocID="{0A4FA814-85FD-4FA4-80B5-DE3AA5AB14E9}" presName="level3hierChild" presStyleCnt="0"/>
      <dgm:spPr/>
    </dgm:pt>
    <dgm:pt modelId="{E782B520-3FED-4AE5-899A-AB9AB8C8FD2C}" type="pres">
      <dgm:prSet presAssocID="{B1FE4F58-4CDB-4A6D-9E12-39A3889019A5}" presName="conn2-1" presStyleLbl="parChTrans1D3" presStyleIdx="10" presStyleCnt="12"/>
      <dgm:spPr/>
      <dgm:t>
        <a:bodyPr/>
        <a:lstStyle/>
        <a:p>
          <a:endParaRPr lang="fr-FR"/>
        </a:p>
      </dgm:t>
    </dgm:pt>
    <dgm:pt modelId="{FF2A7BB5-855A-4126-A070-5139E7001566}" type="pres">
      <dgm:prSet presAssocID="{B1FE4F58-4CDB-4A6D-9E12-39A3889019A5}" presName="connTx" presStyleLbl="parChTrans1D3" presStyleIdx="10" presStyleCnt="12"/>
      <dgm:spPr/>
      <dgm:t>
        <a:bodyPr/>
        <a:lstStyle/>
        <a:p>
          <a:endParaRPr lang="fr-FR"/>
        </a:p>
      </dgm:t>
    </dgm:pt>
    <dgm:pt modelId="{2C18CDB8-42AA-411A-8FEE-D023DC70E6BE}" type="pres">
      <dgm:prSet presAssocID="{C5524EDD-B36D-46B1-AFB8-155165779840}" presName="root2" presStyleCnt="0"/>
      <dgm:spPr/>
    </dgm:pt>
    <dgm:pt modelId="{A9485F19-2D7A-4A3F-BB13-C23598BA19BD}" type="pres">
      <dgm:prSet presAssocID="{C5524EDD-B36D-46B1-AFB8-155165779840}" presName="LevelTwoTextNode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3D383AB-EF5D-4BEA-9E8E-05FAEBECD8CC}" type="pres">
      <dgm:prSet presAssocID="{C5524EDD-B36D-46B1-AFB8-155165779840}" presName="level3hierChild" presStyleCnt="0"/>
      <dgm:spPr/>
    </dgm:pt>
    <dgm:pt modelId="{9F3416CB-8B8A-49C4-8C2B-8624D409FB3E}" type="pres">
      <dgm:prSet presAssocID="{D7367EAF-67A3-4E7E-A324-5FA3A8251196}" presName="conn2-1" presStyleLbl="parChTrans1D3" presStyleIdx="11" presStyleCnt="12"/>
      <dgm:spPr/>
      <dgm:t>
        <a:bodyPr/>
        <a:lstStyle/>
        <a:p>
          <a:endParaRPr lang="fr-FR"/>
        </a:p>
      </dgm:t>
    </dgm:pt>
    <dgm:pt modelId="{BE5B301E-15A5-4972-9358-E540DF0D8131}" type="pres">
      <dgm:prSet presAssocID="{D7367EAF-67A3-4E7E-A324-5FA3A8251196}" presName="connTx" presStyleLbl="parChTrans1D3" presStyleIdx="11" presStyleCnt="12"/>
      <dgm:spPr/>
      <dgm:t>
        <a:bodyPr/>
        <a:lstStyle/>
        <a:p>
          <a:endParaRPr lang="fr-FR"/>
        </a:p>
      </dgm:t>
    </dgm:pt>
    <dgm:pt modelId="{26A86F5B-9B95-4DE4-8E4D-A3E0DFD38FDC}" type="pres">
      <dgm:prSet presAssocID="{3008800C-8956-4F2B-B1BD-4F2C2D45B5CA}" presName="root2" presStyleCnt="0"/>
      <dgm:spPr/>
    </dgm:pt>
    <dgm:pt modelId="{265B7F8A-7670-474C-99CA-5FBB4106A86D}" type="pres">
      <dgm:prSet presAssocID="{3008800C-8956-4F2B-B1BD-4F2C2D45B5CA}" presName="LevelTwoTextNode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A0902B8-2ECE-42D6-9E4B-08B1F350E83E}" type="pres">
      <dgm:prSet presAssocID="{3008800C-8956-4F2B-B1BD-4F2C2D45B5CA}" presName="level3hierChild" presStyleCnt="0"/>
      <dgm:spPr/>
    </dgm:pt>
  </dgm:ptLst>
  <dgm:cxnLst>
    <dgm:cxn modelId="{5A7DE80D-745E-4759-A8F8-B7C81968798E}" srcId="{37939BB3-97F9-4616-9B33-8F70DA889268}" destId="{BC1FFF7D-D5DE-4B0A-83D9-E5E3817B9387}" srcOrd="1" destOrd="0" parTransId="{7F0D15DF-91D9-4211-A519-3B54C4844C06}" sibTransId="{42E38576-24B3-41BE-AD16-2BB3CB023014}"/>
    <dgm:cxn modelId="{E2AF2002-6762-4645-9081-BCBE1C10569A}" type="presOf" srcId="{F720553D-DBA5-45EB-A9B3-94A55CBB4174}" destId="{04A90BAE-2272-46DD-B92A-F3BA76DC1C3B}" srcOrd="0" destOrd="0" presId="urn:microsoft.com/office/officeart/2005/8/layout/hierarchy2"/>
    <dgm:cxn modelId="{5F754ED8-022E-40F1-98E3-047388391ECB}" type="presOf" srcId="{D7367EAF-67A3-4E7E-A324-5FA3A8251196}" destId="{9F3416CB-8B8A-49C4-8C2B-8624D409FB3E}" srcOrd="0" destOrd="0" presId="urn:microsoft.com/office/officeart/2005/8/layout/hierarchy2"/>
    <dgm:cxn modelId="{36DA6B0D-83D8-4389-A6BF-0A1FEFCBE113}" type="presOf" srcId="{C576FD06-4A4D-4133-B904-9E559F8610E4}" destId="{17C4ED04-F6B0-4F3F-A775-DCCBEA28BE54}" srcOrd="0" destOrd="0" presId="urn:microsoft.com/office/officeart/2005/8/layout/hierarchy2"/>
    <dgm:cxn modelId="{13EE1C06-12FE-4CCB-A39B-1F2B7B9B9DF0}" type="presOf" srcId="{1666AAA8-9797-46E5-987D-7050D4747147}" destId="{C287F74E-E0ED-42A1-8935-9FF9D00B5575}" srcOrd="0" destOrd="0" presId="urn:microsoft.com/office/officeart/2005/8/layout/hierarchy2"/>
    <dgm:cxn modelId="{91B8E543-C2B1-45AE-B218-2D43F4822BB0}" srcId="{2A1E01BB-BFA9-4BBE-B1EB-CBDE6B9DFD60}" destId="{90EA1C66-B706-456F-8E42-3901EC6692D3}" srcOrd="0" destOrd="0" parTransId="{5F441EBE-C62D-4A01-961D-7EC52E4D8434}" sibTransId="{18446137-AD57-4436-B677-D36AED2385AE}"/>
    <dgm:cxn modelId="{C607F810-1192-48F4-9458-E19018169FB0}" type="presOf" srcId="{806382A3-2D32-4825-8A2E-027004A51FE6}" destId="{6335C3C9-A46D-4582-96CA-F348F2776D53}" srcOrd="0" destOrd="0" presId="urn:microsoft.com/office/officeart/2005/8/layout/hierarchy2"/>
    <dgm:cxn modelId="{D29C9086-231B-4236-84C7-4C71FDDFED13}" type="presOf" srcId="{D5E17F14-CAB9-4C78-8E09-86986106685E}" destId="{1A556BE9-4676-4F9A-B158-9D8094CCFAFC}" srcOrd="1" destOrd="0" presId="urn:microsoft.com/office/officeart/2005/8/layout/hierarchy2"/>
    <dgm:cxn modelId="{A19C59A6-0C3E-4FE3-817F-55150509AC98}" type="presOf" srcId="{BC1FFF7D-D5DE-4B0A-83D9-E5E3817B9387}" destId="{BDE3B84B-D7F5-4C52-93F9-B702FF97D625}" srcOrd="0" destOrd="0" presId="urn:microsoft.com/office/officeart/2005/8/layout/hierarchy2"/>
    <dgm:cxn modelId="{B585EC87-53E6-42EF-A66C-CF41C090A67A}" type="presOf" srcId="{B344725A-FBF5-44D1-8AD4-FC63FFD0CD3A}" destId="{E0C88177-1286-423E-9090-145B9742FF15}" srcOrd="1" destOrd="0" presId="urn:microsoft.com/office/officeart/2005/8/layout/hierarchy2"/>
    <dgm:cxn modelId="{2C81F932-BE1D-4A0C-8165-A3CF944F495C}" type="presOf" srcId="{D90C6D08-52B1-442E-9379-E0A1911D177C}" destId="{635A06F3-3C3C-4518-9854-5307C377A454}" srcOrd="1" destOrd="0" presId="urn:microsoft.com/office/officeart/2005/8/layout/hierarchy2"/>
    <dgm:cxn modelId="{C2587E67-5404-4CE8-BDE9-FB7731A0EC7A}" type="presOf" srcId="{D579506E-39A2-41B7-B8C7-4E15FE93D3F4}" destId="{C2CC13ED-F164-4097-9E30-27A90A7EF95A}" srcOrd="0" destOrd="0" presId="urn:microsoft.com/office/officeart/2005/8/layout/hierarchy2"/>
    <dgm:cxn modelId="{6D4F6890-C94E-4E13-A6ED-4EB37B80C571}" type="presOf" srcId="{D26FA685-C6B7-4B66-8C66-3C94F93BEA6D}" destId="{87114B77-6B6C-4721-92C9-7C3D32ED36F7}" srcOrd="0" destOrd="0" presId="urn:microsoft.com/office/officeart/2005/8/layout/hierarchy2"/>
    <dgm:cxn modelId="{D533B684-A013-48EF-97A2-AE8B3E884230}" type="presOf" srcId="{7686C501-1153-46C0-84FB-94E49A1E8253}" destId="{6EB0EECB-C9FD-49DC-AB22-2D13E173E3FD}" srcOrd="1" destOrd="0" presId="urn:microsoft.com/office/officeart/2005/8/layout/hierarchy2"/>
    <dgm:cxn modelId="{F0DBFE84-E69D-4667-A433-2559D9EEB6E8}" type="presOf" srcId="{A3CF8FBB-36E5-4548-A915-36EF09A78929}" destId="{2C73954F-8E67-4700-967E-D0A4A1089EB1}" srcOrd="0" destOrd="0" presId="urn:microsoft.com/office/officeart/2005/8/layout/hierarchy2"/>
    <dgm:cxn modelId="{2DE942BA-7F7E-45AE-A96A-A381CF0894DC}" type="presOf" srcId="{90EA1C66-B706-456F-8E42-3901EC6692D3}" destId="{BF29C8BF-BB45-46EA-90DE-16DE0391AFBC}" srcOrd="0" destOrd="0" presId="urn:microsoft.com/office/officeart/2005/8/layout/hierarchy2"/>
    <dgm:cxn modelId="{E6F037A5-907F-4D9E-95F6-44136EF45EBF}" type="presOf" srcId="{1666AAA8-9797-46E5-987D-7050D4747147}" destId="{4EF6B3BA-B7DE-4A2E-B1E2-29E3A9C687AC}" srcOrd="1" destOrd="0" presId="urn:microsoft.com/office/officeart/2005/8/layout/hierarchy2"/>
    <dgm:cxn modelId="{DD3A47B9-EE8B-4BA4-B3A7-F2AAFBE8A981}" type="presOf" srcId="{37939BB3-97F9-4616-9B33-8F70DA889268}" destId="{D52272D1-FC82-40AD-8B97-0F5A2403279E}" srcOrd="0" destOrd="0" presId="urn:microsoft.com/office/officeart/2005/8/layout/hierarchy2"/>
    <dgm:cxn modelId="{A908EA3C-EC42-450A-93E0-60F57FA8212B}" type="presOf" srcId="{D90C6D08-52B1-442E-9379-E0A1911D177C}" destId="{99951E4E-F972-4B6D-98D9-CC442A60C85A}" srcOrd="0" destOrd="0" presId="urn:microsoft.com/office/officeart/2005/8/layout/hierarchy2"/>
    <dgm:cxn modelId="{47B52FC9-BC55-4017-8478-B438EDA81F81}" type="presOf" srcId="{C576FD06-4A4D-4133-B904-9E559F8610E4}" destId="{57D597CE-7C26-4D82-8A7C-D9E4EE85DCC8}" srcOrd="1" destOrd="0" presId="urn:microsoft.com/office/officeart/2005/8/layout/hierarchy2"/>
    <dgm:cxn modelId="{6DED3E9C-15DC-4C9D-AD63-0E55E5D7A514}" type="presOf" srcId="{98AA3BBD-3EB1-48F1-819E-437C51FA6276}" destId="{B990A1FF-C10E-4239-AD62-25B6EDF3839C}" srcOrd="0" destOrd="0" presId="urn:microsoft.com/office/officeart/2005/8/layout/hierarchy2"/>
    <dgm:cxn modelId="{C4D39E48-48DC-4030-B44D-2E3E614FBD36}" srcId="{768AD78F-5D69-4958-A7B9-B3CE3AFCA9FE}" destId="{92068B73-30C7-469D-9BA2-8429F145E247}" srcOrd="1" destOrd="0" parTransId="{FF4B0541-330C-4421-819D-24A31E5E75FB}" sibTransId="{9C2DD785-03F7-4724-BFCC-3641248AA0C8}"/>
    <dgm:cxn modelId="{5D9AAD0F-987A-4EF0-A471-0839CC1E7CF4}" srcId="{D26FA685-C6B7-4B66-8C66-3C94F93BEA6D}" destId="{072C7942-3D58-4731-A17D-1346F49C29E1}" srcOrd="1" destOrd="0" parTransId="{A2BB2B92-E081-4485-ACFB-50A43AF81ED1}" sibTransId="{7EE6B5A8-E38E-40A6-A81B-1496ABD55E6B}"/>
    <dgm:cxn modelId="{BA45DC86-C9B8-4AE4-A752-EFA392AFF129}" type="presOf" srcId="{CE750AF8-3430-495A-B4C5-0B7913621E9E}" destId="{B14EA47E-E784-4741-B895-624A55F27F0A}" srcOrd="0" destOrd="0" presId="urn:microsoft.com/office/officeart/2005/8/layout/hierarchy2"/>
    <dgm:cxn modelId="{E44F7B32-52B6-4EB2-B86E-DD46DAC8B531}" type="presOf" srcId="{2A1E01BB-BFA9-4BBE-B1EB-CBDE6B9DFD60}" destId="{E0EC65D5-B2C0-4438-B170-781F8A7E098F}" srcOrd="0" destOrd="0" presId="urn:microsoft.com/office/officeart/2005/8/layout/hierarchy2"/>
    <dgm:cxn modelId="{EF220160-5316-406B-88DF-DA2509FDE87F}" type="presOf" srcId="{A2BB2B92-E081-4485-ACFB-50A43AF81ED1}" destId="{2ECECCC7-10BC-4F73-BE45-A5C921750F77}" srcOrd="0" destOrd="0" presId="urn:microsoft.com/office/officeart/2005/8/layout/hierarchy2"/>
    <dgm:cxn modelId="{765E6228-54E4-4E60-AC29-AA2686E485CC}" type="presOf" srcId="{B344725A-FBF5-44D1-8AD4-FC63FFD0CD3A}" destId="{B9E28741-6906-45AF-BF0B-6E9D19825DEF}" srcOrd="0" destOrd="0" presId="urn:microsoft.com/office/officeart/2005/8/layout/hierarchy2"/>
    <dgm:cxn modelId="{AE09B124-5602-4D0F-BDE1-F0282A7C8AE3}" type="presOf" srcId="{072C7942-3D58-4731-A17D-1346F49C29E1}" destId="{C3B05B7B-4A6D-47B0-982D-6660AA3CB3D4}" srcOrd="0" destOrd="0" presId="urn:microsoft.com/office/officeart/2005/8/layout/hierarchy2"/>
    <dgm:cxn modelId="{4E2059A4-8F94-4619-AEEE-2215AEFFABFA}" srcId="{D579506E-39A2-41B7-B8C7-4E15FE93D3F4}" destId="{EBE9D6FC-E23D-4BDB-B27C-C4033F6B0759}" srcOrd="0" destOrd="0" parTransId="{1666AAA8-9797-46E5-987D-7050D4747147}" sibTransId="{4DB398C4-9AD0-4270-AA55-7E30862DE342}"/>
    <dgm:cxn modelId="{E2BBC848-5E46-4150-BC2F-868CBE0F9A7F}" type="presOf" srcId="{92068B73-30C7-469D-9BA2-8429F145E247}" destId="{5A282DFA-EA5A-4F0E-AC31-69D672242D0F}" srcOrd="0" destOrd="0" presId="urn:microsoft.com/office/officeart/2005/8/layout/hierarchy2"/>
    <dgm:cxn modelId="{5FC90BAB-01D0-4434-9AEE-44F213CA36EC}" type="presOf" srcId="{C5524EDD-B36D-46B1-AFB8-155165779840}" destId="{A9485F19-2D7A-4A3F-BB13-C23598BA19BD}" srcOrd="0" destOrd="0" presId="urn:microsoft.com/office/officeart/2005/8/layout/hierarchy2"/>
    <dgm:cxn modelId="{0365478A-0833-4AFA-8069-77B8264CAFF4}" type="presOf" srcId="{25E1F064-B8A5-49E5-936F-2EC181CC6723}" destId="{8DDDAA16-4DA1-4B06-AAA5-C65FAC33E5AE}" srcOrd="0" destOrd="0" presId="urn:microsoft.com/office/officeart/2005/8/layout/hierarchy2"/>
    <dgm:cxn modelId="{62B11C45-37E3-4917-87FC-5B7078221E85}" type="presOf" srcId="{BEE25879-7C4E-4726-BD43-247B4C7922BF}" destId="{FCAE495C-6C5D-4FFA-AB29-08B68B209B34}" srcOrd="1" destOrd="0" presId="urn:microsoft.com/office/officeart/2005/8/layout/hierarchy2"/>
    <dgm:cxn modelId="{39CF082C-3DB6-44D4-AFA0-FD2E8D318374}" srcId="{2A1E01BB-BFA9-4BBE-B1EB-CBDE6B9DFD60}" destId="{98AA3BBD-3EB1-48F1-819E-437C51FA6276}" srcOrd="1" destOrd="0" parTransId="{7686C501-1153-46C0-84FB-94E49A1E8253}" sibTransId="{8D024B01-9928-4E58-8D4D-F4F193BAAD41}"/>
    <dgm:cxn modelId="{2585512D-4288-40B7-BD72-6491C733E658}" type="presOf" srcId="{7F0D15DF-91D9-4211-A519-3B54C4844C06}" destId="{59275D7E-4184-4A06-81D1-C426D585A481}" srcOrd="0" destOrd="0" presId="urn:microsoft.com/office/officeart/2005/8/layout/hierarchy2"/>
    <dgm:cxn modelId="{0A0A6351-5B80-4680-ABE9-6B62F0FA11A9}" type="presOf" srcId="{A2BB2B92-E081-4485-ACFB-50A43AF81ED1}" destId="{A31AC297-7070-4332-A172-30CEE7DC0E74}" srcOrd="1" destOrd="0" presId="urn:microsoft.com/office/officeart/2005/8/layout/hierarchy2"/>
    <dgm:cxn modelId="{B429AFCC-28C8-4E63-B926-B3F89F7B1BE6}" type="presOf" srcId="{D5E17F14-CAB9-4C78-8E09-86986106685E}" destId="{A27B4F2E-1C8A-404D-8A4C-1647B1B2087E}" srcOrd="0" destOrd="0" presId="urn:microsoft.com/office/officeart/2005/8/layout/hierarchy2"/>
    <dgm:cxn modelId="{E6CDEA40-F762-4991-AFEF-BC3103EAAE22}" type="presOf" srcId="{D14005D5-5CCC-4E70-BBCE-01DA16369525}" destId="{C0F8BC1C-F1D7-4B12-A095-7DABA12127C5}" srcOrd="0" destOrd="0" presId="urn:microsoft.com/office/officeart/2005/8/layout/hierarchy2"/>
    <dgm:cxn modelId="{2DE12983-6F75-46CF-B1E5-6F79B17FD01D}" type="presOf" srcId="{768AD78F-5D69-4958-A7B9-B3CE3AFCA9FE}" destId="{54B6F420-6B3A-4CB6-AE06-3FA9948D69B8}" srcOrd="0" destOrd="0" presId="urn:microsoft.com/office/officeart/2005/8/layout/hierarchy2"/>
    <dgm:cxn modelId="{25978969-CDB6-46B6-8A34-3C10E4C99B20}" type="presOf" srcId="{B1FE4F58-4CDB-4A6D-9E12-39A3889019A5}" destId="{FF2A7BB5-855A-4126-A070-5139E7001566}" srcOrd="1" destOrd="0" presId="urn:microsoft.com/office/officeart/2005/8/layout/hierarchy2"/>
    <dgm:cxn modelId="{420B098F-5A80-4C39-9223-210D06825165}" srcId="{768AD78F-5D69-4958-A7B9-B3CE3AFCA9FE}" destId="{C5888418-DCB5-4282-8803-175D6D8D1FAA}" srcOrd="0" destOrd="0" parTransId="{C576FD06-4A4D-4133-B904-9E559F8610E4}" sibTransId="{11539C15-045B-44FD-84A1-06FD53B25D54}"/>
    <dgm:cxn modelId="{D2DC215B-7404-4902-8908-0E530F6182A7}" type="presOf" srcId="{5F441EBE-C62D-4A01-961D-7EC52E4D8434}" destId="{EE614775-DE2E-4CE3-9BAC-4FA08E86DB36}" srcOrd="0" destOrd="0" presId="urn:microsoft.com/office/officeart/2005/8/layout/hierarchy2"/>
    <dgm:cxn modelId="{B6F0DA84-F0D1-464C-AC34-C54619D02325}" type="presOf" srcId="{FF4B0541-330C-4421-819D-24A31E5E75FB}" destId="{61B4B2B4-E309-4700-BA94-B7794E0AA4EF}" srcOrd="1" destOrd="0" presId="urn:microsoft.com/office/officeart/2005/8/layout/hierarchy2"/>
    <dgm:cxn modelId="{A4F4ECC6-CBD6-460F-9CBB-F66CD22250C1}" type="presOf" srcId="{7686C501-1153-46C0-84FB-94E49A1E8253}" destId="{02E619A6-10D8-4F7F-A155-104501EC59C1}" srcOrd="0" destOrd="0" presId="urn:microsoft.com/office/officeart/2005/8/layout/hierarchy2"/>
    <dgm:cxn modelId="{5D3BADBB-F142-4CDF-A676-8454B4E231C0}" srcId="{D579506E-39A2-41B7-B8C7-4E15FE93D3F4}" destId="{F720553D-DBA5-45EB-A9B3-94A55CBB4174}" srcOrd="1" destOrd="0" parTransId="{D90C6D08-52B1-442E-9379-E0A1911D177C}" sibTransId="{48621F85-1248-49E4-8DBD-85B688A9E8CE}"/>
    <dgm:cxn modelId="{7DF19309-285A-4259-A2D6-709079BD3263}" type="presOf" srcId="{C501E197-AA64-4E58-8488-D3F41D0D06FD}" destId="{6D267E84-1B4C-4F5A-A93A-BA13A12BA96B}" srcOrd="0" destOrd="0" presId="urn:microsoft.com/office/officeart/2005/8/layout/hierarchy2"/>
    <dgm:cxn modelId="{3A01BC01-8A48-48A4-A0EF-A35BC451EC86}" srcId="{0A4FA814-85FD-4FA4-80B5-DE3AA5AB14E9}" destId="{C5524EDD-B36D-46B1-AFB8-155165779840}" srcOrd="0" destOrd="0" parTransId="{B1FE4F58-4CDB-4A6D-9E12-39A3889019A5}" sibTransId="{80486971-720F-4879-9834-518010ECCC86}"/>
    <dgm:cxn modelId="{9ACCF932-0806-4B3E-9BF0-4D89FDB6875C}" type="presOf" srcId="{8A23141E-2FB6-40D1-9DE4-EA80D3FCFA82}" destId="{21388429-F9D4-4188-BB30-0208A11B85C7}" srcOrd="0" destOrd="0" presId="urn:microsoft.com/office/officeart/2005/8/layout/hierarchy2"/>
    <dgm:cxn modelId="{7F9FA17F-4BF6-46DA-87B7-0BFD2AE7A3BF}" type="presOf" srcId="{2FF02D87-2DEF-4C90-996B-A0C15B4D972E}" destId="{164168F7-4115-4E93-8174-5957B68FD850}" srcOrd="0" destOrd="0" presId="urn:microsoft.com/office/officeart/2005/8/layout/hierarchy2"/>
    <dgm:cxn modelId="{6F4D2D76-154F-49C6-B412-EA6C3EE81474}" type="presOf" srcId="{B1FE4F58-4CDB-4A6D-9E12-39A3889019A5}" destId="{E782B520-3FED-4AE5-899A-AB9AB8C8FD2C}" srcOrd="0" destOrd="0" presId="urn:microsoft.com/office/officeart/2005/8/layout/hierarchy2"/>
    <dgm:cxn modelId="{9D468034-4D69-4730-9B41-1BEC9CB2FC92}" srcId="{BC1FFF7D-D5DE-4B0A-83D9-E5E3817B9387}" destId="{25E1F064-B8A5-49E5-936F-2EC181CC6723}" srcOrd="0" destOrd="0" parTransId="{C501E197-AA64-4E58-8488-D3F41D0D06FD}" sibTransId="{19ECD3F9-DEA6-4299-AF57-3856C1FA1321}"/>
    <dgm:cxn modelId="{AB02B6E9-5C19-41FD-8B96-E7E1F5B0718C}" type="presOf" srcId="{3008800C-8956-4F2B-B1BD-4F2C2D45B5CA}" destId="{265B7F8A-7670-474C-99CA-5FBB4106A86D}" srcOrd="0" destOrd="0" presId="urn:microsoft.com/office/officeart/2005/8/layout/hierarchy2"/>
    <dgm:cxn modelId="{6174F355-01EB-43D3-98D1-BF87E1B48C50}" srcId="{37939BB3-97F9-4616-9B33-8F70DA889268}" destId="{D26FA685-C6B7-4B66-8C66-3C94F93BEA6D}" srcOrd="4" destOrd="0" parTransId="{B344725A-FBF5-44D1-8AD4-FC63FFD0CD3A}" sibTransId="{E5DD57CE-73A8-4BB7-8941-A99281B20CC0}"/>
    <dgm:cxn modelId="{0C044387-1787-4B67-82FC-0E0DA0A98F0A}" srcId="{D26FA685-C6B7-4B66-8C66-3C94F93BEA6D}" destId="{A3CF8FBB-36E5-4548-A915-36EF09A78929}" srcOrd="0" destOrd="0" parTransId="{BD22A185-1B7A-4B5D-B533-1E036ED8D6A2}" sibTransId="{709B561C-9B2D-4318-A23F-73BE799C09EC}"/>
    <dgm:cxn modelId="{D0E3FA7C-8EF0-4DEE-BAD7-8BB2F52732C7}" type="presOf" srcId="{BD22A185-1B7A-4B5D-B533-1E036ED8D6A2}" destId="{26B58C5F-56EB-4A94-AEEC-CD5F8E3DF426}" srcOrd="1" destOrd="0" presId="urn:microsoft.com/office/officeart/2005/8/layout/hierarchy2"/>
    <dgm:cxn modelId="{93725784-9FD9-412D-AE5A-9A072CA1106C}" type="presOf" srcId="{D7367EAF-67A3-4E7E-A324-5FA3A8251196}" destId="{BE5B301E-15A5-4972-9358-E540DF0D8131}" srcOrd="1" destOrd="0" presId="urn:microsoft.com/office/officeart/2005/8/layout/hierarchy2"/>
    <dgm:cxn modelId="{B02AFD8A-AB55-420D-8090-AF62946C712D}" srcId="{37939BB3-97F9-4616-9B33-8F70DA889268}" destId="{D579506E-39A2-41B7-B8C7-4E15FE93D3F4}" srcOrd="0" destOrd="0" parTransId="{BEE25879-7C4E-4726-BD43-247B4C7922BF}" sibTransId="{FE79376E-44F9-410A-8E58-B627F137DF60}"/>
    <dgm:cxn modelId="{7A68B0A9-A2DB-4130-9E2E-45B2FBC0C8E7}" type="presOf" srcId="{2FF02D87-2DEF-4C90-996B-A0C15B4D972E}" destId="{DF2D46A9-699F-4A73-A5FC-8CE6C555A142}" srcOrd="1" destOrd="0" presId="urn:microsoft.com/office/officeart/2005/8/layout/hierarchy2"/>
    <dgm:cxn modelId="{8B047EB6-AF60-4216-BC00-4632BB61612E}" srcId="{37939BB3-97F9-4616-9B33-8F70DA889268}" destId="{2A1E01BB-BFA9-4BBE-B1EB-CBDE6B9DFD60}" srcOrd="3" destOrd="0" parTransId="{D5E17F14-CAB9-4C78-8E09-86986106685E}" sibTransId="{255E9C10-0D85-40F3-AF11-5CBCC3F21A22}"/>
    <dgm:cxn modelId="{E4F0C8F7-061B-4BDA-800A-7DA28D93632E}" srcId="{37939BB3-97F9-4616-9B33-8F70DA889268}" destId="{768AD78F-5D69-4958-A7B9-B3CE3AFCA9FE}" srcOrd="2" destOrd="0" parTransId="{2FF02D87-2DEF-4C90-996B-A0C15B4D972E}" sibTransId="{D25D07CD-925F-4F86-9D61-9EA41833C99B}"/>
    <dgm:cxn modelId="{8F78D9E6-A884-4D60-9CCC-E52078D35CCD}" type="presOf" srcId="{C5888418-DCB5-4282-8803-175D6D8D1FAA}" destId="{0EB06D82-27DD-40E0-AB08-03BA89DBD598}" srcOrd="0" destOrd="0" presId="urn:microsoft.com/office/officeart/2005/8/layout/hierarchy2"/>
    <dgm:cxn modelId="{D7C5515B-AAA2-4682-A21F-C5A4A05691CC}" type="presOf" srcId="{FF4B0541-330C-4421-819D-24A31E5E75FB}" destId="{6606E7B8-852E-4256-B571-06FF4664B939}" srcOrd="0" destOrd="0" presId="urn:microsoft.com/office/officeart/2005/8/layout/hierarchy2"/>
    <dgm:cxn modelId="{C586D827-CCE3-4CF5-A1CA-899B69D94D59}" srcId="{8A23141E-2FB6-40D1-9DE4-EA80D3FCFA82}" destId="{37939BB3-97F9-4616-9B33-8F70DA889268}" srcOrd="0" destOrd="0" parTransId="{69A172B3-46A0-47C6-851C-4657DD1210E0}" sibTransId="{E345A2D4-E861-4309-9DA3-F93110FD6053}"/>
    <dgm:cxn modelId="{D45437F3-AC56-472F-9A8A-B2D851EB005C}" type="presOf" srcId="{D14005D5-5CCC-4E70-BBCE-01DA16369525}" destId="{6D7F6317-1B6A-446D-9048-DC64CB0DFC1A}" srcOrd="1" destOrd="0" presId="urn:microsoft.com/office/officeart/2005/8/layout/hierarchy2"/>
    <dgm:cxn modelId="{FB69E49D-D2C0-4814-8CFF-D1CC49634200}" type="presOf" srcId="{5F441EBE-C62D-4A01-961D-7EC52E4D8434}" destId="{B40BC9EB-C64E-4AA8-96CE-923FAFC37D94}" srcOrd="1" destOrd="0" presId="urn:microsoft.com/office/officeart/2005/8/layout/hierarchy2"/>
    <dgm:cxn modelId="{96DFDC23-B2CC-4AAD-88B1-0484F5D038F5}" type="presOf" srcId="{806382A3-2D32-4825-8A2E-027004A51FE6}" destId="{F64EFE29-79E0-4451-B1D5-96809D719B3C}" srcOrd="1" destOrd="0" presId="urn:microsoft.com/office/officeart/2005/8/layout/hierarchy2"/>
    <dgm:cxn modelId="{3D154771-39E0-4EBE-BFE0-8FBD8DF4804E}" type="presOf" srcId="{EBE9D6FC-E23D-4BDB-B27C-C4033F6B0759}" destId="{23129FCF-7416-46A3-8404-65A166F99E95}" srcOrd="0" destOrd="0" presId="urn:microsoft.com/office/officeart/2005/8/layout/hierarchy2"/>
    <dgm:cxn modelId="{F9558490-E9F6-45E8-8816-C46593571FB4}" type="presOf" srcId="{C501E197-AA64-4E58-8488-D3F41D0D06FD}" destId="{3701BC57-679B-4184-BDAD-F3CE342FA965}" srcOrd="1" destOrd="0" presId="urn:microsoft.com/office/officeart/2005/8/layout/hierarchy2"/>
    <dgm:cxn modelId="{BBD38810-C69D-4CF5-B1BE-E49DB3FED94B}" type="presOf" srcId="{BD22A185-1B7A-4B5D-B533-1E036ED8D6A2}" destId="{990747E3-5AD7-4BB1-8AC7-6CCF261FD808}" srcOrd="0" destOrd="0" presId="urn:microsoft.com/office/officeart/2005/8/layout/hierarchy2"/>
    <dgm:cxn modelId="{F0436F00-BD86-477F-8D77-4B2092CEB3AE}" srcId="{0A4FA814-85FD-4FA4-80B5-DE3AA5AB14E9}" destId="{3008800C-8956-4F2B-B1BD-4F2C2D45B5CA}" srcOrd="1" destOrd="0" parTransId="{D7367EAF-67A3-4E7E-A324-5FA3A8251196}" sibTransId="{E6A19B02-AAB9-4434-B556-85B2504A3637}"/>
    <dgm:cxn modelId="{61173091-E242-48DD-91D0-C46FDDBE3D6B}" type="presOf" srcId="{0A4FA814-85FD-4FA4-80B5-DE3AA5AB14E9}" destId="{E2ACDE10-DAEE-4E65-91C1-8694720597FD}" srcOrd="0" destOrd="0" presId="urn:microsoft.com/office/officeart/2005/8/layout/hierarchy2"/>
    <dgm:cxn modelId="{3335AB61-9B24-4272-AF10-C64CFD6ADA3D}" type="presOf" srcId="{7F0D15DF-91D9-4211-A519-3B54C4844C06}" destId="{ECB4894D-50DC-48A1-BD5F-7C2BB33C3263}" srcOrd="1" destOrd="0" presId="urn:microsoft.com/office/officeart/2005/8/layout/hierarchy2"/>
    <dgm:cxn modelId="{5357B585-0AC8-417A-9BC3-CFF9FA7BCA2B}" type="presOf" srcId="{BEE25879-7C4E-4726-BD43-247B4C7922BF}" destId="{70BE0887-7BD1-4DA2-A744-AFE2FD8FAED0}" srcOrd="0" destOrd="0" presId="urn:microsoft.com/office/officeart/2005/8/layout/hierarchy2"/>
    <dgm:cxn modelId="{EAC5BA22-6D8A-452E-97F7-74305746A311}" srcId="{37939BB3-97F9-4616-9B33-8F70DA889268}" destId="{0A4FA814-85FD-4FA4-80B5-DE3AA5AB14E9}" srcOrd="5" destOrd="0" parTransId="{D14005D5-5CCC-4E70-BBCE-01DA16369525}" sibTransId="{4B19D6D0-AAB0-41E9-B6E0-22BFF00AF6AA}"/>
    <dgm:cxn modelId="{374F0E70-70C3-4B59-8CE3-17F30712CCF4}" srcId="{BC1FFF7D-D5DE-4B0A-83D9-E5E3817B9387}" destId="{CE750AF8-3430-495A-B4C5-0B7913621E9E}" srcOrd="1" destOrd="0" parTransId="{806382A3-2D32-4825-8A2E-027004A51FE6}" sibTransId="{C00EAE86-0393-41F5-A2F3-0733A8254592}"/>
    <dgm:cxn modelId="{ABBE0496-2828-40C8-9BA6-0423E6134063}" type="presParOf" srcId="{21388429-F9D4-4188-BB30-0208A11B85C7}" destId="{8E8A9A53-C8EF-488C-A96D-5B04FB057D70}" srcOrd="0" destOrd="0" presId="urn:microsoft.com/office/officeart/2005/8/layout/hierarchy2"/>
    <dgm:cxn modelId="{1F0A019B-756E-49DE-9247-A0071B9FFADC}" type="presParOf" srcId="{8E8A9A53-C8EF-488C-A96D-5B04FB057D70}" destId="{D52272D1-FC82-40AD-8B97-0F5A2403279E}" srcOrd="0" destOrd="0" presId="urn:microsoft.com/office/officeart/2005/8/layout/hierarchy2"/>
    <dgm:cxn modelId="{DAD17AA1-25F2-4A11-9019-9F712FE7CDCD}" type="presParOf" srcId="{8E8A9A53-C8EF-488C-A96D-5B04FB057D70}" destId="{3F5F0951-D0E5-4576-823C-CFE1177EE030}" srcOrd="1" destOrd="0" presId="urn:microsoft.com/office/officeart/2005/8/layout/hierarchy2"/>
    <dgm:cxn modelId="{62F4CF73-E715-40CB-9899-26F158DF7EC9}" type="presParOf" srcId="{3F5F0951-D0E5-4576-823C-CFE1177EE030}" destId="{70BE0887-7BD1-4DA2-A744-AFE2FD8FAED0}" srcOrd="0" destOrd="0" presId="urn:microsoft.com/office/officeart/2005/8/layout/hierarchy2"/>
    <dgm:cxn modelId="{FAFCBAEE-46AB-463A-B92F-1E55129493FA}" type="presParOf" srcId="{70BE0887-7BD1-4DA2-A744-AFE2FD8FAED0}" destId="{FCAE495C-6C5D-4FFA-AB29-08B68B209B34}" srcOrd="0" destOrd="0" presId="urn:microsoft.com/office/officeart/2005/8/layout/hierarchy2"/>
    <dgm:cxn modelId="{7432E97A-D602-4DD6-B0EC-C9960DE2D5B6}" type="presParOf" srcId="{3F5F0951-D0E5-4576-823C-CFE1177EE030}" destId="{FB041A1D-28CC-4CDC-9058-99B6926BA979}" srcOrd="1" destOrd="0" presId="urn:microsoft.com/office/officeart/2005/8/layout/hierarchy2"/>
    <dgm:cxn modelId="{9C06AB2C-F4C8-4F42-A9E3-8E243094A12B}" type="presParOf" srcId="{FB041A1D-28CC-4CDC-9058-99B6926BA979}" destId="{C2CC13ED-F164-4097-9E30-27A90A7EF95A}" srcOrd="0" destOrd="0" presId="urn:microsoft.com/office/officeart/2005/8/layout/hierarchy2"/>
    <dgm:cxn modelId="{1CB832AB-0691-4542-A385-9DCC09DDC853}" type="presParOf" srcId="{FB041A1D-28CC-4CDC-9058-99B6926BA979}" destId="{68915F4A-CA2E-4085-9E84-BB10DCAD0749}" srcOrd="1" destOrd="0" presId="urn:microsoft.com/office/officeart/2005/8/layout/hierarchy2"/>
    <dgm:cxn modelId="{78105073-AA29-4175-AD09-07A7E3056861}" type="presParOf" srcId="{68915F4A-CA2E-4085-9E84-BB10DCAD0749}" destId="{C287F74E-E0ED-42A1-8935-9FF9D00B5575}" srcOrd="0" destOrd="0" presId="urn:microsoft.com/office/officeart/2005/8/layout/hierarchy2"/>
    <dgm:cxn modelId="{3DAFA4C8-D90E-47E2-8E1A-A1A870B9FBD9}" type="presParOf" srcId="{C287F74E-E0ED-42A1-8935-9FF9D00B5575}" destId="{4EF6B3BA-B7DE-4A2E-B1E2-29E3A9C687AC}" srcOrd="0" destOrd="0" presId="urn:microsoft.com/office/officeart/2005/8/layout/hierarchy2"/>
    <dgm:cxn modelId="{D3E5AE47-7921-4EB7-8C62-31F131D34451}" type="presParOf" srcId="{68915F4A-CA2E-4085-9E84-BB10DCAD0749}" destId="{21F1D5E4-B486-4F68-A10A-DB70246173AC}" srcOrd="1" destOrd="0" presId="urn:microsoft.com/office/officeart/2005/8/layout/hierarchy2"/>
    <dgm:cxn modelId="{01456837-89A1-49A3-AF66-908C7262A3B7}" type="presParOf" srcId="{21F1D5E4-B486-4F68-A10A-DB70246173AC}" destId="{23129FCF-7416-46A3-8404-65A166F99E95}" srcOrd="0" destOrd="0" presId="urn:microsoft.com/office/officeart/2005/8/layout/hierarchy2"/>
    <dgm:cxn modelId="{38C93542-43DC-4473-A404-3BEE26466EB0}" type="presParOf" srcId="{21F1D5E4-B486-4F68-A10A-DB70246173AC}" destId="{5B762393-529C-4CFA-AE95-A02A59F1CA1E}" srcOrd="1" destOrd="0" presId="urn:microsoft.com/office/officeart/2005/8/layout/hierarchy2"/>
    <dgm:cxn modelId="{DC229CAF-BC54-41EE-9BCB-37AEB55A3DEC}" type="presParOf" srcId="{68915F4A-CA2E-4085-9E84-BB10DCAD0749}" destId="{99951E4E-F972-4B6D-98D9-CC442A60C85A}" srcOrd="2" destOrd="0" presId="urn:microsoft.com/office/officeart/2005/8/layout/hierarchy2"/>
    <dgm:cxn modelId="{89A4F546-0431-4E03-9BF3-A5CDC003A3F5}" type="presParOf" srcId="{99951E4E-F972-4B6D-98D9-CC442A60C85A}" destId="{635A06F3-3C3C-4518-9854-5307C377A454}" srcOrd="0" destOrd="0" presId="urn:microsoft.com/office/officeart/2005/8/layout/hierarchy2"/>
    <dgm:cxn modelId="{6D981021-2DCE-4BD2-89A9-3788D091039C}" type="presParOf" srcId="{68915F4A-CA2E-4085-9E84-BB10DCAD0749}" destId="{EDB15AF1-59AC-4B54-8AE1-119F64053E0D}" srcOrd="3" destOrd="0" presId="urn:microsoft.com/office/officeart/2005/8/layout/hierarchy2"/>
    <dgm:cxn modelId="{00863256-079A-43B6-BB30-C28B1DDB3D6D}" type="presParOf" srcId="{EDB15AF1-59AC-4B54-8AE1-119F64053E0D}" destId="{04A90BAE-2272-46DD-B92A-F3BA76DC1C3B}" srcOrd="0" destOrd="0" presId="urn:microsoft.com/office/officeart/2005/8/layout/hierarchy2"/>
    <dgm:cxn modelId="{B452AF00-414F-46FB-BECC-8FE1E7D3E7FB}" type="presParOf" srcId="{EDB15AF1-59AC-4B54-8AE1-119F64053E0D}" destId="{DCC2CF1D-29D0-4A2C-865A-46C4F07E8ED1}" srcOrd="1" destOrd="0" presId="urn:microsoft.com/office/officeart/2005/8/layout/hierarchy2"/>
    <dgm:cxn modelId="{B9D912F7-8007-487B-A9FE-275BC43B3E5F}" type="presParOf" srcId="{3F5F0951-D0E5-4576-823C-CFE1177EE030}" destId="{59275D7E-4184-4A06-81D1-C426D585A481}" srcOrd="2" destOrd="0" presId="urn:microsoft.com/office/officeart/2005/8/layout/hierarchy2"/>
    <dgm:cxn modelId="{843EB26B-979C-4D7B-87DA-40C6E74292C9}" type="presParOf" srcId="{59275D7E-4184-4A06-81D1-C426D585A481}" destId="{ECB4894D-50DC-48A1-BD5F-7C2BB33C3263}" srcOrd="0" destOrd="0" presId="urn:microsoft.com/office/officeart/2005/8/layout/hierarchy2"/>
    <dgm:cxn modelId="{67A4E1DF-5F56-40F4-AB5E-E5D9F347F9DD}" type="presParOf" srcId="{3F5F0951-D0E5-4576-823C-CFE1177EE030}" destId="{F9BE09EC-0D8B-46DD-9894-5CE509E6D70A}" srcOrd="3" destOrd="0" presId="urn:microsoft.com/office/officeart/2005/8/layout/hierarchy2"/>
    <dgm:cxn modelId="{A4F67404-D2DA-46E3-84C1-DD4FEF86EEE5}" type="presParOf" srcId="{F9BE09EC-0D8B-46DD-9894-5CE509E6D70A}" destId="{BDE3B84B-D7F5-4C52-93F9-B702FF97D625}" srcOrd="0" destOrd="0" presId="urn:microsoft.com/office/officeart/2005/8/layout/hierarchy2"/>
    <dgm:cxn modelId="{2D0E16F5-B2E5-4963-99F0-CDC821694E25}" type="presParOf" srcId="{F9BE09EC-0D8B-46DD-9894-5CE509E6D70A}" destId="{DB3D13ED-20F2-42F5-9D29-FFCF68570E62}" srcOrd="1" destOrd="0" presId="urn:microsoft.com/office/officeart/2005/8/layout/hierarchy2"/>
    <dgm:cxn modelId="{6CFE52A8-0F1F-4628-B6F2-796FB70CB90A}" type="presParOf" srcId="{DB3D13ED-20F2-42F5-9D29-FFCF68570E62}" destId="{6D267E84-1B4C-4F5A-A93A-BA13A12BA96B}" srcOrd="0" destOrd="0" presId="urn:microsoft.com/office/officeart/2005/8/layout/hierarchy2"/>
    <dgm:cxn modelId="{7E8F5EF7-068A-4F54-902A-B639C2B8D464}" type="presParOf" srcId="{6D267E84-1B4C-4F5A-A93A-BA13A12BA96B}" destId="{3701BC57-679B-4184-BDAD-F3CE342FA965}" srcOrd="0" destOrd="0" presId="urn:microsoft.com/office/officeart/2005/8/layout/hierarchy2"/>
    <dgm:cxn modelId="{8EE6D254-C151-430D-A9E2-B695C729832B}" type="presParOf" srcId="{DB3D13ED-20F2-42F5-9D29-FFCF68570E62}" destId="{E2250C28-6A01-4F7F-870A-F68BBA8312B1}" srcOrd="1" destOrd="0" presId="urn:microsoft.com/office/officeart/2005/8/layout/hierarchy2"/>
    <dgm:cxn modelId="{56C361D0-C735-4291-8F54-58B98F678339}" type="presParOf" srcId="{E2250C28-6A01-4F7F-870A-F68BBA8312B1}" destId="{8DDDAA16-4DA1-4B06-AAA5-C65FAC33E5AE}" srcOrd="0" destOrd="0" presId="urn:microsoft.com/office/officeart/2005/8/layout/hierarchy2"/>
    <dgm:cxn modelId="{B6AB9640-524A-427A-B593-F27C887DAEEA}" type="presParOf" srcId="{E2250C28-6A01-4F7F-870A-F68BBA8312B1}" destId="{8C24B0BE-74CF-4CD1-A380-F28A3B265E4C}" srcOrd="1" destOrd="0" presId="urn:microsoft.com/office/officeart/2005/8/layout/hierarchy2"/>
    <dgm:cxn modelId="{A806E64B-31AA-4523-ABB3-ACC6D41B3A79}" type="presParOf" srcId="{DB3D13ED-20F2-42F5-9D29-FFCF68570E62}" destId="{6335C3C9-A46D-4582-96CA-F348F2776D53}" srcOrd="2" destOrd="0" presId="urn:microsoft.com/office/officeart/2005/8/layout/hierarchy2"/>
    <dgm:cxn modelId="{58E3DC1E-5705-4BE6-A2AD-F4CA8E02A3F3}" type="presParOf" srcId="{6335C3C9-A46D-4582-96CA-F348F2776D53}" destId="{F64EFE29-79E0-4451-B1D5-96809D719B3C}" srcOrd="0" destOrd="0" presId="urn:microsoft.com/office/officeart/2005/8/layout/hierarchy2"/>
    <dgm:cxn modelId="{4C9430DF-6216-4BB9-BDA6-C0898559B270}" type="presParOf" srcId="{DB3D13ED-20F2-42F5-9D29-FFCF68570E62}" destId="{CE2B57B2-5D85-4988-985D-BD9B5BE829C3}" srcOrd="3" destOrd="0" presId="urn:microsoft.com/office/officeart/2005/8/layout/hierarchy2"/>
    <dgm:cxn modelId="{AF19560D-CAD2-47BC-A2EC-7EDFFD7E8997}" type="presParOf" srcId="{CE2B57B2-5D85-4988-985D-BD9B5BE829C3}" destId="{B14EA47E-E784-4741-B895-624A55F27F0A}" srcOrd="0" destOrd="0" presId="urn:microsoft.com/office/officeart/2005/8/layout/hierarchy2"/>
    <dgm:cxn modelId="{5E4DED1C-BB5C-4B29-8A8C-0AE90556C41C}" type="presParOf" srcId="{CE2B57B2-5D85-4988-985D-BD9B5BE829C3}" destId="{E046953B-A998-4123-90A1-B2C3228B20E7}" srcOrd="1" destOrd="0" presId="urn:microsoft.com/office/officeart/2005/8/layout/hierarchy2"/>
    <dgm:cxn modelId="{E35869B4-199C-4EFC-8927-63188DAB4EED}" type="presParOf" srcId="{3F5F0951-D0E5-4576-823C-CFE1177EE030}" destId="{164168F7-4115-4E93-8174-5957B68FD850}" srcOrd="4" destOrd="0" presId="urn:microsoft.com/office/officeart/2005/8/layout/hierarchy2"/>
    <dgm:cxn modelId="{A9A0924A-2750-4450-AA6A-19D4D994899A}" type="presParOf" srcId="{164168F7-4115-4E93-8174-5957B68FD850}" destId="{DF2D46A9-699F-4A73-A5FC-8CE6C555A142}" srcOrd="0" destOrd="0" presId="urn:microsoft.com/office/officeart/2005/8/layout/hierarchy2"/>
    <dgm:cxn modelId="{6BC0D5D8-253F-41EA-AF81-E482C87CBC79}" type="presParOf" srcId="{3F5F0951-D0E5-4576-823C-CFE1177EE030}" destId="{61AEB665-8489-49AA-956E-8FB411C5F3CE}" srcOrd="5" destOrd="0" presId="urn:microsoft.com/office/officeart/2005/8/layout/hierarchy2"/>
    <dgm:cxn modelId="{91AF5E41-B95B-4B1C-89BA-EFF6D54ED346}" type="presParOf" srcId="{61AEB665-8489-49AA-956E-8FB411C5F3CE}" destId="{54B6F420-6B3A-4CB6-AE06-3FA9948D69B8}" srcOrd="0" destOrd="0" presId="urn:microsoft.com/office/officeart/2005/8/layout/hierarchy2"/>
    <dgm:cxn modelId="{4949BC24-1D95-4ADE-BE63-EF7B1ECF8EED}" type="presParOf" srcId="{61AEB665-8489-49AA-956E-8FB411C5F3CE}" destId="{CA4FEF11-F6CB-40F6-88EE-EB05FB2422D8}" srcOrd="1" destOrd="0" presId="urn:microsoft.com/office/officeart/2005/8/layout/hierarchy2"/>
    <dgm:cxn modelId="{B488236C-0D4C-4FC3-909F-EB5CEDB74FD7}" type="presParOf" srcId="{CA4FEF11-F6CB-40F6-88EE-EB05FB2422D8}" destId="{17C4ED04-F6B0-4F3F-A775-DCCBEA28BE54}" srcOrd="0" destOrd="0" presId="urn:microsoft.com/office/officeart/2005/8/layout/hierarchy2"/>
    <dgm:cxn modelId="{248BBF6C-0D64-4BF5-B975-8E488769B637}" type="presParOf" srcId="{17C4ED04-F6B0-4F3F-A775-DCCBEA28BE54}" destId="{57D597CE-7C26-4D82-8A7C-D9E4EE85DCC8}" srcOrd="0" destOrd="0" presId="urn:microsoft.com/office/officeart/2005/8/layout/hierarchy2"/>
    <dgm:cxn modelId="{A0AFEF37-69C7-45B0-879E-0B44787A38E1}" type="presParOf" srcId="{CA4FEF11-F6CB-40F6-88EE-EB05FB2422D8}" destId="{7C1FE61B-3D66-4F10-ACCE-75BA3A6DE3F7}" srcOrd="1" destOrd="0" presId="urn:microsoft.com/office/officeart/2005/8/layout/hierarchy2"/>
    <dgm:cxn modelId="{E0E500D5-E3D5-4BB1-B85A-08A1400BD111}" type="presParOf" srcId="{7C1FE61B-3D66-4F10-ACCE-75BA3A6DE3F7}" destId="{0EB06D82-27DD-40E0-AB08-03BA89DBD598}" srcOrd="0" destOrd="0" presId="urn:microsoft.com/office/officeart/2005/8/layout/hierarchy2"/>
    <dgm:cxn modelId="{15D69642-8485-45F9-B050-6A02C6303504}" type="presParOf" srcId="{7C1FE61B-3D66-4F10-ACCE-75BA3A6DE3F7}" destId="{E42B789A-B51D-4FDE-9C65-D1773AC77ED6}" srcOrd="1" destOrd="0" presId="urn:microsoft.com/office/officeart/2005/8/layout/hierarchy2"/>
    <dgm:cxn modelId="{0DA1327A-89AB-478C-B69F-14E19885E60B}" type="presParOf" srcId="{CA4FEF11-F6CB-40F6-88EE-EB05FB2422D8}" destId="{6606E7B8-852E-4256-B571-06FF4664B939}" srcOrd="2" destOrd="0" presId="urn:microsoft.com/office/officeart/2005/8/layout/hierarchy2"/>
    <dgm:cxn modelId="{8AF4096E-0B1C-46F1-81CA-51B3BA3F7622}" type="presParOf" srcId="{6606E7B8-852E-4256-B571-06FF4664B939}" destId="{61B4B2B4-E309-4700-BA94-B7794E0AA4EF}" srcOrd="0" destOrd="0" presId="urn:microsoft.com/office/officeart/2005/8/layout/hierarchy2"/>
    <dgm:cxn modelId="{B59DB0D5-88DB-45E3-9798-5561F1866A5E}" type="presParOf" srcId="{CA4FEF11-F6CB-40F6-88EE-EB05FB2422D8}" destId="{5ACA26DE-C705-42EF-BDB2-3CC0B8BAD58D}" srcOrd="3" destOrd="0" presId="urn:microsoft.com/office/officeart/2005/8/layout/hierarchy2"/>
    <dgm:cxn modelId="{CA13D792-E4BB-41E1-82FB-E3DD64C72EA4}" type="presParOf" srcId="{5ACA26DE-C705-42EF-BDB2-3CC0B8BAD58D}" destId="{5A282DFA-EA5A-4F0E-AC31-69D672242D0F}" srcOrd="0" destOrd="0" presId="urn:microsoft.com/office/officeart/2005/8/layout/hierarchy2"/>
    <dgm:cxn modelId="{B438BD12-F659-49E4-9F11-67CF39FC5F1E}" type="presParOf" srcId="{5ACA26DE-C705-42EF-BDB2-3CC0B8BAD58D}" destId="{5B8D6C09-8D99-4EFE-A25F-A89880C33445}" srcOrd="1" destOrd="0" presId="urn:microsoft.com/office/officeart/2005/8/layout/hierarchy2"/>
    <dgm:cxn modelId="{22411919-EC74-45BE-9591-D4DAC979BF32}" type="presParOf" srcId="{3F5F0951-D0E5-4576-823C-CFE1177EE030}" destId="{A27B4F2E-1C8A-404D-8A4C-1647B1B2087E}" srcOrd="6" destOrd="0" presId="urn:microsoft.com/office/officeart/2005/8/layout/hierarchy2"/>
    <dgm:cxn modelId="{38B11F14-4F53-4561-81E2-811A32927702}" type="presParOf" srcId="{A27B4F2E-1C8A-404D-8A4C-1647B1B2087E}" destId="{1A556BE9-4676-4F9A-B158-9D8094CCFAFC}" srcOrd="0" destOrd="0" presId="urn:microsoft.com/office/officeart/2005/8/layout/hierarchy2"/>
    <dgm:cxn modelId="{FD3156EF-329A-4AEE-84AA-D829D1520DC2}" type="presParOf" srcId="{3F5F0951-D0E5-4576-823C-CFE1177EE030}" destId="{0BDCD8CD-EB71-44EA-B548-F782AC8B7509}" srcOrd="7" destOrd="0" presId="urn:microsoft.com/office/officeart/2005/8/layout/hierarchy2"/>
    <dgm:cxn modelId="{953B5E78-9E75-427F-8CC4-E3D55F33C297}" type="presParOf" srcId="{0BDCD8CD-EB71-44EA-B548-F782AC8B7509}" destId="{E0EC65D5-B2C0-4438-B170-781F8A7E098F}" srcOrd="0" destOrd="0" presId="urn:microsoft.com/office/officeart/2005/8/layout/hierarchy2"/>
    <dgm:cxn modelId="{18EBF3A6-74C3-46F0-82D9-113911456C12}" type="presParOf" srcId="{0BDCD8CD-EB71-44EA-B548-F782AC8B7509}" destId="{0A6754D0-71B7-4D45-8369-22EB9FDECB47}" srcOrd="1" destOrd="0" presId="urn:microsoft.com/office/officeart/2005/8/layout/hierarchy2"/>
    <dgm:cxn modelId="{0F4795AD-D37D-4173-BA39-41E3E810D7A6}" type="presParOf" srcId="{0A6754D0-71B7-4D45-8369-22EB9FDECB47}" destId="{EE614775-DE2E-4CE3-9BAC-4FA08E86DB36}" srcOrd="0" destOrd="0" presId="urn:microsoft.com/office/officeart/2005/8/layout/hierarchy2"/>
    <dgm:cxn modelId="{D2DD511D-F704-41E4-908F-13CAF1F506D4}" type="presParOf" srcId="{EE614775-DE2E-4CE3-9BAC-4FA08E86DB36}" destId="{B40BC9EB-C64E-4AA8-96CE-923FAFC37D94}" srcOrd="0" destOrd="0" presId="urn:microsoft.com/office/officeart/2005/8/layout/hierarchy2"/>
    <dgm:cxn modelId="{56831831-756E-41C5-BDE3-39E68102E7F5}" type="presParOf" srcId="{0A6754D0-71B7-4D45-8369-22EB9FDECB47}" destId="{92BEF469-6BB0-4701-B1F4-1646F6423058}" srcOrd="1" destOrd="0" presId="urn:microsoft.com/office/officeart/2005/8/layout/hierarchy2"/>
    <dgm:cxn modelId="{0EF2B677-3186-480D-BCEA-D8171B536C21}" type="presParOf" srcId="{92BEF469-6BB0-4701-B1F4-1646F6423058}" destId="{BF29C8BF-BB45-46EA-90DE-16DE0391AFBC}" srcOrd="0" destOrd="0" presId="urn:microsoft.com/office/officeart/2005/8/layout/hierarchy2"/>
    <dgm:cxn modelId="{1DD1E55E-6630-4404-ABA8-DC6DF7C2FA6A}" type="presParOf" srcId="{92BEF469-6BB0-4701-B1F4-1646F6423058}" destId="{011B7CC3-B053-4510-BC57-A977CEF87E2B}" srcOrd="1" destOrd="0" presId="urn:microsoft.com/office/officeart/2005/8/layout/hierarchy2"/>
    <dgm:cxn modelId="{2C055188-B9A8-44F2-AFE8-B4714AF6FFCD}" type="presParOf" srcId="{0A6754D0-71B7-4D45-8369-22EB9FDECB47}" destId="{02E619A6-10D8-4F7F-A155-104501EC59C1}" srcOrd="2" destOrd="0" presId="urn:microsoft.com/office/officeart/2005/8/layout/hierarchy2"/>
    <dgm:cxn modelId="{94187E9A-87C9-406F-B3FC-15687453CF30}" type="presParOf" srcId="{02E619A6-10D8-4F7F-A155-104501EC59C1}" destId="{6EB0EECB-C9FD-49DC-AB22-2D13E173E3FD}" srcOrd="0" destOrd="0" presId="urn:microsoft.com/office/officeart/2005/8/layout/hierarchy2"/>
    <dgm:cxn modelId="{C1A38380-F68E-4A1B-B3D6-04AEB2CB6033}" type="presParOf" srcId="{0A6754D0-71B7-4D45-8369-22EB9FDECB47}" destId="{DA490599-0850-4881-89A4-694CAFDCAA28}" srcOrd="3" destOrd="0" presId="urn:microsoft.com/office/officeart/2005/8/layout/hierarchy2"/>
    <dgm:cxn modelId="{9131A0F9-261A-4842-AA1E-C519747A2C94}" type="presParOf" srcId="{DA490599-0850-4881-89A4-694CAFDCAA28}" destId="{B990A1FF-C10E-4239-AD62-25B6EDF3839C}" srcOrd="0" destOrd="0" presId="urn:microsoft.com/office/officeart/2005/8/layout/hierarchy2"/>
    <dgm:cxn modelId="{4C5E5931-BCD0-4F92-952F-6CA2ADF04F96}" type="presParOf" srcId="{DA490599-0850-4881-89A4-694CAFDCAA28}" destId="{362D2657-732D-40C0-A1BF-80DFFF90D499}" srcOrd="1" destOrd="0" presId="urn:microsoft.com/office/officeart/2005/8/layout/hierarchy2"/>
    <dgm:cxn modelId="{F3119187-B99C-4700-987F-2F9F5242896D}" type="presParOf" srcId="{3F5F0951-D0E5-4576-823C-CFE1177EE030}" destId="{B9E28741-6906-45AF-BF0B-6E9D19825DEF}" srcOrd="8" destOrd="0" presId="urn:microsoft.com/office/officeart/2005/8/layout/hierarchy2"/>
    <dgm:cxn modelId="{2DC6855C-8C74-445D-919F-BD2E7B4F898E}" type="presParOf" srcId="{B9E28741-6906-45AF-BF0B-6E9D19825DEF}" destId="{E0C88177-1286-423E-9090-145B9742FF15}" srcOrd="0" destOrd="0" presId="urn:microsoft.com/office/officeart/2005/8/layout/hierarchy2"/>
    <dgm:cxn modelId="{731AF20A-1EAE-496F-97F5-1AC8B6EC93DC}" type="presParOf" srcId="{3F5F0951-D0E5-4576-823C-CFE1177EE030}" destId="{31E24F3D-1DCF-4D2D-962D-44D6CE639615}" srcOrd="9" destOrd="0" presId="urn:microsoft.com/office/officeart/2005/8/layout/hierarchy2"/>
    <dgm:cxn modelId="{E6EA24D6-DD94-445C-9453-C35343BD79D2}" type="presParOf" srcId="{31E24F3D-1DCF-4D2D-962D-44D6CE639615}" destId="{87114B77-6B6C-4721-92C9-7C3D32ED36F7}" srcOrd="0" destOrd="0" presId="urn:microsoft.com/office/officeart/2005/8/layout/hierarchy2"/>
    <dgm:cxn modelId="{6F7F72DE-A622-4B0E-93CA-21720C72B7CD}" type="presParOf" srcId="{31E24F3D-1DCF-4D2D-962D-44D6CE639615}" destId="{7236D266-E263-4907-B9C3-69B5E76D7FC3}" srcOrd="1" destOrd="0" presId="urn:microsoft.com/office/officeart/2005/8/layout/hierarchy2"/>
    <dgm:cxn modelId="{904AFC0E-E370-4CA8-908C-280B26D06216}" type="presParOf" srcId="{7236D266-E263-4907-B9C3-69B5E76D7FC3}" destId="{990747E3-5AD7-4BB1-8AC7-6CCF261FD808}" srcOrd="0" destOrd="0" presId="urn:microsoft.com/office/officeart/2005/8/layout/hierarchy2"/>
    <dgm:cxn modelId="{8F72236C-9F44-43C0-800B-A597448B2FC0}" type="presParOf" srcId="{990747E3-5AD7-4BB1-8AC7-6CCF261FD808}" destId="{26B58C5F-56EB-4A94-AEEC-CD5F8E3DF426}" srcOrd="0" destOrd="0" presId="urn:microsoft.com/office/officeart/2005/8/layout/hierarchy2"/>
    <dgm:cxn modelId="{3988666E-B138-43CC-B45D-916E48C5F6B0}" type="presParOf" srcId="{7236D266-E263-4907-B9C3-69B5E76D7FC3}" destId="{4873C0A1-60C4-4B30-9039-593DEDBDD6EC}" srcOrd="1" destOrd="0" presId="urn:microsoft.com/office/officeart/2005/8/layout/hierarchy2"/>
    <dgm:cxn modelId="{E5D28D80-3D8A-467B-90D6-213BDF356211}" type="presParOf" srcId="{4873C0A1-60C4-4B30-9039-593DEDBDD6EC}" destId="{2C73954F-8E67-4700-967E-D0A4A1089EB1}" srcOrd="0" destOrd="0" presId="urn:microsoft.com/office/officeart/2005/8/layout/hierarchy2"/>
    <dgm:cxn modelId="{588E835E-9150-4CFE-AAF0-3F8C4DFAE84F}" type="presParOf" srcId="{4873C0A1-60C4-4B30-9039-593DEDBDD6EC}" destId="{46269948-733B-47AB-B6DC-30760445FC52}" srcOrd="1" destOrd="0" presId="urn:microsoft.com/office/officeart/2005/8/layout/hierarchy2"/>
    <dgm:cxn modelId="{C498C04C-8B8C-4418-BC10-24C78308876A}" type="presParOf" srcId="{7236D266-E263-4907-B9C3-69B5E76D7FC3}" destId="{2ECECCC7-10BC-4F73-BE45-A5C921750F77}" srcOrd="2" destOrd="0" presId="urn:microsoft.com/office/officeart/2005/8/layout/hierarchy2"/>
    <dgm:cxn modelId="{5570E3E5-6750-4960-B22D-DD6E5D406BEA}" type="presParOf" srcId="{2ECECCC7-10BC-4F73-BE45-A5C921750F77}" destId="{A31AC297-7070-4332-A172-30CEE7DC0E74}" srcOrd="0" destOrd="0" presId="urn:microsoft.com/office/officeart/2005/8/layout/hierarchy2"/>
    <dgm:cxn modelId="{FEC206AA-B7DE-4151-A989-F8E947445846}" type="presParOf" srcId="{7236D266-E263-4907-B9C3-69B5E76D7FC3}" destId="{887825D4-F25C-4C2F-A693-57C28164B059}" srcOrd="3" destOrd="0" presId="urn:microsoft.com/office/officeart/2005/8/layout/hierarchy2"/>
    <dgm:cxn modelId="{567255A9-AB5D-4233-AF49-B2E1BB6AD312}" type="presParOf" srcId="{887825D4-F25C-4C2F-A693-57C28164B059}" destId="{C3B05B7B-4A6D-47B0-982D-6660AA3CB3D4}" srcOrd="0" destOrd="0" presId="urn:microsoft.com/office/officeart/2005/8/layout/hierarchy2"/>
    <dgm:cxn modelId="{3475574E-1A60-48E9-862F-7676CBF06CDE}" type="presParOf" srcId="{887825D4-F25C-4C2F-A693-57C28164B059}" destId="{B0FEF953-2BE9-4D00-A660-C0B757921D51}" srcOrd="1" destOrd="0" presId="urn:microsoft.com/office/officeart/2005/8/layout/hierarchy2"/>
    <dgm:cxn modelId="{B1FC69E2-CC40-47B9-9328-179A4B4E8562}" type="presParOf" srcId="{3F5F0951-D0E5-4576-823C-CFE1177EE030}" destId="{C0F8BC1C-F1D7-4B12-A095-7DABA12127C5}" srcOrd="10" destOrd="0" presId="urn:microsoft.com/office/officeart/2005/8/layout/hierarchy2"/>
    <dgm:cxn modelId="{B223E092-2802-40AC-AB77-9B9F0E6BD7C1}" type="presParOf" srcId="{C0F8BC1C-F1D7-4B12-A095-7DABA12127C5}" destId="{6D7F6317-1B6A-446D-9048-DC64CB0DFC1A}" srcOrd="0" destOrd="0" presId="urn:microsoft.com/office/officeart/2005/8/layout/hierarchy2"/>
    <dgm:cxn modelId="{A1D9FF12-670E-414F-8ABE-E3AA670A898C}" type="presParOf" srcId="{3F5F0951-D0E5-4576-823C-CFE1177EE030}" destId="{1F651256-BF51-4D61-A09A-97B7BA44D1C6}" srcOrd="11" destOrd="0" presId="urn:microsoft.com/office/officeart/2005/8/layout/hierarchy2"/>
    <dgm:cxn modelId="{BF618487-EE30-4EE6-A799-BA4B373802D8}" type="presParOf" srcId="{1F651256-BF51-4D61-A09A-97B7BA44D1C6}" destId="{E2ACDE10-DAEE-4E65-91C1-8694720597FD}" srcOrd="0" destOrd="0" presId="urn:microsoft.com/office/officeart/2005/8/layout/hierarchy2"/>
    <dgm:cxn modelId="{45900185-A13F-4EDD-9016-9D99AB029067}" type="presParOf" srcId="{1F651256-BF51-4D61-A09A-97B7BA44D1C6}" destId="{A0DE448B-0DBC-46F4-A5DA-19005C24D764}" srcOrd="1" destOrd="0" presId="urn:microsoft.com/office/officeart/2005/8/layout/hierarchy2"/>
    <dgm:cxn modelId="{A374DCD9-1E63-4CC2-875D-B0EE1A9DD7FE}" type="presParOf" srcId="{A0DE448B-0DBC-46F4-A5DA-19005C24D764}" destId="{E782B520-3FED-4AE5-899A-AB9AB8C8FD2C}" srcOrd="0" destOrd="0" presId="urn:microsoft.com/office/officeart/2005/8/layout/hierarchy2"/>
    <dgm:cxn modelId="{236CCA73-CECD-4553-BBC4-B974B156C9F9}" type="presParOf" srcId="{E782B520-3FED-4AE5-899A-AB9AB8C8FD2C}" destId="{FF2A7BB5-855A-4126-A070-5139E7001566}" srcOrd="0" destOrd="0" presId="urn:microsoft.com/office/officeart/2005/8/layout/hierarchy2"/>
    <dgm:cxn modelId="{6212B7A3-26C2-4245-B79D-80D20A78B49C}" type="presParOf" srcId="{A0DE448B-0DBC-46F4-A5DA-19005C24D764}" destId="{2C18CDB8-42AA-411A-8FEE-D023DC70E6BE}" srcOrd="1" destOrd="0" presId="urn:microsoft.com/office/officeart/2005/8/layout/hierarchy2"/>
    <dgm:cxn modelId="{8E123F0E-CBFA-4662-A322-7F15CDF0D4AA}" type="presParOf" srcId="{2C18CDB8-42AA-411A-8FEE-D023DC70E6BE}" destId="{A9485F19-2D7A-4A3F-BB13-C23598BA19BD}" srcOrd="0" destOrd="0" presId="urn:microsoft.com/office/officeart/2005/8/layout/hierarchy2"/>
    <dgm:cxn modelId="{CC14A24B-A333-4925-AF09-429DF5B3C350}" type="presParOf" srcId="{2C18CDB8-42AA-411A-8FEE-D023DC70E6BE}" destId="{F3D383AB-EF5D-4BEA-9E8E-05FAEBECD8CC}" srcOrd="1" destOrd="0" presId="urn:microsoft.com/office/officeart/2005/8/layout/hierarchy2"/>
    <dgm:cxn modelId="{9B14E8D2-A3D5-4A2B-8F94-5F48BCEC3420}" type="presParOf" srcId="{A0DE448B-0DBC-46F4-A5DA-19005C24D764}" destId="{9F3416CB-8B8A-49C4-8C2B-8624D409FB3E}" srcOrd="2" destOrd="0" presId="urn:microsoft.com/office/officeart/2005/8/layout/hierarchy2"/>
    <dgm:cxn modelId="{ED39AC21-236C-4C88-9C32-7AE34D692DCF}" type="presParOf" srcId="{9F3416CB-8B8A-49C4-8C2B-8624D409FB3E}" destId="{BE5B301E-15A5-4972-9358-E540DF0D8131}" srcOrd="0" destOrd="0" presId="urn:microsoft.com/office/officeart/2005/8/layout/hierarchy2"/>
    <dgm:cxn modelId="{78E02B3B-3510-4B60-B9D7-86EA415AF02B}" type="presParOf" srcId="{A0DE448B-0DBC-46F4-A5DA-19005C24D764}" destId="{26A86F5B-9B95-4DE4-8E4D-A3E0DFD38FDC}" srcOrd="3" destOrd="0" presId="urn:microsoft.com/office/officeart/2005/8/layout/hierarchy2"/>
    <dgm:cxn modelId="{0F01C23D-084C-4B4C-B1EE-E394B695EF8B}" type="presParOf" srcId="{26A86F5B-9B95-4DE4-8E4D-A3E0DFD38FDC}" destId="{265B7F8A-7670-474C-99CA-5FBB4106A86D}" srcOrd="0" destOrd="0" presId="urn:microsoft.com/office/officeart/2005/8/layout/hierarchy2"/>
    <dgm:cxn modelId="{6BF95722-3AD8-4308-98C4-8CA25AA8E875}" type="presParOf" srcId="{26A86F5B-9B95-4DE4-8E4D-A3E0DFD38FDC}" destId="{6A0902B8-2ECE-42D6-9E4B-08B1F350E83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272D1-FC82-40AD-8B97-0F5A2403279E}">
      <dsp:nvSpPr>
        <dsp:cNvPr id="0" name=""/>
        <dsp:cNvSpPr/>
      </dsp:nvSpPr>
      <dsp:spPr>
        <a:xfrm>
          <a:off x="4187279" y="3177852"/>
          <a:ext cx="1004589" cy="5022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PLAISIR</a:t>
          </a:r>
          <a:endParaRPr lang="fr-FR" sz="1000" kern="1200" dirty="0"/>
        </a:p>
      </dsp:txBody>
      <dsp:txXfrm>
        <a:off x="4201991" y="3192564"/>
        <a:ext cx="975165" cy="472870"/>
      </dsp:txXfrm>
    </dsp:sp>
    <dsp:sp modelId="{70BE0887-7BD1-4DA2-A744-AFE2FD8FAED0}">
      <dsp:nvSpPr>
        <dsp:cNvPr id="0" name=""/>
        <dsp:cNvSpPr/>
      </dsp:nvSpPr>
      <dsp:spPr>
        <a:xfrm rot="16675244">
          <a:off x="3934779" y="1978310"/>
          <a:ext cx="2916015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2916015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5319886" y="1912001"/>
        <a:ext cx="145800" cy="145800"/>
      </dsp:txXfrm>
    </dsp:sp>
    <dsp:sp modelId="{C2CC13ED-F164-4097-9E30-27A90A7EF95A}">
      <dsp:nvSpPr>
        <dsp:cNvPr id="0" name=""/>
        <dsp:cNvSpPr/>
      </dsp:nvSpPr>
      <dsp:spPr>
        <a:xfrm>
          <a:off x="5593705" y="289656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Fun</a:t>
          </a:r>
          <a:endParaRPr lang="fr-FR" sz="1000" kern="1200" dirty="0"/>
        </a:p>
      </dsp:txBody>
      <dsp:txXfrm>
        <a:off x="5608417" y="304368"/>
        <a:ext cx="975165" cy="472870"/>
      </dsp:txXfrm>
    </dsp:sp>
    <dsp:sp modelId="{C287F74E-E0ED-42A1-8935-9FF9D00B5575}">
      <dsp:nvSpPr>
        <dsp:cNvPr id="0" name=""/>
        <dsp:cNvSpPr/>
      </dsp:nvSpPr>
      <dsp:spPr>
        <a:xfrm rot="19457599">
          <a:off x="6551781" y="389802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384022"/>
        <a:ext cx="24743" cy="24743"/>
      </dsp:txXfrm>
    </dsp:sp>
    <dsp:sp modelId="{23129FCF-7416-46A3-8404-65A166F99E95}">
      <dsp:nvSpPr>
        <dsp:cNvPr id="0" name=""/>
        <dsp:cNvSpPr/>
      </dsp:nvSpPr>
      <dsp:spPr>
        <a:xfrm>
          <a:off x="7000130" y="837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Moment à vivre</a:t>
          </a:r>
          <a:endParaRPr lang="fr-FR" sz="1000" kern="1200" dirty="0"/>
        </a:p>
      </dsp:txBody>
      <dsp:txXfrm>
        <a:off x="7014842" y="15549"/>
        <a:ext cx="975165" cy="472870"/>
      </dsp:txXfrm>
    </dsp:sp>
    <dsp:sp modelId="{99951E4E-F972-4B6D-98D9-CC442A60C85A}">
      <dsp:nvSpPr>
        <dsp:cNvPr id="0" name=""/>
        <dsp:cNvSpPr/>
      </dsp:nvSpPr>
      <dsp:spPr>
        <a:xfrm rot="2142401">
          <a:off x="6551781" y="678622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672842"/>
        <a:ext cx="24743" cy="24743"/>
      </dsp:txXfrm>
    </dsp:sp>
    <dsp:sp modelId="{04A90BAE-2272-46DD-B92A-F3BA76DC1C3B}">
      <dsp:nvSpPr>
        <dsp:cNvPr id="0" name=""/>
        <dsp:cNvSpPr/>
      </dsp:nvSpPr>
      <dsp:spPr>
        <a:xfrm>
          <a:off x="7000130" y="578476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Partage</a:t>
          </a:r>
          <a:endParaRPr lang="fr-FR" sz="1000" kern="1200" dirty="0"/>
        </a:p>
      </dsp:txBody>
      <dsp:txXfrm>
        <a:off x="7014842" y="593188"/>
        <a:ext cx="975165" cy="472870"/>
      </dsp:txXfrm>
    </dsp:sp>
    <dsp:sp modelId="{59275D7E-4184-4A06-81D1-C426D585A481}">
      <dsp:nvSpPr>
        <dsp:cNvPr id="0" name=""/>
        <dsp:cNvSpPr/>
      </dsp:nvSpPr>
      <dsp:spPr>
        <a:xfrm rot="16983315">
          <a:off x="4503338" y="2555949"/>
          <a:ext cx="1778897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1778897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5348314" y="2518068"/>
        <a:ext cx="88944" cy="88944"/>
      </dsp:txXfrm>
    </dsp:sp>
    <dsp:sp modelId="{BDE3B84B-D7F5-4C52-93F9-B702FF97D625}">
      <dsp:nvSpPr>
        <dsp:cNvPr id="0" name=""/>
        <dsp:cNvSpPr/>
      </dsp:nvSpPr>
      <dsp:spPr>
        <a:xfrm>
          <a:off x="5593705" y="1444935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Extrême</a:t>
          </a:r>
          <a:endParaRPr lang="fr-FR" sz="1000" kern="1200" dirty="0"/>
        </a:p>
      </dsp:txBody>
      <dsp:txXfrm>
        <a:off x="5608417" y="1459647"/>
        <a:ext cx="975165" cy="472870"/>
      </dsp:txXfrm>
    </dsp:sp>
    <dsp:sp modelId="{6D267E84-1B4C-4F5A-A93A-BA13A12BA96B}">
      <dsp:nvSpPr>
        <dsp:cNvPr id="0" name=""/>
        <dsp:cNvSpPr/>
      </dsp:nvSpPr>
      <dsp:spPr>
        <a:xfrm rot="19457599">
          <a:off x="6551781" y="1545080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1539301"/>
        <a:ext cx="24743" cy="24743"/>
      </dsp:txXfrm>
    </dsp:sp>
    <dsp:sp modelId="{8DDDAA16-4DA1-4B06-AAA5-C65FAC33E5AE}">
      <dsp:nvSpPr>
        <dsp:cNvPr id="0" name=""/>
        <dsp:cNvSpPr/>
      </dsp:nvSpPr>
      <dsp:spPr>
        <a:xfrm>
          <a:off x="7000130" y="1156115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Démesure</a:t>
          </a:r>
          <a:endParaRPr lang="fr-FR" sz="1000" kern="1200" dirty="0"/>
        </a:p>
      </dsp:txBody>
      <dsp:txXfrm>
        <a:off x="7014842" y="1170827"/>
        <a:ext cx="975165" cy="472870"/>
      </dsp:txXfrm>
    </dsp:sp>
    <dsp:sp modelId="{6335C3C9-A46D-4582-96CA-F348F2776D53}">
      <dsp:nvSpPr>
        <dsp:cNvPr id="0" name=""/>
        <dsp:cNvSpPr/>
      </dsp:nvSpPr>
      <dsp:spPr>
        <a:xfrm rot="2142401">
          <a:off x="6551781" y="1833900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1828120"/>
        <a:ext cx="24743" cy="24743"/>
      </dsp:txXfrm>
    </dsp:sp>
    <dsp:sp modelId="{B14EA47E-E784-4741-B895-624A55F27F0A}">
      <dsp:nvSpPr>
        <dsp:cNvPr id="0" name=""/>
        <dsp:cNvSpPr/>
      </dsp:nvSpPr>
      <dsp:spPr>
        <a:xfrm>
          <a:off x="7000130" y="1733754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Goût du risque</a:t>
          </a:r>
          <a:endParaRPr lang="fr-FR" sz="1000" kern="1200" dirty="0"/>
        </a:p>
      </dsp:txBody>
      <dsp:txXfrm>
        <a:off x="7014842" y="1748466"/>
        <a:ext cx="975165" cy="472870"/>
      </dsp:txXfrm>
    </dsp:sp>
    <dsp:sp modelId="{164168F7-4115-4E93-8174-5957B68FD850}">
      <dsp:nvSpPr>
        <dsp:cNvPr id="0" name=""/>
        <dsp:cNvSpPr/>
      </dsp:nvSpPr>
      <dsp:spPr>
        <a:xfrm rot="18289469">
          <a:off x="5040956" y="3133588"/>
          <a:ext cx="703661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703661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75195" y="3122588"/>
        <a:ext cx="35183" cy="35183"/>
      </dsp:txXfrm>
    </dsp:sp>
    <dsp:sp modelId="{54B6F420-6B3A-4CB6-AE06-3FA9948D69B8}">
      <dsp:nvSpPr>
        <dsp:cNvPr id="0" name=""/>
        <dsp:cNvSpPr/>
      </dsp:nvSpPr>
      <dsp:spPr>
        <a:xfrm>
          <a:off x="5593705" y="2600213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Décalage</a:t>
          </a:r>
          <a:endParaRPr lang="fr-FR" sz="1000" kern="1200" dirty="0"/>
        </a:p>
      </dsp:txBody>
      <dsp:txXfrm>
        <a:off x="5608417" y="2614925"/>
        <a:ext cx="975165" cy="472870"/>
      </dsp:txXfrm>
    </dsp:sp>
    <dsp:sp modelId="{17C4ED04-F6B0-4F3F-A775-DCCBEA28BE54}">
      <dsp:nvSpPr>
        <dsp:cNvPr id="0" name=""/>
        <dsp:cNvSpPr/>
      </dsp:nvSpPr>
      <dsp:spPr>
        <a:xfrm rot="19457599">
          <a:off x="6551781" y="2700359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2694579"/>
        <a:ext cx="24743" cy="24743"/>
      </dsp:txXfrm>
    </dsp:sp>
    <dsp:sp modelId="{0EB06D82-27DD-40E0-AB08-03BA89DBD598}">
      <dsp:nvSpPr>
        <dsp:cNvPr id="0" name=""/>
        <dsp:cNvSpPr/>
      </dsp:nvSpPr>
      <dsp:spPr>
        <a:xfrm>
          <a:off x="7000130" y="2311393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Différenciation</a:t>
          </a:r>
          <a:endParaRPr lang="fr-FR" sz="1000" kern="1200" dirty="0"/>
        </a:p>
      </dsp:txBody>
      <dsp:txXfrm>
        <a:off x="7014842" y="2326105"/>
        <a:ext cx="975165" cy="472870"/>
      </dsp:txXfrm>
    </dsp:sp>
    <dsp:sp modelId="{6606E7B8-852E-4256-B571-06FF4664B939}">
      <dsp:nvSpPr>
        <dsp:cNvPr id="0" name=""/>
        <dsp:cNvSpPr/>
      </dsp:nvSpPr>
      <dsp:spPr>
        <a:xfrm rot="2142401">
          <a:off x="6551781" y="2989178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2983399"/>
        <a:ext cx="24743" cy="24743"/>
      </dsp:txXfrm>
    </dsp:sp>
    <dsp:sp modelId="{5A282DFA-EA5A-4F0E-AC31-69D672242D0F}">
      <dsp:nvSpPr>
        <dsp:cNvPr id="0" name=""/>
        <dsp:cNvSpPr/>
      </dsp:nvSpPr>
      <dsp:spPr>
        <a:xfrm>
          <a:off x="7000130" y="2889032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Casser les codes</a:t>
          </a:r>
          <a:endParaRPr lang="fr-FR" sz="1000" kern="1200" dirty="0"/>
        </a:p>
      </dsp:txBody>
      <dsp:txXfrm>
        <a:off x="7014842" y="2903744"/>
        <a:ext cx="975165" cy="472870"/>
      </dsp:txXfrm>
    </dsp:sp>
    <dsp:sp modelId="{A27B4F2E-1C8A-404D-8A4C-1647B1B2087E}">
      <dsp:nvSpPr>
        <dsp:cNvPr id="0" name=""/>
        <dsp:cNvSpPr/>
      </dsp:nvSpPr>
      <dsp:spPr>
        <a:xfrm rot="3310531">
          <a:off x="5040956" y="3711227"/>
          <a:ext cx="703661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703661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375195" y="3700228"/>
        <a:ext cx="35183" cy="35183"/>
      </dsp:txXfrm>
    </dsp:sp>
    <dsp:sp modelId="{E0EC65D5-B2C0-4438-B170-781F8A7E098F}">
      <dsp:nvSpPr>
        <dsp:cNvPr id="0" name=""/>
        <dsp:cNvSpPr/>
      </dsp:nvSpPr>
      <dsp:spPr>
        <a:xfrm>
          <a:off x="5593705" y="3755491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Surprise</a:t>
          </a:r>
          <a:endParaRPr lang="fr-FR" sz="1000" kern="1200" dirty="0"/>
        </a:p>
      </dsp:txBody>
      <dsp:txXfrm>
        <a:off x="5608417" y="3770203"/>
        <a:ext cx="975165" cy="472870"/>
      </dsp:txXfrm>
    </dsp:sp>
    <dsp:sp modelId="{EE614775-DE2E-4CE3-9BAC-4FA08E86DB36}">
      <dsp:nvSpPr>
        <dsp:cNvPr id="0" name=""/>
        <dsp:cNvSpPr/>
      </dsp:nvSpPr>
      <dsp:spPr>
        <a:xfrm rot="19457599">
          <a:off x="6551781" y="3855637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3849857"/>
        <a:ext cx="24743" cy="24743"/>
      </dsp:txXfrm>
    </dsp:sp>
    <dsp:sp modelId="{BF29C8BF-BB45-46EA-90DE-16DE0391AFBC}">
      <dsp:nvSpPr>
        <dsp:cNvPr id="0" name=""/>
        <dsp:cNvSpPr/>
      </dsp:nvSpPr>
      <dsp:spPr>
        <a:xfrm>
          <a:off x="7000130" y="3466672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Tension et suspense</a:t>
          </a:r>
          <a:endParaRPr lang="fr-FR" sz="1000" kern="1200" dirty="0"/>
        </a:p>
      </dsp:txBody>
      <dsp:txXfrm>
        <a:off x="7014842" y="3481384"/>
        <a:ext cx="975165" cy="472870"/>
      </dsp:txXfrm>
    </dsp:sp>
    <dsp:sp modelId="{02E619A6-10D8-4F7F-A155-104501EC59C1}">
      <dsp:nvSpPr>
        <dsp:cNvPr id="0" name=""/>
        <dsp:cNvSpPr/>
      </dsp:nvSpPr>
      <dsp:spPr>
        <a:xfrm rot="2142401">
          <a:off x="6551781" y="4144457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4138677"/>
        <a:ext cx="24743" cy="24743"/>
      </dsp:txXfrm>
    </dsp:sp>
    <dsp:sp modelId="{B990A1FF-C10E-4239-AD62-25B6EDF3839C}">
      <dsp:nvSpPr>
        <dsp:cNvPr id="0" name=""/>
        <dsp:cNvSpPr/>
      </dsp:nvSpPr>
      <dsp:spPr>
        <a:xfrm>
          <a:off x="7000130" y="4044311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Goût de l’inconnu</a:t>
          </a:r>
          <a:endParaRPr lang="fr-FR" sz="1000" kern="1200" dirty="0"/>
        </a:p>
      </dsp:txBody>
      <dsp:txXfrm>
        <a:off x="7014842" y="4059023"/>
        <a:ext cx="975165" cy="472870"/>
      </dsp:txXfrm>
    </dsp:sp>
    <dsp:sp modelId="{B9E28741-6906-45AF-BF0B-6E9D19825DEF}">
      <dsp:nvSpPr>
        <dsp:cNvPr id="0" name=""/>
        <dsp:cNvSpPr/>
      </dsp:nvSpPr>
      <dsp:spPr>
        <a:xfrm rot="4616685">
          <a:off x="4503338" y="4288866"/>
          <a:ext cx="1778897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1778897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600" kern="1200"/>
        </a:p>
      </dsp:txBody>
      <dsp:txXfrm>
        <a:off x="5348314" y="4250986"/>
        <a:ext cx="88944" cy="88944"/>
      </dsp:txXfrm>
    </dsp:sp>
    <dsp:sp modelId="{87114B77-6B6C-4721-92C9-7C3D32ED36F7}">
      <dsp:nvSpPr>
        <dsp:cNvPr id="0" name=""/>
        <dsp:cNvSpPr/>
      </dsp:nvSpPr>
      <dsp:spPr>
        <a:xfrm>
          <a:off x="5593705" y="4910770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Ludique</a:t>
          </a:r>
          <a:endParaRPr lang="fr-FR" sz="1000" kern="1200" dirty="0"/>
        </a:p>
      </dsp:txBody>
      <dsp:txXfrm>
        <a:off x="5608417" y="4925482"/>
        <a:ext cx="975165" cy="472870"/>
      </dsp:txXfrm>
    </dsp:sp>
    <dsp:sp modelId="{990747E3-5AD7-4BB1-8AC7-6CCF261FD808}">
      <dsp:nvSpPr>
        <dsp:cNvPr id="0" name=""/>
        <dsp:cNvSpPr/>
      </dsp:nvSpPr>
      <dsp:spPr>
        <a:xfrm rot="19457599">
          <a:off x="6551781" y="5010915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5005136"/>
        <a:ext cx="24743" cy="24743"/>
      </dsp:txXfrm>
    </dsp:sp>
    <dsp:sp modelId="{2C73954F-8E67-4700-967E-D0A4A1089EB1}">
      <dsp:nvSpPr>
        <dsp:cNvPr id="0" name=""/>
        <dsp:cNvSpPr/>
      </dsp:nvSpPr>
      <dsp:spPr>
        <a:xfrm>
          <a:off x="7000130" y="4621950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Interaction</a:t>
          </a:r>
          <a:endParaRPr lang="fr-FR" sz="1000" kern="1200" dirty="0"/>
        </a:p>
      </dsp:txBody>
      <dsp:txXfrm>
        <a:off x="7014842" y="4636662"/>
        <a:ext cx="975165" cy="472870"/>
      </dsp:txXfrm>
    </dsp:sp>
    <dsp:sp modelId="{2ECECCC7-10BC-4F73-BE45-A5C921750F77}">
      <dsp:nvSpPr>
        <dsp:cNvPr id="0" name=""/>
        <dsp:cNvSpPr/>
      </dsp:nvSpPr>
      <dsp:spPr>
        <a:xfrm rot="2142401">
          <a:off x="6551781" y="5299735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5293955"/>
        <a:ext cx="24743" cy="24743"/>
      </dsp:txXfrm>
    </dsp:sp>
    <dsp:sp modelId="{C3B05B7B-4A6D-47B0-982D-6660AA3CB3D4}">
      <dsp:nvSpPr>
        <dsp:cNvPr id="0" name=""/>
        <dsp:cNvSpPr/>
      </dsp:nvSpPr>
      <dsp:spPr>
        <a:xfrm>
          <a:off x="7000130" y="5199589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Expérience</a:t>
          </a:r>
          <a:endParaRPr lang="fr-FR" sz="1000" kern="1200" dirty="0"/>
        </a:p>
      </dsp:txBody>
      <dsp:txXfrm>
        <a:off x="7014842" y="5214301"/>
        <a:ext cx="975165" cy="472870"/>
      </dsp:txXfrm>
    </dsp:sp>
    <dsp:sp modelId="{C0F8BC1C-F1D7-4B12-A095-7DABA12127C5}">
      <dsp:nvSpPr>
        <dsp:cNvPr id="0" name=""/>
        <dsp:cNvSpPr/>
      </dsp:nvSpPr>
      <dsp:spPr>
        <a:xfrm rot="4924756">
          <a:off x="3934779" y="4866506"/>
          <a:ext cx="2916015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2916015" y="65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800" kern="1200"/>
        </a:p>
      </dsp:txBody>
      <dsp:txXfrm>
        <a:off x="5319886" y="4800197"/>
        <a:ext cx="145800" cy="145800"/>
      </dsp:txXfrm>
    </dsp:sp>
    <dsp:sp modelId="{E2ACDE10-DAEE-4E65-91C1-8694720597FD}">
      <dsp:nvSpPr>
        <dsp:cNvPr id="0" name=""/>
        <dsp:cNvSpPr/>
      </dsp:nvSpPr>
      <dsp:spPr>
        <a:xfrm>
          <a:off x="5593705" y="6066048"/>
          <a:ext cx="1004589" cy="5022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Transgression</a:t>
          </a:r>
          <a:endParaRPr lang="fr-FR" sz="1000" kern="1200" dirty="0"/>
        </a:p>
      </dsp:txBody>
      <dsp:txXfrm>
        <a:off x="5608417" y="6080760"/>
        <a:ext cx="975165" cy="472870"/>
      </dsp:txXfrm>
    </dsp:sp>
    <dsp:sp modelId="{E782B520-3FED-4AE5-899A-AB9AB8C8FD2C}">
      <dsp:nvSpPr>
        <dsp:cNvPr id="0" name=""/>
        <dsp:cNvSpPr/>
      </dsp:nvSpPr>
      <dsp:spPr>
        <a:xfrm rot="19457599">
          <a:off x="6551781" y="6166194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6160414"/>
        <a:ext cx="24743" cy="24743"/>
      </dsp:txXfrm>
    </dsp:sp>
    <dsp:sp modelId="{A9485F19-2D7A-4A3F-BB13-C23598BA19BD}">
      <dsp:nvSpPr>
        <dsp:cNvPr id="0" name=""/>
        <dsp:cNvSpPr/>
      </dsp:nvSpPr>
      <dsp:spPr>
        <a:xfrm>
          <a:off x="7000130" y="5777228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Oser</a:t>
          </a:r>
          <a:endParaRPr lang="fr-FR" sz="1000" kern="1200" dirty="0"/>
        </a:p>
      </dsp:txBody>
      <dsp:txXfrm>
        <a:off x="7014842" y="5791940"/>
        <a:ext cx="975165" cy="472870"/>
      </dsp:txXfrm>
    </dsp:sp>
    <dsp:sp modelId="{9F3416CB-8B8A-49C4-8C2B-8624D409FB3E}">
      <dsp:nvSpPr>
        <dsp:cNvPr id="0" name=""/>
        <dsp:cNvSpPr/>
      </dsp:nvSpPr>
      <dsp:spPr>
        <a:xfrm rot="2142401">
          <a:off x="6551781" y="6455013"/>
          <a:ext cx="494862" cy="13183"/>
        </a:xfrm>
        <a:custGeom>
          <a:avLst/>
          <a:gdLst/>
          <a:ahLst/>
          <a:cxnLst/>
          <a:rect l="0" t="0" r="0" b="0"/>
          <a:pathLst>
            <a:path>
              <a:moveTo>
                <a:pt x="0" y="6591"/>
              </a:moveTo>
              <a:lnTo>
                <a:pt x="494862" y="659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6786841" y="6449234"/>
        <a:ext cx="24743" cy="24743"/>
      </dsp:txXfrm>
    </dsp:sp>
    <dsp:sp modelId="{265B7F8A-7670-474C-99CA-5FBB4106A86D}">
      <dsp:nvSpPr>
        <dsp:cNvPr id="0" name=""/>
        <dsp:cNvSpPr/>
      </dsp:nvSpPr>
      <dsp:spPr>
        <a:xfrm>
          <a:off x="7000130" y="6354867"/>
          <a:ext cx="1004589" cy="5022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Sensation de liberté</a:t>
          </a:r>
          <a:endParaRPr lang="fr-FR" sz="1000" kern="1200" dirty="0"/>
        </a:p>
      </dsp:txBody>
      <dsp:txXfrm>
        <a:off x="7014842" y="6369579"/>
        <a:ext cx="975165" cy="4728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C84EBD-2711-46D9-8117-5386EA90D3F7}" type="datetimeFigureOut">
              <a:rPr lang="fr-FR" smtClean="0"/>
              <a:t>23/05/2014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979298D-3537-4D01-B960-910B4817BDA5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Licence 3 </a:t>
            </a:r>
            <a:r>
              <a:rPr lang="fr-FR" dirty="0" err="1" smtClean="0"/>
              <a:t>MarketinG</a:t>
            </a:r>
            <a:r>
              <a:rPr lang="fr-FR" dirty="0" smtClean="0"/>
              <a:t> vente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Marketing FOR INNOVATION</a:t>
            </a:r>
            <a:endParaRPr lang="fr-FR" dirty="0"/>
          </a:p>
        </p:txBody>
      </p:sp>
      <p:pic>
        <p:nvPicPr>
          <p:cNvPr id="4" name="Image 3" descr="ide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3258" y="2943942"/>
            <a:ext cx="1790504" cy="245299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8653" y="5584527"/>
            <a:ext cx="5080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GAUDIN Victor</a:t>
            </a:r>
            <a:br>
              <a:rPr lang="fr-FR" dirty="0" smtClean="0"/>
            </a:br>
            <a:r>
              <a:rPr lang="fr-FR" dirty="0" smtClean="0"/>
              <a:t>SINIG Quentin</a:t>
            </a:r>
            <a:br>
              <a:rPr lang="fr-FR" dirty="0" smtClean="0"/>
            </a:br>
            <a:r>
              <a:rPr lang="fr-FR" dirty="0" smtClean="0"/>
              <a:t>LESAGE Mélodie</a:t>
            </a:r>
            <a:br>
              <a:rPr lang="fr-FR" dirty="0" smtClean="0"/>
            </a:br>
            <a:r>
              <a:rPr lang="fr-FR" dirty="0" smtClean="0"/>
              <a:t>LECLERCQ Laure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125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40169408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38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397031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e fun définit une sensation d’amusement à l’origine d’un rire ou d’un sourire.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Dans cette optique, les industriels communiquent souvent cette sensation comme une valeur à partager ou un moment bien particulier à vivre.</a:t>
            </a:r>
          </a:p>
          <a:p>
            <a:endParaRPr lang="fr-FR" dirty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Moment à vivre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Partage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</a:t>
            </a:r>
            <a:r>
              <a:rPr lang="fr-FR" dirty="0" err="1" smtClean="0"/>
              <a:t>Redbull</a:t>
            </a:r>
            <a:r>
              <a:rPr lang="fr-FR" dirty="0" smtClean="0"/>
              <a:t> Caisse à Savon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Coca-Cola, « Partage du Bonheur »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</a:t>
            </a:r>
            <a:r>
              <a:rPr lang="fr-FR" dirty="0" err="1" smtClean="0"/>
              <a:t>Miko</a:t>
            </a:r>
            <a:r>
              <a:rPr lang="fr-FR" dirty="0" smtClean="0"/>
              <a:t> « </a:t>
            </a:r>
            <a:r>
              <a:rPr lang="fr-FR" dirty="0" err="1" smtClean="0"/>
              <a:t>Goodbye</a:t>
            </a:r>
            <a:r>
              <a:rPr lang="fr-FR" dirty="0" smtClean="0"/>
              <a:t> </a:t>
            </a:r>
            <a:r>
              <a:rPr lang="fr-FR" dirty="0" err="1" smtClean="0"/>
              <a:t>Serious</a:t>
            </a:r>
            <a:r>
              <a:rPr lang="fr-FR" dirty="0" smtClean="0"/>
              <a:t> » : le banc transformé en balançoire trébuchet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59727" y="59164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92D050"/>
                </a:solidFill>
              </a:rPr>
              <a:t>FUN</a:t>
            </a:r>
            <a:endParaRPr lang="fr-FR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80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397031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’extrême s’associe régulièrement à une sensation de mise en danger et est à l’origine de l’adrénaline. Cette notion incarne aussi le dépassement de soi et le franchissement de barrières.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C’est un concept très fort souvent utilisé dans le milieu sportif.</a:t>
            </a:r>
          </a:p>
          <a:p>
            <a:endParaRPr lang="fr-FR" dirty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Démesure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Goût du risque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/>
              <a:t> </a:t>
            </a:r>
            <a:r>
              <a:rPr lang="fr-FR" dirty="0" smtClean="0"/>
              <a:t>L’émission télé « Man vs Wild ».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 </a:t>
            </a:r>
            <a:r>
              <a:rPr lang="fr-FR" dirty="0" err="1" smtClean="0"/>
              <a:t>Redbull</a:t>
            </a:r>
            <a:r>
              <a:rPr lang="fr-FR" dirty="0" smtClean="0"/>
              <a:t> </a:t>
            </a:r>
            <a:r>
              <a:rPr lang="fr-FR" dirty="0" err="1" smtClean="0"/>
              <a:t>Stratos</a:t>
            </a:r>
            <a:r>
              <a:rPr lang="fr-FR" dirty="0" smtClean="0"/>
              <a:t> et Felix Baumgartner.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 </a:t>
            </a:r>
            <a:r>
              <a:rPr lang="fr-FR" dirty="0" smtClean="0"/>
              <a:t>L’Arabie Saoudite entame la construction de la </a:t>
            </a:r>
            <a:r>
              <a:rPr lang="fr-FR" dirty="0" err="1" smtClean="0"/>
              <a:t>Kingdom</a:t>
            </a:r>
            <a:r>
              <a:rPr lang="fr-FR" dirty="0" smtClean="0"/>
              <a:t> Tower.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45294" y="59164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92D050"/>
                </a:solidFill>
              </a:rPr>
              <a:t>EXTREME</a:t>
            </a:r>
            <a:endParaRPr lang="fr-FR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1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43396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e décalage signifie un écart entre deux choses : un mouvement dominant et l’émergence de la nouveauté. Ce concept marque un manque un concordance.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En pratique, les marques tentent de s’approprier ce concept pour générer un avantage concurrentiel.</a:t>
            </a:r>
          </a:p>
          <a:p>
            <a:endParaRPr lang="fr-FR" dirty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Différenciation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Casser les codes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Le </a:t>
            </a:r>
            <a:r>
              <a:rPr lang="fr-FR" dirty="0" err="1" smtClean="0"/>
              <a:t>Phoneblock</a:t>
            </a:r>
            <a:r>
              <a:rPr lang="fr-FR" dirty="0" smtClean="0"/>
              <a:t>, le smartphone a construire soi-même.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</a:t>
            </a:r>
            <a:r>
              <a:rPr lang="fr-FR" dirty="0" err="1" smtClean="0"/>
              <a:t>Desigual</a:t>
            </a:r>
            <a:r>
              <a:rPr lang="fr-FR" dirty="0" smtClean="0"/>
              <a:t>, la marque de mode complétement décalée.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La cuisine moléculaire, une nouvelle approche de la cuisine.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45294" y="59164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92D050"/>
                </a:solidFill>
              </a:rPr>
              <a:t>DECALAGE</a:t>
            </a:r>
            <a:endParaRPr lang="fr-FR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2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452431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L</a:t>
            </a:r>
            <a:r>
              <a:rPr lang="fr-FR" dirty="0" smtClean="0"/>
              <a:t>a surprise est un concept qui fascine puisqu’il a le don d’être à la fois source de tension mais également de suspense. Autrement dit, il provoque un sentiment de frustration suivi de plaisir.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publicitaires ont bien saisi l’intérêt d’un tel concept ; l’usage du teasing en est la meilleure illustration.</a:t>
            </a:r>
          </a:p>
          <a:p>
            <a:endParaRPr lang="fr-FR" dirty="0" smtClean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Tension et suspense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Goût de l’inconnu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Ma </a:t>
            </a:r>
            <a:r>
              <a:rPr lang="fr-FR" dirty="0" err="1" smtClean="0"/>
              <a:t>Little</a:t>
            </a:r>
            <a:r>
              <a:rPr lang="fr-FR" dirty="0" smtClean="0"/>
              <a:t> Box, une boîte surprise à recevoir chaque mois.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Oasis lance sa nouvelle campagne « L’Effet </a:t>
            </a:r>
            <a:r>
              <a:rPr lang="fr-FR" dirty="0" err="1" smtClean="0"/>
              <a:t>Papayon</a:t>
            </a:r>
            <a:r>
              <a:rPr lang="fr-FR" dirty="0" smtClean="0"/>
              <a:t> » en teasing.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Ubisoft / Watch </a:t>
            </a:r>
            <a:r>
              <a:rPr lang="fr-FR" dirty="0" err="1" smtClean="0"/>
              <a:t>Dogs</a:t>
            </a:r>
            <a:r>
              <a:rPr lang="fr-FR" dirty="0" smtClean="0"/>
              <a:t> : une caméra cachée qui donne l’impression de pouvoir hacker une ville.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45294" y="59164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92D050"/>
                </a:solidFill>
              </a:rPr>
              <a:t>SURPRISE</a:t>
            </a:r>
            <a:endParaRPr lang="fr-FR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1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43396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La notion de ludique est directement rattachée au jeu mais pas nécessairement à une activité de loisir. Il peut également s’agir d’adopter une manière différente de voir les choses, par le jeu et la sensation d’amusement qu’il procure.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entreprises utilisent ce concept à leur avantage pour faire diffuser des messages plus facilement.</a:t>
            </a:r>
            <a:endParaRPr lang="fr-FR" dirty="0"/>
          </a:p>
          <a:p>
            <a:endParaRPr lang="fr-FR" dirty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Interaction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Expérience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Les tablettes numériques destinées aux enfants.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Les voyages « </a:t>
            </a:r>
            <a:r>
              <a:rPr lang="fr-FR" dirty="0" err="1" smtClean="0"/>
              <a:t>experience</a:t>
            </a:r>
            <a:r>
              <a:rPr lang="fr-FR" dirty="0" smtClean="0"/>
              <a:t> trip » une expérience unique d’hébergement atypique.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« Qu’est-ce que je sais vraiment ? » : l’émission qui connecte la France.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016429" y="60607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92D050"/>
                </a:solidFill>
              </a:rPr>
              <a:t>LUDIQUE</a:t>
            </a:r>
            <a:endParaRPr lang="fr-FR" sz="3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68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28600" y="1438835"/>
            <a:ext cx="11739282" cy="43396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u="sng" dirty="0" smtClean="0"/>
              <a:t>Définition du concept: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La transgression peut être perçu comme une violation des règles ou le non-respect d’une obligation. Elle concerne aussi le refus de se conformer mais peut aussi s’envisager comme la possibilité d’atteindre l’illimité.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Les entreprises en ont saisi l’enjeu et s’en servent pour créer de nouvelles tendances.</a:t>
            </a:r>
            <a:endParaRPr lang="fr-FR" dirty="0"/>
          </a:p>
          <a:p>
            <a:endParaRPr lang="fr-FR" dirty="0"/>
          </a:p>
          <a:p>
            <a:r>
              <a:rPr lang="fr-FR" b="1" i="1" dirty="0" smtClean="0"/>
              <a:t>Notions-clés: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Oser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Sensation de liberté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« The </a:t>
            </a:r>
            <a:r>
              <a:rPr lang="fr-FR" dirty="0" err="1" smtClean="0"/>
              <a:t>Artist</a:t>
            </a:r>
            <a:r>
              <a:rPr lang="fr-FR" dirty="0" smtClean="0"/>
              <a:t> » s’impose à la cérémonie des Oscars.</a:t>
            </a:r>
            <a:endParaRPr lang="fr-FR" dirty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</a:t>
            </a:r>
            <a:r>
              <a:rPr lang="fr-FR" dirty="0" err="1" smtClean="0"/>
              <a:t>Gleeden</a:t>
            </a:r>
            <a:r>
              <a:rPr lang="fr-FR" dirty="0" smtClean="0"/>
              <a:t>, le réseau social extra-conjugal.</a:t>
            </a:r>
            <a:endParaRPr lang="fr-FR" dirty="0" smtClean="0">
              <a:solidFill>
                <a:srgbClr val="7030A0"/>
              </a:solidFill>
            </a:endParaRPr>
          </a:p>
          <a:p>
            <a:r>
              <a:rPr lang="fr-FR" dirty="0" smtClean="0">
                <a:solidFill>
                  <a:srgbClr val="7030A0"/>
                </a:solidFill>
              </a:rPr>
              <a:t>Exemple:</a:t>
            </a:r>
            <a:r>
              <a:rPr lang="fr-FR" dirty="0" smtClean="0"/>
              <a:t> Le </a:t>
            </a:r>
            <a:r>
              <a:rPr lang="fr-FR" dirty="0" err="1" smtClean="0"/>
              <a:t>twerk</a:t>
            </a:r>
            <a:r>
              <a:rPr lang="fr-FR" dirty="0" smtClean="0"/>
              <a:t>, nouvelle danse à la mode.</a:t>
            </a:r>
            <a:endParaRPr lang="fr-FR" dirty="0" smtClean="0">
              <a:solidFill>
                <a:srgbClr val="7030A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045294" y="591642"/>
            <a:ext cx="49071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92D050"/>
                </a:solidFill>
              </a:rPr>
              <a:t>TRANSGRESSION</a:t>
            </a:r>
          </a:p>
        </p:txBody>
      </p:sp>
    </p:spTree>
    <p:extLst>
      <p:ext uri="{BB962C8B-B14F-4D97-AF65-F5344CB8AC3E}">
        <p14:creationId xmlns:p14="http://schemas.microsoft.com/office/powerpoint/2010/main" val="965548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Apothicair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128</TotalTime>
  <Words>497</Words>
  <Application>Microsoft Macintosh PowerPoint</Application>
  <PresentationFormat>Personnalisé</PresentationFormat>
  <Paragraphs>106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Apothicaire</vt:lpstr>
      <vt:lpstr>Marketing FOR INNOVATION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Quentin SINIG</dc:creator>
  <cp:lastModifiedBy>Victor Gaudin</cp:lastModifiedBy>
  <cp:revision>46</cp:revision>
  <dcterms:created xsi:type="dcterms:W3CDTF">2014-05-18T10:07:29Z</dcterms:created>
  <dcterms:modified xsi:type="dcterms:W3CDTF">2014-05-23T12:55:43Z</dcterms:modified>
</cp:coreProperties>
</file>