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8" r:id="rId1"/>
  </p:sldMasterIdLst>
  <p:sldIdLst>
    <p:sldId id="256" r:id="rId2"/>
    <p:sldId id="260" r:id="rId3"/>
    <p:sldId id="257" r:id="rId4"/>
    <p:sldId id="258" r:id="rId5"/>
    <p:sldId id="259"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7" r:id="rId27"/>
    <p:sldId id="282" r:id="rId28"/>
    <p:sldId id="283" r:id="rId29"/>
    <p:sldId id="284" r:id="rId30"/>
    <p:sldId id="285" r:id="rId31"/>
    <p:sldId id="286" r:id="rId32"/>
    <p:sldId id="288" r:id="rId33"/>
    <p:sldId id="289" r:id="rId34"/>
    <p:sldId id="290" r:id="rId35"/>
    <p:sldId id="291" r:id="rId36"/>
    <p:sldId id="292" r:id="rId37"/>
    <p:sldId id="293" r:id="rId38"/>
    <p:sldId id="295" r:id="rId39"/>
    <p:sldId id="296" r:id="rId40"/>
    <p:sldId id="297" r:id="rId41"/>
    <p:sldId id="298" r:id="rId42"/>
    <p:sldId id="299" r:id="rId43"/>
    <p:sldId id="300"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FB65"/>
    <a:srgbClr val="EC4E59"/>
    <a:srgbClr val="DFEB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26" autoAdjust="0"/>
    <p:restoredTop sz="94660"/>
  </p:normalViewPr>
  <p:slideViewPr>
    <p:cSldViewPr snapToGrid="0">
      <p:cViewPr varScale="1">
        <p:scale>
          <a:sx n="66" d="100"/>
          <a:sy n="66" d="100"/>
        </p:scale>
        <p:origin x="5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7EE4F0-0C6C-4FE4-8C1E-41D1A329A255}"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fr-FR"/>
        </a:p>
      </dgm:t>
    </dgm:pt>
    <dgm:pt modelId="{429EB87E-162D-45B7-8D06-9E5056E824F9}">
      <dgm:prSet phldrT="[Texte]" custT="1"/>
      <dgm:spPr>
        <a:solidFill>
          <a:srgbClr val="EC4E59"/>
        </a:solidFill>
      </dgm:spPr>
      <dgm:t>
        <a:bodyPr/>
        <a:lstStyle/>
        <a:p>
          <a:r>
            <a:rPr lang="fr-FR" sz="4400" dirty="0" smtClean="0">
              <a:latin typeface="Times New Roman" panose="02020603050405020304" pitchFamily="18" charset="0"/>
              <a:cs typeface="Times New Roman" panose="02020603050405020304" pitchFamily="18" charset="0"/>
            </a:rPr>
            <a:t>COMMERCIAL </a:t>
          </a:r>
          <a:endParaRPr lang="fr-FR" sz="4400" dirty="0">
            <a:latin typeface="Times New Roman" panose="02020603050405020304" pitchFamily="18" charset="0"/>
            <a:cs typeface="Times New Roman" panose="02020603050405020304" pitchFamily="18" charset="0"/>
          </a:endParaRPr>
        </a:p>
      </dgm:t>
    </dgm:pt>
    <dgm:pt modelId="{7248D02E-F6C4-4426-ABB0-0240E19CB9DC}" type="parTrans" cxnId="{ACD93157-99D4-4FDD-AC75-D4A8ADF4E97E}">
      <dgm:prSet/>
      <dgm:spPr/>
      <dgm:t>
        <a:bodyPr/>
        <a:lstStyle/>
        <a:p>
          <a:endParaRPr lang="fr-FR"/>
        </a:p>
      </dgm:t>
    </dgm:pt>
    <dgm:pt modelId="{46464911-8D11-484F-A97D-3A07A9904F25}" type="sibTrans" cxnId="{ACD93157-99D4-4FDD-AC75-D4A8ADF4E97E}">
      <dgm:prSet/>
      <dgm:spPr/>
      <dgm:t>
        <a:bodyPr/>
        <a:lstStyle/>
        <a:p>
          <a:endParaRPr lang="fr-FR"/>
        </a:p>
      </dgm:t>
    </dgm:pt>
    <dgm:pt modelId="{6040FE00-A8B1-4D20-A68D-A2207B145186}">
      <dgm:prSet phldrT="[Texte]" custT="1"/>
      <dgm:spPr>
        <a:solidFill>
          <a:schemeClr val="accent2"/>
        </a:solidFill>
      </dgm:spPr>
      <dgm:t>
        <a:bodyPr/>
        <a:lstStyle/>
        <a:p>
          <a:r>
            <a:rPr lang="fr-FR" sz="2100" dirty="0" smtClean="0">
              <a:latin typeface="Times New Roman" panose="02020603050405020304" pitchFamily="18" charset="0"/>
              <a:cs typeface="Times New Roman" panose="02020603050405020304" pitchFamily="18" charset="0"/>
            </a:rPr>
            <a:t>Distribution &amp; Co</a:t>
          </a:r>
          <a:endParaRPr lang="fr-FR" sz="2100" dirty="0">
            <a:latin typeface="Times New Roman" panose="02020603050405020304" pitchFamily="18" charset="0"/>
            <a:cs typeface="Times New Roman" panose="02020603050405020304" pitchFamily="18" charset="0"/>
          </a:endParaRPr>
        </a:p>
      </dgm:t>
    </dgm:pt>
    <dgm:pt modelId="{CC982EE5-D1BF-405E-AC50-53576228A78E}" type="parTrans" cxnId="{9400DA9F-483E-43DA-B509-DA8545DB4C1A}">
      <dgm:prSet/>
      <dgm:spPr/>
      <dgm:t>
        <a:bodyPr/>
        <a:lstStyle/>
        <a:p>
          <a:endParaRPr lang="fr-FR"/>
        </a:p>
      </dgm:t>
    </dgm:pt>
    <dgm:pt modelId="{76F965DE-487E-46D6-90ED-4BC8872B7A0E}" type="sibTrans" cxnId="{9400DA9F-483E-43DA-B509-DA8545DB4C1A}">
      <dgm:prSet/>
      <dgm:spPr/>
      <dgm:t>
        <a:bodyPr/>
        <a:lstStyle/>
        <a:p>
          <a:endParaRPr lang="fr-FR"/>
        </a:p>
      </dgm:t>
    </dgm:pt>
    <dgm:pt modelId="{5FC0BF79-514F-4E65-803E-F2D9FA6B69E3}">
      <dgm:prSet phldrT="[Texte]" custT="1"/>
      <dgm:spPr>
        <a:solidFill>
          <a:srgbClr val="EDFB65"/>
        </a:solidFill>
      </dgm:spPr>
      <dgm:t>
        <a:bodyPr/>
        <a:lstStyle/>
        <a:p>
          <a:r>
            <a:rPr lang="fr-FR" sz="2100" dirty="0" smtClean="0">
              <a:latin typeface="Times New Roman" panose="02020603050405020304" pitchFamily="18" charset="0"/>
              <a:cs typeface="Times New Roman" panose="02020603050405020304" pitchFamily="18" charset="0"/>
            </a:rPr>
            <a:t>Communication </a:t>
          </a:r>
          <a:endParaRPr lang="fr-FR" sz="2100" dirty="0">
            <a:latin typeface="Times New Roman" panose="02020603050405020304" pitchFamily="18" charset="0"/>
            <a:cs typeface="Times New Roman" panose="02020603050405020304" pitchFamily="18" charset="0"/>
          </a:endParaRPr>
        </a:p>
      </dgm:t>
    </dgm:pt>
    <dgm:pt modelId="{38EABAEC-9810-4693-9DA2-CE1B4B6CB8C5}" type="parTrans" cxnId="{EC727799-368C-4E7D-9DFE-F43C29BD572F}">
      <dgm:prSet/>
      <dgm:spPr/>
      <dgm:t>
        <a:bodyPr/>
        <a:lstStyle/>
        <a:p>
          <a:endParaRPr lang="fr-FR"/>
        </a:p>
      </dgm:t>
    </dgm:pt>
    <dgm:pt modelId="{EF747DD2-CF4B-463C-8CBE-F61CD9366D53}" type="sibTrans" cxnId="{EC727799-368C-4E7D-9DFE-F43C29BD572F}">
      <dgm:prSet/>
      <dgm:spPr/>
      <dgm:t>
        <a:bodyPr/>
        <a:lstStyle/>
        <a:p>
          <a:endParaRPr lang="fr-FR"/>
        </a:p>
      </dgm:t>
    </dgm:pt>
    <dgm:pt modelId="{D29938DE-D66D-44EF-BD78-30A345CA1968}">
      <dgm:prSet custT="1"/>
      <dgm:spPr>
        <a:solidFill>
          <a:srgbClr val="7030A0"/>
        </a:solidFill>
      </dgm:spPr>
      <dgm:t>
        <a:bodyPr/>
        <a:lstStyle/>
        <a:p>
          <a:r>
            <a:rPr lang="fr-FR" sz="2100" dirty="0" smtClean="0">
              <a:latin typeface="Times New Roman" panose="02020603050405020304" pitchFamily="18" charset="0"/>
              <a:cs typeface="Times New Roman" panose="02020603050405020304" pitchFamily="18" charset="0"/>
            </a:rPr>
            <a:t>Offre promotionnelle</a:t>
          </a:r>
          <a:endParaRPr lang="fr-FR" sz="2100" dirty="0">
            <a:latin typeface="Times New Roman" panose="02020603050405020304" pitchFamily="18" charset="0"/>
            <a:cs typeface="Times New Roman" panose="02020603050405020304" pitchFamily="18" charset="0"/>
          </a:endParaRPr>
        </a:p>
      </dgm:t>
    </dgm:pt>
    <dgm:pt modelId="{60551B88-97AD-4895-B4DD-BAE00F06E5F0}" type="parTrans" cxnId="{7AC1FF92-D663-41C7-A9D0-D4660F06D91D}">
      <dgm:prSet/>
      <dgm:spPr/>
      <dgm:t>
        <a:bodyPr/>
        <a:lstStyle/>
        <a:p>
          <a:endParaRPr lang="fr-FR"/>
        </a:p>
      </dgm:t>
    </dgm:pt>
    <dgm:pt modelId="{4F447524-A313-4178-994C-6DA10C050D7D}" type="sibTrans" cxnId="{7AC1FF92-D663-41C7-A9D0-D4660F06D91D}">
      <dgm:prSet/>
      <dgm:spPr/>
      <dgm:t>
        <a:bodyPr/>
        <a:lstStyle/>
        <a:p>
          <a:endParaRPr lang="fr-FR"/>
        </a:p>
      </dgm:t>
    </dgm:pt>
    <dgm:pt modelId="{2D874A1A-E59C-4168-8718-31210706D69D}">
      <dgm:prSet custT="1"/>
      <dgm:spPr>
        <a:solidFill>
          <a:srgbClr val="00B0F0"/>
        </a:solidFill>
      </dgm:spPr>
      <dgm:t>
        <a:bodyPr/>
        <a:lstStyle/>
        <a:p>
          <a:r>
            <a:rPr lang="fr-FR" sz="2100" dirty="0" smtClean="0">
              <a:latin typeface="Times New Roman" panose="02020603050405020304" pitchFamily="18" charset="0"/>
              <a:cs typeface="Times New Roman" panose="02020603050405020304" pitchFamily="18" charset="0"/>
            </a:rPr>
            <a:t>Evénementiel </a:t>
          </a:r>
          <a:endParaRPr lang="fr-FR" sz="2100" dirty="0">
            <a:latin typeface="Times New Roman" panose="02020603050405020304" pitchFamily="18" charset="0"/>
            <a:cs typeface="Times New Roman" panose="02020603050405020304" pitchFamily="18" charset="0"/>
          </a:endParaRPr>
        </a:p>
      </dgm:t>
    </dgm:pt>
    <dgm:pt modelId="{BBA6415B-A414-4DC4-847B-E73C40F785B3}" type="parTrans" cxnId="{E2E5F12F-D335-4A53-83AD-C39907A4C299}">
      <dgm:prSet/>
      <dgm:spPr/>
      <dgm:t>
        <a:bodyPr/>
        <a:lstStyle/>
        <a:p>
          <a:endParaRPr lang="fr-FR"/>
        </a:p>
      </dgm:t>
    </dgm:pt>
    <dgm:pt modelId="{A8C5B1E7-97C1-402A-B4DF-35C0A5ADE020}" type="sibTrans" cxnId="{E2E5F12F-D335-4A53-83AD-C39907A4C299}">
      <dgm:prSet/>
      <dgm:spPr/>
      <dgm:t>
        <a:bodyPr/>
        <a:lstStyle/>
        <a:p>
          <a:endParaRPr lang="fr-FR"/>
        </a:p>
      </dgm:t>
    </dgm:pt>
    <dgm:pt modelId="{890C1608-5925-4C4D-8B4F-7AAE4C4D5817}">
      <dgm:prSet custT="1"/>
      <dgm:spPr>
        <a:solidFill>
          <a:srgbClr val="92D050"/>
        </a:solidFill>
      </dgm:spPr>
      <dgm:t>
        <a:bodyPr/>
        <a:lstStyle/>
        <a:p>
          <a:r>
            <a:rPr lang="fr-FR" sz="2100" dirty="0" smtClean="0">
              <a:latin typeface="Times New Roman" panose="02020603050405020304" pitchFamily="18" charset="0"/>
              <a:cs typeface="Times New Roman" panose="02020603050405020304" pitchFamily="18" charset="0"/>
            </a:rPr>
            <a:t>Situation d’achat</a:t>
          </a:r>
          <a:endParaRPr lang="fr-FR" sz="2100" dirty="0">
            <a:latin typeface="Times New Roman" panose="02020603050405020304" pitchFamily="18" charset="0"/>
            <a:cs typeface="Times New Roman" panose="02020603050405020304" pitchFamily="18" charset="0"/>
          </a:endParaRPr>
        </a:p>
      </dgm:t>
    </dgm:pt>
    <dgm:pt modelId="{5D938C5F-B2E7-41FE-9D83-E04DDD54DFBE}" type="parTrans" cxnId="{B08E6C83-21F4-42E7-B1D1-2159111DE625}">
      <dgm:prSet/>
      <dgm:spPr/>
      <dgm:t>
        <a:bodyPr/>
        <a:lstStyle/>
        <a:p>
          <a:endParaRPr lang="fr-FR"/>
        </a:p>
      </dgm:t>
    </dgm:pt>
    <dgm:pt modelId="{7ED652C1-A8FE-46A5-BBE1-66071FFDE2F5}" type="sibTrans" cxnId="{B08E6C83-21F4-42E7-B1D1-2159111DE625}">
      <dgm:prSet/>
      <dgm:spPr/>
      <dgm:t>
        <a:bodyPr/>
        <a:lstStyle/>
        <a:p>
          <a:endParaRPr lang="fr-FR"/>
        </a:p>
      </dgm:t>
    </dgm:pt>
    <dgm:pt modelId="{A82871DD-DB08-40B2-9887-770769403EEF}" type="pres">
      <dgm:prSet presAssocID="{DC7EE4F0-0C6C-4FE4-8C1E-41D1A329A255}" presName="diagram" presStyleCnt="0">
        <dgm:presLayoutVars>
          <dgm:chPref val="1"/>
          <dgm:dir/>
          <dgm:animOne val="branch"/>
          <dgm:animLvl val="lvl"/>
          <dgm:resizeHandles val="exact"/>
        </dgm:presLayoutVars>
      </dgm:prSet>
      <dgm:spPr/>
      <dgm:t>
        <a:bodyPr/>
        <a:lstStyle/>
        <a:p>
          <a:endParaRPr lang="fr-FR"/>
        </a:p>
      </dgm:t>
    </dgm:pt>
    <dgm:pt modelId="{851B7E79-5548-48F8-A6B7-6F07361E41B2}" type="pres">
      <dgm:prSet presAssocID="{429EB87E-162D-45B7-8D06-9E5056E824F9}" presName="root1" presStyleCnt="0"/>
      <dgm:spPr/>
    </dgm:pt>
    <dgm:pt modelId="{AD973A86-8CF4-4537-BDF4-A3F65930A64E}" type="pres">
      <dgm:prSet presAssocID="{429EB87E-162D-45B7-8D06-9E5056E824F9}" presName="LevelOneTextNode" presStyleLbl="node0" presStyleIdx="0" presStyleCnt="1" custScaleX="218710" custScaleY="224382">
        <dgm:presLayoutVars>
          <dgm:chPref val="3"/>
        </dgm:presLayoutVars>
      </dgm:prSet>
      <dgm:spPr/>
      <dgm:t>
        <a:bodyPr/>
        <a:lstStyle/>
        <a:p>
          <a:endParaRPr lang="fr-FR"/>
        </a:p>
      </dgm:t>
    </dgm:pt>
    <dgm:pt modelId="{7CF6DF9C-6211-4435-9132-59CF2A56BB20}" type="pres">
      <dgm:prSet presAssocID="{429EB87E-162D-45B7-8D06-9E5056E824F9}" presName="level2hierChild" presStyleCnt="0"/>
      <dgm:spPr/>
    </dgm:pt>
    <dgm:pt modelId="{089AE103-B8D1-4C59-B411-332EBD3CE690}" type="pres">
      <dgm:prSet presAssocID="{CC982EE5-D1BF-405E-AC50-53576228A78E}" presName="conn2-1" presStyleLbl="parChTrans1D2" presStyleIdx="0" presStyleCnt="5"/>
      <dgm:spPr/>
      <dgm:t>
        <a:bodyPr/>
        <a:lstStyle/>
        <a:p>
          <a:endParaRPr lang="fr-FR"/>
        </a:p>
      </dgm:t>
    </dgm:pt>
    <dgm:pt modelId="{09EC32E9-2BD1-4B17-93E7-2C1FCFE06C59}" type="pres">
      <dgm:prSet presAssocID="{CC982EE5-D1BF-405E-AC50-53576228A78E}" presName="connTx" presStyleLbl="parChTrans1D2" presStyleIdx="0" presStyleCnt="5"/>
      <dgm:spPr/>
      <dgm:t>
        <a:bodyPr/>
        <a:lstStyle/>
        <a:p>
          <a:endParaRPr lang="fr-FR"/>
        </a:p>
      </dgm:t>
    </dgm:pt>
    <dgm:pt modelId="{0BF4BA96-7BA4-48EB-BA67-73C88DAE0F6C}" type="pres">
      <dgm:prSet presAssocID="{6040FE00-A8B1-4D20-A68D-A2207B145186}" presName="root2" presStyleCnt="0"/>
      <dgm:spPr/>
    </dgm:pt>
    <dgm:pt modelId="{44E284A2-81B2-4564-A39C-655A91B1A81D}" type="pres">
      <dgm:prSet presAssocID="{6040FE00-A8B1-4D20-A68D-A2207B145186}" presName="LevelTwoTextNode" presStyleLbl="node2" presStyleIdx="0" presStyleCnt="5">
        <dgm:presLayoutVars>
          <dgm:chPref val="3"/>
        </dgm:presLayoutVars>
      </dgm:prSet>
      <dgm:spPr/>
      <dgm:t>
        <a:bodyPr/>
        <a:lstStyle/>
        <a:p>
          <a:endParaRPr lang="fr-FR"/>
        </a:p>
      </dgm:t>
    </dgm:pt>
    <dgm:pt modelId="{EBF75729-4007-4F7C-9171-A2899ACE12A1}" type="pres">
      <dgm:prSet presAssocID="{6040FE00-A8B1-4D20-A68D-A2207B145186}" presName="level3hierChild" presStyleCnt="0"/>
      <dgm:spPr/>
    </dgm:pt>
    <dgm:pt modelId="{666D8BBA-1A43-4B4F-8FB9-910C4ACC776C}" type="pres">
      <dgm:prSet presAssocID="{38EABAEC-9810-4693-9DA2-CE1B4B6CB8C5}" presName="conn2-1" presStyleLbl="parChTrans1D2" presStyleIdx="1" presStyleCnt="5"/>
      <dgm:spPr/>
      <dgm:t>
        <a:bodyPr/>
        <a:lstStyle/>
        <a:p>
          <a:endParaRPr lang="fr-FR"/>
        </a:p>
      </dgm:t>
    </dgm:pt>
    <dgm:pt modelId="{C62B9D99-0942-4BDB-95F0-CA8D24130D18}" type="pres">
      <dgm:prSet presAssocID="{38EABAEC-9810-4693-9DA2-CE1B4B6CB8C5}" presName="connTx" presStyleLbl="parChTrans1D2" presStyleIdx="1" presStyleCnt="5"/>
      <dgm:spPr/>
      <dgm:t>
        <a:bodyPr/>
        <a:lstStyle/>
        <a:p>
          <a:endParaRPr lang="fr-FR"/>
        </a:p>
      </dgm:t>
    </dgm:pt>
    <dgm:pt modelId="{64AE072D-DC34-4944-8FA1-04F628A52798}" type="pres">
      <dgm:prSet presAssocID="{5FC0BF79-514F-4E65-803E-F2D9FA6B69E3}" presName="root2" presStyleCnt="0"/>
      <dgm:spPr/>
    </dgm:pt>
    <dgm:pt modelId="{6A068FB8-AB3C-480E-844B-3F917BD19E89}" type="pres">
      <dgm:prSet presAssocID="{5FC0BF79-514F-4E65-803E-F2D9FA6B69E3}" presName="LevelTwoTextNode" presStyleLbl="node2" presStyleIdx="1" presStyleCnt="5">
        <dgm:presLayoutVars>
          <dgm:chPref val="3"/>
        </dgm:presLayoutVars>
      </dgm:prSet>
      <dgm:spPr/>
      <dgm:t>
        <a:bodyPr/>
        <a:lstStyle/>
        <a:p>
          <a:endParaRPr lang="fr-FR"/>
        </a:p>
      </dgm:t>
    </dgm:pt>
    <dgm:pt modelId="{29E85010-A7B6-4BB9-9547-50708125C1DC}" type="pres">
      <dgm:prSet presAssocID="{5FC0BF79-514F-4E65-803E-F2D9FA6B69E3}" presName="level3hierChild" presStyleCnt="0"/>
      <dgm:spPr/>
    </dgm:pt>
    <dgm:pt modelId="{EF15A771-7815-43F8-AF79-D2BCFEE6DD0A}" type="pres">
      <dgm:prSet presAssocID="{5D938C5F-B2E7-41FE-9D83-E04DDD54DFBE}" presName="conn2-1" presStyleLbl="parChTrans1D2" presStyleIdx="2" presStyleCnt="5"/>
      <dgm:spPr/>
      <dgm:t>
        <a:bodyPr/>
        <a:lstStyle/>
        <a:p>
          <a:endParaRPr lang="fr-FR"/>
        </a:p>
      </dgm:t>
    </dgm:pt>
    <dgm:pt modelId="{3E47B3AF-934C-460E-AD4A-75297AA35485}" type="pres">
      <dgm:prSet presAssocID="{5D938C5F-B2E7-41FE-9D83-E04DDD54DFBE}" presName="connTx" presStyleLbl="parChTrans1D2" presStyleIdx="2" presStyleCnt="5"/>
      <dgm:spPr/>
      <dgm:t>
        <a:bodyPr/>
        <a:lstStyle/>
        <a:p>
          <a:endParaRPr lang="fr-FR"/>
        </a:p>
      </dgm:t>
    </dgm:pt>
    <dgm:pt modelId="{534F6B9F-3E0C-4109-B280-9995DBB49EAC}" type="pres">
      <dgm:prSet presAssocID="{890C1608-5925-4C4D-8B4F-7AAE4C4D5817}" presName="root2" presStyleCnt="0"/>
      <dgm:spPr/>
    </dgm:pt>
    <dgm:pt modelId="{F1A5BE68-7648-4C98-A484-FDC1AAAEFDFC}" type="pres">
      <dgm:prSet presAssocID="{890C1608-5925-4C4D-8B4F-7AAE4C4D5817}" presName="LevelTwoTextNode" presStyleLbl="node2" presStyleIdx="2" presStyleCnt="5">
        <dgm:presLayoutVars>
          <dgm:chPref val="3"/>
        </dgm:presLayoutVars>
      </dgm:prSet>
      <dgm:spPr/>
      <dgm:t>
        <a:bodyPr/>
        <a:lstStyle/>
        <a:p>
          <a:endParaRPr lang="fr-FR"/>
        </a:p>
      </dgm:t>
    </dgm:pt>
    <dgm:pt modelId="{A3C9FFF0-73B7-4B1C-869C-C0AE3C362881}" type="pres">
      <dgm:prSet presAssocID="{890C1608-5925-4C4D-8B4F-7AAE4C4D5817}" presName="level3hierChild" presStyleCnt="0"/>
      <dgm:spPr/>
    </dgm:pt>
    <dgm:pt modelId="{81BE37C9-E1CF-4881-AC81-B47B28C87E15}" type="pres">
      <dgm:prSet presAssocID="{BBA6415B-A414-4DC4-847B-E73C40F785B3}" presName="conn2-1" presStyleLbl="parChTrans1D2" presStyleIdx="3" presStyleCnt="5"/>
      <dgm:spPr/>
      <dgm:t>
        <a:bodyPr/>
        <a:lstStyle/>
        <a:p>
          <a:endParaRPr lang="fr-FR"/>
        </a:p>
      </dgm:t>
    </dgm:pt>
    <dgm:pt modelId="{6B7B068D-861A-4327-976D-241D406849A6}" type="pres">
      <dgm:prSet presAssocID="{BBA6415B-A414-4DC4-847B-E73C40F785B3}" presName="connTx" presStyleLbl="parChTrans1D2" presStyleIdx="3" presStyleCnt="5"/>
      <dgm:spPr/>
      <dgm:t>
        <a:bodyPr/>
        <a:lstStyle/>
        <a:p>
          <a:endParaRPr lang="fr-FR"/>
        </a:p>
      </dgm:t>
    </dgm:pt>
    <dgm:pt modelId="{6EEC42C9-0240-4602-874F-9AFCBCEF6235}" type="pres">
      <dgm:prSet presAssocID="{2D874A1A-E59C-4168-8718-31210706D69D}" presName="root2" presStyleCnt="0"/>
      <dgm:spPr/>
    </dgm:pt>
    <dgm:pt modelId="{052699CD-CE6D-40CE-8816-CE884F89D883}" type="pres">
      <dgm:prSet presAssocID="{2D874A1A-E59C-4168-8718-31210706D69D}" presName="LevelTwoTextNode" presStyleLbl="node2" presStyleIdx="3" presStyleCnt="5">
        <dgm:presLayoutVars>
          <dgm:chPref val="3"/>
        </dgm:presLayoutVars>
      </dgm:prSet>
      <dgm:spPr/>
      <dgm:t>
        <a:bodyPr/>
        <a:lstStyle/>
        <a:p>
          <a:endParaRPr lang="fr-FR"/>
        </a:p>
      </dgm:t>
    </dgm:pt>
    <dgm:pt modelId="{F40DD7BA-4FE2-43F2-B054-C2693E57645A}" type="pres">
      <dgm:prSet presAssocID="{2D874A1A-E59C-4168-8718-31210706D69D}" presName="level3hierChild" presStyleCnt="0"/>
      <dgm:spPr/>
    </dgm:pt>
    <dgm:pt modelId="{F022D705-F99C-47C7-B90D-D61B9C647B57}" type="pres">
      <dgm:prSet presAssocID="{60551B88-97AD-4895-B4DD-BAE00F06E5F0}" presName="conn2-1" presStyleLbl="parChTrans1D2" presStyleIdx="4" presStyleCnt="5"/>
      <dgm:spPr/>
      <dgm:t>
        <a:bodyPr/>
        <a:lstStyle/>
        <a:p>
          <a:endParaRPr lang="fr-FR"/>
        </a:p>
      </dgm:t>
    </dgm:pt>
    <dgm:pt modelId="{367F6070-F7DC-430B-B070-E0A4BA0A13EA}" type="pres">
      <dgm:prSet presAssocID="{60551B88-97AD-4895-B4DD-BAE00F06E5F0}" presName="connTx" presStyleLbl="parChTrans1D2" presStyleIdx="4" presStyleCnt="5"/>
      <dgm:spPr/>
      <dgm:t>
        <a:bodyPr/>
        <a:lstStyle/>
        <a:p>
          <a:endParaRPr lang="fr-FR"/>
        </a:p>
      </dgm:t>
    </dgm:pt>
    <dgm:pt modelId="{34D1385E-7FA4-4A5A-9608-FEF5AF831A55}" type="pres">
      <dgm:prSet presAssocID="{D29938DE-D66D-44EF-BD78-30A345CA1968}" presName="root2" presStyleCnt="0"/>
      <dgm:spPr/>
    </dgm:pt>
    <dgm:pt modelId="{030D6EA8-531D-404E-A1D9-C21610220466}" type="pres">
      <dgm:prSet presAssocID="{D29938DE-D66D-44EF-BD78-30A345CA1968}" presName="LevelTwoTextNode" presStyleLbl="node2" presStyleIdx="4" presStyleCnt="5">
        <dgm:presLayoutVars>
          <dgm:chPref val="3"/>
        </dgm:presLayoutVars>
      </dgm:prSet>
      <dgm:spPr/>
      <dgm:t>
        <a:bodyPr/>
        <a:lstStyle/>
        <a:p>
          <a:endParaRPr lang="fr-FR"/>
        </a:p>
      </dgm:t>
    </dgm:pt>
    <dgm:pt modelId="{89DA79C5-C87A-41EB-AE5F-C2855B9AD392}" type="pres">
      <dgm:prSet presAssocID="{D29938DE-D66D-44EF-BD78-30A345CA1968}" presName="level3hierChild" presStyleCnt="0"/>
      <dgm:spPr/>
    </dgm:pt>
  </dgm:ptLst>
  <dgm:cxnLst>
    <dgm:cxn modelId="{B08E6C83-21F4-42E7-B1D1-2159111DE625}" srcId="{429EB87E-162D-45B7-8D06-9E5056E824F9}" destId="{890C1608-5925-4C4D-8B4F-7AAE4C4D5817}" srcOrd="2" destOrd="0" parTransId="{5D938C5F-B2E7-41FE-9D83-E04DDD54DFBE}" sibTransId="{7ED652C1-A8FE-46A5-BBE1-66071FFDE2F5}"/>
    <dgm:cxn modelId="{4542B821-7BD3-4B62-BD29-4DDBD79294D6}" type="presOf" srcId="{D29938DE-D66D-44EF-BD78-30A345CA1968}" destId="{030D6EA8-531D-404E-A1D9-C21610220466}" srcOrd="0" destOrd="0" presId="urn:microsoft.com/office/officeart/2005/8/layout/hierarchy2"/>
    <dgm:cxn modelId="{C3A2F0B6-36D5-4CC1-ACED-7A3541B7FF43}" type="presOf" srcId="{BBA6415B-A414-4DC4-847B-E73C40F785B3}" destId="{81BE37C9-E1CF-4881-AC81-B47B28C87E15}" srcOrd="0" destOrd="0" presId="urn:microsoft.com/office/officeart/2005/8/layout/hierarchy2"/>
    <dgm:cxn modelId="{D35A660C-B351-45C4-BED6-B775DAD6CF2D}" type="presOf" srcId="{890C1608-5925-4C4D-8B4F-7AAE4C4D5817}" destId="{F1A5BE68-7648-4C98-A484-FDC1AAAEFDFC}" srcOrd="0" destOrd="0" presId="urn:microsoft.com/office/officeart/2005/8/layout/hierarchy2"/>
    <dgm:cxn modelId="{637294C9-86C1-446D-A4F3-33C2A59C0803}" type="presOf" srcId="{CC982EE5-D1BF-405E-AC50-53576228A78E}" destId="{09EC32E9-2BD1-4B17-93E7-2C1FCFE06C59}" srcOrd="1" destOrd="0" presId="urn:microsoft.com/office/officeart/2005/8/layout/hierarchy2"/>
    <dgm:cxn modelId="{9400DA9F-483E-43DA-B509-DA8545DB4C1A}" srcId="{429EB87E-162D-45B7-8D06-9E5056E824F9}" destId="{6040FE00-A8B1-4D20-A68D-A2207B145186}" srcOrd="0" destOrd="0" parTransId="{CC982EE5-D1BF-405E-AC50-53576228A78E}" sibTransId="{76F965DE-487E-46D6-90ED-4BC8872B7A0E}"/>
    <dgm:cxn modelId="{4B59ECE6-98F4-44A3-832A-BE854C821469}" type="presOf" srcId="{DC7EE4F0-0C6C-4FE4-8C1E-41D1A329A255}" destId="{A82871DD-DB08-40B2-9887-770769403EEF}" srcOrd="0" destOrd="0" presId="urn:microsoft.com/office/officeart/2005/8/layout/hierarchy2"/>
    <dgm:cxn modelId="{AF33A936-B8D3-4CCB-88C6-EAE7630FE6E8}" type="presOf" srcId="{38EABAEC-9810-4693-9DA2-CE1B4B6CB8C5}" destId="{C62B9D99-0942-4BDB-95F0-CA8D24130D18}" srcOrd="1" destOrd="0" presId="urn:microsoft.com/office/officeart/2005/8/layout/hierarchy2"/>
    <dgm:cxn modelId="{9ED33C88-A02D-4FDF-BD07-42BB8FF34C5C}" type="presOf" srcId="{5FC0BF79-514F-4E65-803E-F2D9FA6B69E3}" destId="{6A068FB8-AB3C-480E-844B-3F917BD19E89}" srcOrd="0" destOrd="0" presId="urn:microsoft.com/office/officeart/2005/8/layout/hierarchy2"/>
    <dgm:cxn modelId="{7AC1FF92-D663-41C7-A9D0-D4660F06D91D}" srcId="{429EB87E-162D-45B7-8D06-9E5056E824F9}" destId="{D29938DE-D66D-44EF-BD78-30A345CA1968}" srcOrd="4" destOrd="0" parTransId="{60551B88-97AD-4895-B4DD-BAE00F06E5F0}" sibTransId="{4F447524-A313-4178-994C-6DA10C050D7D}"/>
    <dgm:cxn modelId="{292BF889-08F7-40CD-9291-6007358C9ACC}" type="presOf" srcId="{60551B88-97AD-4895-B4DD-BAE00F06E5F0}" destId="{367F6070-F7DC-430B-B070-E0A4BA0A13EA}" srcOrd="1" destOrd="0" presId="urn:microsoft.com/office/officeart/2005/8/layout/hierarchy2"/>
    <dgm:cxn modelId="{7242DB88-133D-4FE1-A365-27D2C4B3F583}" type="presOf" srcId="{429EB87E-162D-45B7-8D06-9E5056E824F9}" destId="{AD973A86-8CF4-4537-BDF4-A3F65930A64E}" srcOrd="0" destOrd="0" presId="urn:microsoft.com/office/officeart/2005/8/layout/hierarchy2"/>
    <dgm:cxn modelId="{F45002FD-18C3-4F8F-9AC7-3A4655A25389}" type="presOf" srcId="{BBA6415B-A414-4DC4-847B-E73C40F785B3}" destId="{6B7B068D-861A-4327-976D-241D406849A6}" srcOrd="1" destOrd="0" presId="urn:microsoft.com/office/officeart/2005/8/layout/hierarchy2"/>
    <dgm:cxn modelId="{32837C8E-6328-4D36-84B9-34107A0045FA}" type="presOf" srcId="{CC982EE5-D1BF-405E-AC50-53576228A78E}" destId="{089AE103-B8D1-4C59-B411-332EBD3CE690}" srcOrd="0" destOrd="0" presId="urn:microsoft.com/office/officeart/2005/8/layout/hierarchy2"/>
    <dgm:cxn modelId="{ACD93157-99D4-4FDD-AC75-D4A8ADF4E97E}" srcId="{DC7EE4F0-0C6C-4FE4-8C1E-41D1A329A255}" destId="{429EB87E-162D-45B7-8D06-9E5056E824F9}" srcOrd="0" destOrd="0" parTransId="{7248D02E-F6C4-4426-ABB0-0240E19CB9DC}" sibTransId="{46464911-8D11-484F-A97D-3A07A9904F25}"/>
    <dgm:cxn modelId="{0A4EF802-4A96-48F4-A7E7-54540FB56B3E}" type="presOf" srcId="{60551B88-97AD-4895-B4DD-BAE00F06E5F0}" destId="{F022D705-F99C-47C7-B90D-D61B9C647B57}" srcOrd="0" destOrd="0" presId="urn:microsoft.com/office/officeart/2005/8/layout/hierarchy2"/>
    <dgm:cxn modelId="{8B7E71F2-5E9C-460A-9710-F3064F77B3D1}" type="presOf" srcId="{5D938C5F-B2E7-41FE-9D83-E04DDD54DFBE}" destId="{3E47B3AF-934C-460E-AD4A-75297AA35485}" srcOrd="1" destOrd="0" presId="urn:microsoft.com/office/officeart/2005/8/layout/hierarchy2"/>
    <dgm:cxn modelId="{EC727799-368C-4E7D-9DFE-F43C29BD572F}" srcId="{429EB87E-162D-45B7-8D06-9E5056E824F9}" destId="{5FC0BF79-514F-4E65-803E-F2D9FA6B69E3}" srcOrd="1" destOrd="0" parTransId="{38EABAEC-9810-4693-9DA2-CE1B4B6CB8C5}" sibTransId="{EF747DD2-CF4B-463C-8CBE-F61CD9366D53}"/>
    <dgm:cxn modelId="{069D9786-9A6A-4771-A255-54A9829BCCEE}" type="presOf" srcId="{2D874A1A-E59C-4168-8718-31210706D69D}" destId="{052699CD-CE6D-40CE-8816-CE884F89D883}" srcOrd="0" destOrd="0" presId="urn:microsoft.com/office/officeart/2005/8/layout/hierarchy2"/>
    <dgm:cxn modelId="{912EF434-9ECD-43FD-9300-0B6743D336F1}" type="presOf" srcId="{5D938C5F-B2E7-41FE-9D83-E04DDD54DFBE}" destId="{EF15A771-7815-43F8-AF79-D2BCFEE6DD0A}" srcOrd="0" destOrd="0" presId="urn:microsoft.com/office/officeart/2005/8/layout/hierarchy2"/>
    <dgm:cxn modelId="{E2E5F12F-D335-4A53-83AD-C39907A4C299}" srcId="{429EB87E-162D-45B7-8D06-9E5056E824F9}" destId="{2D874A1A-E59C-4168-8718-31210706D69D}" srcOrd="3" destOrd="0" parTransId="{BBA6415B-A414-4DC4-847B-E73C40F785B3}" sibTransId="{A8C5B1E7-97C1-402A-B4DF-35C0A5ADE020}"/>
    <dgm:cxn modelId="{C4AF8891-AF5C-40C1-8CF5-C82C4C16BBED}" type="presOf" srcId="{6040FE00-A8B1-4D20-A68D-A2207B145186}" destId="{44E284A2-81B2-4564-A39C-655A91B1A81D}" srcOrd="0" destOrd="0" presId="urn:microsoft.com/office/officeart/2005/8/layout/hierarchy2"/>
    <dgm:cxn modelId="{E50A558E-B0C2-4064-97C3-E07CA99BC56F}" type="presOf" srcId="{38EABAEC-9810-4693-9DA2-CE1B4B6CB8C5}" destId="{666D8BBA-1A43-4B4F-8FB9-910C4ACC776C}" srcOrd="0" destOrd="0" presId="urn:microsoft.com/office/officeart/2005/8/layout/hierarchy2"/>
    <dgm:cxn modelId="{F6A09194-11ED-45D6-94BC-5B68FE6335A0}" type="presParOf" srcId="{A82871DD-DB08-40B2-9887-770769403EEF}" destId="{851B7E79-5548-48F8-A6B7-6F07361E41B2}" srcOrd="0" destOrd="0" presId="urn:microsoft.com/office/officeart/2005/8/layout/hierarchy2"/>
    <dgm:cxn modelId="{EBCFFD1B-6C80-44DD-AC0A-079029C69D63}" type="presParOf" srcId="{851B7E79-5548-48F8-A6B7-6F07361E41B2}" destId="{AD973A86-8CF4-4537-BDF4-A3F65930A64E}" srcOrd="0" destOrd="0" presId="urn:microsoft.com/office/officeart/2005/8/layout/hierarchy2"/>
    <dgm:cxn modelId="{F3A0C833-B213-44C7-B09F-48F2BB022E02}" type="presParOf" srcId="{851B7E79-5548-48F8-A6B7-6F07361E41B2}" destId="{7CF6DF9C-6211-4435-9132-59CF2A56BB20}" srcOrd="1" destOrd="0" presId="urn:microsoft.com/office/officeart/2005/8/layout/hierarchy2"/>
    <dgm:cxn modelId="{8EE29CB1-5883-47A8-911E-A33CB1E3755A}" type="presParOf" srcId="{7CF6DF9C-6211-4435-9132-59CF2A56BB20}" destId="{089AE103-B8D1-4C59-B411-332EBD3CE690}" srcOrd="0" destOrd="0" presId="urn:microsoft.com/office/officeart/2005/8/layout/hierarchy2"/>
    <dgm:cxn modelId="{E1A42421-9F24-4ADA-9009-964C2100C96E}" type="presParOf" srcId="{089AE103-B8D1-4C59-B411-332EBD3CE690}" destId="{09EC32E9-2BD1-4B17-93E7-2C1FCFE06C59}" srcOrd="0" destOrd="0" presId="urn:microsoft.com/office/officeart/2005/8/layout/hierarchy2"/>
    <dgm:cxn modelId="{151DB119-C81B-4B68-B045-627C11E1274A}" type="presParOf" srcId="{7CF6DF9C-6211-4435-9132-59CF2A56BB20}" destId="{0BF4BA96-7BA4-48EB-BA67-73C88DAE0F6C}" srcOrd="1" destOrd="0" presId="urn:microsoft.com/office/officeart/2005/8/layout/hierarchy2"/>
    <dgm:cxn modelId="{85E01288-541E-41DD-B67F-8E238721FD68}" type="presParOf" srcId="{0BF4BA96-7BA4-48EB-BA67-73C88DAE0F6C}" destId="{44E284A2-81B2-4564-A39C-655A91B1A81D}" srcOrd="0" destOrd="0" presId="urn:microsoft.com/office/officeart/2005/8/layout/hierarchy2"/>
    <dgm:cxn modelId="{DE02506A-93D8-4982-AC43-EB203C99ED1A}" type="presParOf" srcId="{0BF4BA96-7BA4-48EB-BA67-73C88DAE0F6C}" destId="{EBF75729-4007-4F7C-9171-A2899ACE12A1}" srcOrd="1" destOrd="0" presId="urn:microsoft.com/office/officeart/2005/8/layout/hierarchy2"/>
    <dgm:cxn modelId="{10DAAFDF-00B8-4FF3-B6AA-6F281A57726E}" type="presParOf" srcId="{7CF6DF9C-6211-4435-9132-59CF2A56BB20}" destId="{666D8BBA-1A43-4B4F-8FB9-910C4ACC776C}" srcOrd="2" destOrd="0" presId="urn:microsoft.com/office/officeart/2005/8/layout/hierarchy2"/>
    <dgm:cxn modelId="{1571BAD7-3CE2-4B6F-AC11-CE71070B69D9}" type="presParOf" srcId="{666D8BBA-1A43-4B4F-8FB9-910C4ACC776C}" destId="{C62B9D99-0942-4BDB-95F0-CA8D24130D18}" srcOrd="0" destOrd="0" presId="urn:microsoft.com/office/officeart/2005/8/layout/hierarchy2"/>
    <dgm:cxn modelId="{25417755-4BC3-4710-A967-FA187607A389}" type="presParOf" srcId="{7CF6DF9C-6211-4435-9132-59CF2A56BB20}" destId="{64AE072D-DC34-4944-8FA1-04F628A52798}" srcOrd="3" destOrd="0" presId="urn:microsoft.com/office/officeart/2005/8/layout/hierarchy2"/>
    <dgm:cxn modelId="{90FED70C-1D5D-4497-A991-7340E23E8408}" type="presParOf" srcId="{64AE072D-DC34-4944-8FA1-04F628A52798}" destId="{6A068FB8-AB3C-480E-844B-3F917BD19E89}" srcOrd="0" destOrd="0" presId="urn:microsoft.com/office/officeart/2005/8/layout/hierarchy2"/>
    <dgm:cxn modelId="{1B11E734-EEA2-4665-BB78-CF641DBE615F}" type="presParOf" srcId="{64AE072D-DC34-4944-8FA1-04F628A52798}" destId="{29E85010-A7B6-4BB9-9547-50708125C1DC}" srcOrd="1" destOrd="0" presId="urn:microsoft.com/office/officeart/2005/8/layout/hierarchy2"/>
    <dgm:cxn modelId="{8AC216BA-DE49-4D28-B595-161D46B11567}" type="presParOf" srcId="{7CF6DF9C-6211-4435-9132-59CF2A56BB20}" destId="{EF15A771-7815-43F8-AF79-D2BCFEE6DD0A}" srcOrd="4" destOrd="0" presId="urn:microsoft.com/office/officeart/2005/8/layout/hierarchy2"/>
    <dgm:cxn modelId="{5141C8F0-A127-4132-8372-4A2C59C7DA30}" type="presParOf" srcId="{EF15A771-7815-43F8-AF79-D2BCFEE6DD0A}" destId="{3E47B3AF-934C-460E-AD4A-75297AA35485}" srcOrd="0" destOrd="0" presId="urn:microsoft.com/office/officeart/2005/8/layout/hierarchy2"/>
    <dgm:cxn modelId="{88513C50-67A2-4F54-8F94-19844F91CBA8}" type="presParOf" srcId="{7CF6DF9C-6211-4435-9132-59CF2A56BB20}" destId="{534F6B9F-3E0C-4109-B280-9995DBB49EAC}" srcOrd="5" destOrd="0" presId="urn:microsoft.com/office/officeart/2005/8/layout/hierarchy2"/>
    <dgm:cxn modelId="{F20851EE-3F9B-47BA-AE35-BFC8B57D9FA0}" type="presParOf" srcId="{534F6B9F-3E0C-4109-B280-9995DBB49EAC}" destId="{F1A5BE68-7648-4C98-A484-FDC1AAAEFDFC}" srcOrd="0" destOrd="0" presId="urn:microsoft.com/office/officeart/2005/8/layout/hierarchy2"/>
    <dgm:cxn modelId="{66AC91B8-9466-4106-A00E-21F158F4E083}" type="presParOf" srcId="{534F6B9F-3E0C-4109-B280-9995DBB49EAC}" destId="{A3C9FFF0-73B7-4B1C-869C-C0AE3C362881}" srcOrd="1" destOrd="0" presId="urn:microsoft.com/office/officeart/2005/8/layout/hierarchy2"/>
    <dgm:cxn modelId="{5CFD85E1-D5AF-410B-BE94-6F4D5CFF0F19}" type="presParOf" srcId="{7CF6DF9C-6211-4435-9132-59CF2A56BB20}" destId="{81BE37C9-E1CF-4881-AC81-B47B28C87E15}" srcOrd="6" destOrd="0" presId="urn:microsoft.com/office/officeart/2005/8/layout/hierarchy2"/>
    <dgm:cxn modelId="{E5E9EEAC-B586-4127-93EC-547C471D551C}" type="presParOf" srcId="{81BE37C9-E1CF-4881-AC81-B47B28C87E15}" destId="{6B7B068D-861A-4327-976D-241D406849A6}" srcOrd="0" destOrd="0" presId="urn:microsoft.com/office/officeart/2005/8/layout/hierarchy2"/>
    <dgm:cxn modelId="{355E8D94-BA5E-4090-9B97-3C44D6E4A636}" type="presParOf" srcId="{7CF6DF9C-6211-4435-9132-59CF2A56BB20}" destId="{6EEC42C9-0240-4602-874F-9AFCBCEF6235}" srcOrd="7" destOrd="0" presId="urn:microsoft.com/office/officeart/2005/8/layout/hierarchy2"/>
    <dgm:cxn modelId="{E8B82238-7ED0-4E0B-A1D1-0B01260E2EB7}" type="presParOf" srcId="{6EEC42C9-0240-4602-874F-9AFCBCEF6235}" destId="{052699CD-CE6D-40CE-8816-CE884F89D883}" srcOrd="0" destOrd="0" presId="urn:microsoft.com/office/officeart/2005/8/layout/hierarchy2"/>
    <dgm:cxn modelId="{94F4BAA0-5771-4068-8DB8-FA00CF4B9A4A}" type="presParOf" srcId="{6EEC42C9-0240-4602-874F-9AFCBCEF6235}" destId="{F40DD7BA-4FE2-43F2-B054-C2693E57645A}" srcOrd="1" destOrd="0" presId="urn:microsoft.com/office/officeart/2005/8/layout/hierarchy2"/>
    <dgm:cxn modelId="{1F1FA9A7-2670-4A3E-BFDE-EDFF1E835E72}" type="presParOf" srcId="{7CF6DF9C-6211-4435-9132-59CF2A56BB20}" destId="{F022D705-F99C-47C7-B90D-D61B9C647B57}" srcOrd="8" destOrd="0" presId="urn:microsoft.com/office/officeart/2005/8/layout/hierarchy2"/>
    <dgm:cxn modelId="{F81F7472-C3C8-4E5D-92F2-48C2BA3BDFE3}" type="presParOf" srcId="{F022D705-F99C-47C7-B90D-D61B9C647B57}" destId="{367F6070-F7DC-430B-B070-E0A4BA0A13EA}" srcOrd="0" destOrd="0" presId="urn:microsoft.com/office/officeart/2005/8/layout/hierarchy2"/>
    <dgm:cxn modelId="{1DF73649-083C-445A-AB0A-08C5414F2611}" type="presParOf" srcId="{7CF6DF9C-6211-4435-9132-59CF2A56BB20}" destId="{34D1385E-7FA4-4A5A-9608-FEF5AF831A55}" srcOrd="9" destOrd="0" presId="urn:microsoft.com/office/officeart/2005/8/layout/hierarchy2"/>
    <dgm:cxn modelId="{B4E70616-D221-49F4-8645-181A56D4C050}" type="presParOf" srcId="{34D1385E-7FA4-4A5A-9608-FEF5AF831A55}" destId="{030D6EA8-531D-404E-A1D9-C21610220466}" srcOrd="0" destOrd="0" presId="urn:microsoft.com/office/officeart/2005/8/layout/hierarchy2"/>
    <dgm:cxn modelId="{94B2BAA9-CD55-4642-9DCA-BC4F431639B9}" type="presParOf" srcId="{34D1385E-7FA4-4A5A-9608-FEF5AF831A55}" destId="{89DA79C5-C87A-41EB-AE5F-C2855B9AD39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7EE4F0-0C6C-4FE4-8C1E-41D1A329A255}"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fr-FR"/>
        </a:p>
      </dgm:t>
    </dgm:pt>
    <dgm:pt modelId="{429EB87E-162D-45B7-8D06-9E5056E824F9}">
      <dgm:prSet phldrT="[Texte]" custT="1"/>
      <dgm:spPr>
        <a:solidFill>
          <a:srgbClr val="EC4E59"/>
        </a:solidFill>
      </dgm:spPr>
      <dgm:t>
        <a:bodyPr/>
        <a:lstStyle/>
        <a:p>
          <a:r>
            <a:rPr lang="fr-FR" sz="4400" dirty="0" smtClean="0">
              <a:latin typeface="Times New Roman" panose="02020603050405020304" pitchFamily="18" charset="0"/>
              <a:cs typeface="Times New Roman" panose="02020603050405020304" pitchFamily="18" charset="0"/>
            </a:rPr>
            <a:t>TECHNOLOGI- QUE</a:t>
          </a:r>
          <a:endParaRPr lang="fr-FR" sz="4400" dirty="0">
            <a:latin typeface="Times New Roman" panose="02020603050405020304" pitchFamily="18" charset="0"/>
            <a:cs typeface="Times New Roman" panose="02020603050405020304" pitchFamily="18" charset="0"/>
          </a:endParaRPr>
        </a:p>
      </dgm:t>
    </dgm:pt>
    <dgm:pt modelId="{7248D02E-F6C4-4426-ABB0-0240E19CB9DC}" type="parTrans" cxnId="{ACD93157-99D4-4FDD-AC75-D4A8ADF4E97E}">
      <dgm:prSet/>
      <dgm:spPr/>
      <dgm:t>
        <a:bodyPr/>
        <a:lstStyle/>
        <a:p>
          <a:endParaRPr lang="fr-FR"/>
        </a:p>
      </dgm:t>
    </dgm:pt>
    <dgm:pt modelId="{46464911-8D11-484F-A97D-3A07A9904F25}" type="sibTrans" cxnId="{ACD93157-99D4-4FDD-AC75-D4A8ADF4E97E}">
      <dgm:prSet/>
      <dgm:spPr/>
      <dgm:t>
        <a:bodyPr/>
        <a:lstStyle/>
        <a:p>
          <a:endParaRPr lang="fr-FR"/>
        </a:p>
      </dgm:t>
    </dgm:pt>
    <dgm:pt modelId="{6040FE00-A8B1-4D20-A68D-A2207B145186}">
      <dgm:prSet phldrT="[Texte]" custT="1"/>
      <dgm:spPr/>
      <dgm:t>
        <a:bodyPr/>
        <a:lstStyle/>
        <a:p>
          <a:r>
            <a:rPr lang="fr-FR" sz="2100" dirty="0" smtClean="0">
              <a:latin typeface="Times New Roman" panose="02020603050405020304" pitchFamily="18" charset="0"/>
              <a:cs typeface="Times New Roman" panose="02020603050405020304" pitchFamily="18" charset="0"/>
            </a:rPr>
            <a:t>Matières premières </a:t>
          </a:r>
          <a:endParaRPr lang="fr-FR" sz="2100" dirty="0">
            <a:latin typeface="Times New Roman" panose="02020603050405020304" pitchFamily="18" charset="0"/>
            <a:cs typeface="Times New Roman" panose="02020603050405020304" pitchFamily="18" charset="0"/>
          </a:endParaRPr>
        </a:p>
      </dgm:t>
    </dgm:pt>
    <dgm:pt modelId="{CC982EE5-D1BF-405E-AC50-53576228A78E}" type="parTrans" cxnId="{9400DA9F-483E-43DA-B509-DA8545DB4C1A}">
      <dgm:prSet/>
      <dgm:spPr/>
      <dgm:t>
        <a:bodyPr/>
        <a:lstStyle/>
        <a:p>
          <a:endParaRPr lang="fr-FR"/>
        </a:p>
      </dgm:t>
    </dgm:pt>
    <dgm:pt modelId="{76F965DE-487E-46D6-90ED-4BC8872B7A0E}" type="sibTrans" cxnId="{9400DA9F-483E-43DA-B509-DA8545DB4C1A}">
      <dgm:prSet/>
      <dgm:spPr/>
      <dgm:t>
        <a:bodyPr/>
        <a:lstStyle/>
        <a:p>
          <a:endParaRPr lang="fr-FR"/>
        </a:p>
      </dgm:t>
    </dgm:pt>
    <dgm:pt modelId="{5FC0BF79-514F-4E65-803E-F2D9FA6B69E3}">
      <dgm:prSet phldrT="[Texte]" custT="1"/>
      <dgm:spPr>
        <a:solidFill>
          <a:srgbClr val="EDFB65"/>
        </a:solidFill>
      </dgm:spPr>
      <dgm:t>
        <a:bodyPr/>
        <a:lstStyle/>
        <a:p>
          <a:r>
            <a:rPr lang="fr-FR" sz="2100" dirty="0" smtClean="0">
              <a:latin typeface="Times New Roman" panose="02020603050405020304" pitchFamily="18" charset="0"/>
              <a:cs typeface="Times New Roman" panose="02020603050405020304" pitchFamily="18" charset="0"/>
            </a:rPr>
            <a:t>Ingrédients atypiques </a:t>
          </a:r>
          <a:endParaRPr lang="fr-FR" sz="2100" dirty="0">
            <a:latin typeface="Times New Roman" panose="02020603050405020304" pitchFamily="18" charset="0"/>
            <a:cs typeface="Times New Roman" panose="02020603050405020304" pitchFamily="18" charset="0"/>
          </a:endParaRPr>
        </a:p>
      </dgm:t>
    </dgm:pt>
    <dgm:pt modelId="{38EABAEC-9810-4693-9DA2-CE1B4B6CB8C5}" type="parTrans" cxnId="{EC727799-368C-4E7D-9DFE-F43C29BD572F}">
      <dgm:prSet/>
      <dgm:spPr/>
      <dgm:t>
        <a:bodyPr/>
        <a:lstStyle/>
        <a:p>
          <a:endParaRPr lang="fr-FR"/>
        </a:p>
      </dgm:t>
    </dgm:pt>
    <dgm:pt modelId="{EF747DD2-CF4B-463C-8CBE-F61CD9366D53}" type="sibTrans" cxnId="{EC727799-368C-4E7D-9DFE-F43C29BD572F}">
      <dgm:prSet/>
      <dgm:spPr/>
      <dgm:t>
        <a:bodyPr/>
        <a:lstStyle/>
        <a:p>
          <a:endParaRPr lang="fr-FR"/>
        </a:p>
      </dgm:t>
    </dgm:pt>
    <dgm:pt modelId="{D29938DE-D66D-44EF-BD78-30A345CA1968}">
      <dgm:prSet custT="1"/>
      <dgm:spPr>
        <a:solidFill>
          <a:srgbClr val="7030A0"/>
        </a:solidFill>
      </dgm:spPr>
      <dgm:t>
        <a:bodyPr/>
        <a:lstStyle/>
        <a:p>
          <a:r>
            <a:rPr lang="fr-FR" sz="2100" dirty="0" smtClean="0">
              <a:latin typeface="Times New Roman" panose="02020603050405020304" pitchFamily="18" charset="0"/>
              <a:cs typeface="Times New Roman" panose="02020603050405020304" pitchFamily="18" charset="0"/>
            </a:rPr>
            <a:t>Additifs</a:t>
          </a:r>
          <a:endParaRPr lang="fr-FR" sz="2100" dirty="0">
            <a:latin typeface="Times New Roman" panose="02020603050405020304" pitchFamily="18" charset="0"/>
            <a:cs typeface="Times New Roman" panose="02020603050405020304" pitchFamily="18" charset="0"/>
          </a:endParaRPr>
        </a:p>
      </dgm:t>
    </dgm:pt>
    <dgm:pt modelId="{60551B88-97AD-4895-B4DD-BAE00F06E5F0}" type="parTrans" cxnId="{7AC1FF92-D663-41C7-A9D0-D4660F06D91D}">
      <dgm:prSet/>
      <dgm:spPr/>
      <dgm:t>
        <a:bodyPr/>
        <a:lstStyle/>
        <a:p>
          <a:endParaRPr lang="fr-FR"/>
        </a:p>
      </dgm:t>
    </dgm:pt>
    <dgm:pt modelId="{4F447524-A313-4178-994C-6DA10C050D7D}" type="sibTrans" cxnId="{7AC1FF92-D663-41C7-A9D0-D4660F06D91D}">
      <dgm:prSet/>
      <dgm:spPr/>
      <dgm:t>
        <a:bodyPr/>
        <a:lstStyle/>
        <a:p>
          <a:endParaRPr lang="fr-FR"/>
        </a:p>
      </dgm:t>
    </dgm:pt>
    <dgm:pt modelId="{2D874A1A-E59C-4168-8718-31210706D69D}">
      <dgm:prSet custT="1"/>
      <dgm:spPr>
        <a:solidFill>
          <a:srgbClr val="00B0F0"/>
        </a:solidFill>
      </dgm:spPr>
      <dgm:t>
        <a:bodyPr/>
        <a:lstStyle/>
        <a:p>
          <a:r>
            <a:rPr lang="fr-FR" sz="2100" dirty="0" smtClean="0">
              <a:latin typeface="Times New Roman" panose="02020603050405020304" pitchFamily="18" charset="0"/>
              <a:cs typeface="Times New Roman" panose="02020603050405020304" pitchFamily="18" charset="0"/>
            </a:rPr>
            <a:t>Process &amp; Technologies</a:t>
          </a:r>
          <a:endParaRPr lang="fr-FR" sz="2100" dirty="0">
            <a:latin typeface="Times New Roman" panose="02020603050405020304" pitchFamily="18" charset="0"/>
            <a:cs typeface="Times New Roman" panose="02020603050405020304" pitchFamily="18" charset="0"/>
          </a:endParaRPr>
        </a:p>
      </dgm:t>
    </dgm:pt>
    <dgm:pt modelId="{BBA6415B-A414-4DC4-847B-E73C40F785B3}" type="parTrans" cxnId="{E2E5F12F-D335-4A53-83AD-C39907A4C299}">
      <dgm:prSet/>
      <dgm:spPr/>
      <dgm:t>
        <a:bodyPr/>
        <a:lstStyle/>
        <a:p>
          <a:endParaRPr lang="fr-FR"/>
        </a:p>
      </dgm:t>
    </dgm:pt>
    <dgm:pt modelId="{A8C5B1E7-97C1-402A-B4DF-35C0A5ADE020}" type="sibTrans" cxnId="{E2E5F12F-D335-4A53-83AD-C39907A4C299}">
      <dgm:prSet/>
      <dgm:spPr/>
      <dgm:t>
        <a:bodyPr/>
        <a:lstStyle/>
        <a:p>
          <a:endParaRPr lang="fr-FR"/>
        </a:p>
      </dgm:t>
    </dgm:pt>
    <dgm:pt modelId="{890C1608-5925-4C4D-8B4F-7AAE4C4D5817}">
      <dgm:prSet custT="1"/>
      <dgm:spPr>
        <a:solidFill>
          <a:srgbClr val="92D050"/>
        </a:solidFill>
      </dgm:spPr>
      <dgm:t>
        <a:bodyPr/>
        <a:lstStyle/>
        <a:p>
          <a:r>
            <a:rPr lang="fr-FR" sz="2100" dirty="0" smtClean="0">
              <a:latin typeface="Times New Roman" panose="02020603050405020304" pitchFamily="18" charset="0"/>
              <a:cs typeface="Times New Roman" panose="02020603050405020304" pitchFamily="18" charset="0"/>
            </a:rPr>
            <a:t>Enjeux technologiques </a:t>
          </a:r>
          <a:endParaRPr lang="fr-FR" sz="2100" dirty="0">
            <a:latin typeface="Times New Roman" panose="02020603050405020304" pitchFamily="18" charset="0"/>
            <a:cs typeface="Times New Roman" panose="02020603050405020304" pitchFamily="18" charset="0"/>
          </a:endParaRPr>
        </a:p>
      </dgm:t>
    </dgm:pt>
    <dgm:pt modelId="{5D938C5F-B2E7-41FE-9D83-E04DDD54DFBE}" type="parTrans" cxnId="{B08E6C83-21F4-42E7-B1D1-2159111DE625}">
      <dgm:prSet/>
      <dgm:spPr/>
      <dgm:t>
        <a:bodyPr/>
        <a:lstStyle/>
        <a:p>
          <a:endParaRPr lang="fr-FR"/>
        </a:p>
      </dgm:t>
    </dgm:pt>
    <dgm:pt modelId="{7ED652C1-A8FE-46A5-BBE1-66071FFDE2F5}" type="sibTrans" cxnId="{B08E6C83-21F4-42E7-B1D1-2159111DE625}">
      <dgm:prSet/>
      <dgm:spPr/>
      <dgm:t>
        <a:bodyPr/>
        <a:lstStyle/>
        <a:p>
          <a:endParaRPr lang="fr-FR"/>
        </a:p>
      </dgm:t>
    </dgm:pt>
    <dgm:pt modelId="{A82871DD-DB08-40B2-9887-770769403EEF}" type="pres">
      <dgm:prSet presAssocID="{DC7EE4F0-0C6C-4FE4-8C1E-41D1A329A255}" presName="diagram" presStyleCnt="0">
        <dgm:presLayoutVars>
          <dgm:chPref val="1"/>
          <dgm:dir/>
          <dgm:animOne val="branch"/>
          <dgm:animLvl val="lvl"/>
          <dgm:resizeHandles val="exact"/>
        </dgm:presLayoutVars>
      </dgm:prSet>
      <dgm:spPr/>
      <dgm:t>
        <a:bodyPr/>
        <a:lstStyle/>
        <a:p>
          <a:endParaRPr lang="fr-FR"/>
        </a:p>
      </dgm:t>
    </dgm:pt>
    <dgm:pt modelId="{851B7E79-5548-48F8-A6B7-6F07361E41B2}" type="pres">
      <dgm:prSet presAssocID="{429EB87E-162D-45B7-8D06-9E5056E824F9}" presName="root1" presStyleCnt="0"/>
      <dgm:spPr/>
    </dgm:pt>
    <dgm:pt modelId="{AD973A86-8CF4-4537-BDF4-A3F65930A64E}" type="pres">
      <dgm:prSet presAssocID="{429EB87E-162D-45B7-8D06-9E5056E824F9}" presName="LevelOneTextNode" presStyleLbl="node0" presStyleIdx="0" presStyleCnt="1" custScaleX="218710" custScaleY="224382">
        <dgm:presLayoutVars>
          <dgm:chPref val="3"/>
        </dgm:presLayoutVars>
      </dgm:prSet>
      <dgm:spPr/>
      <dgm:t>
        <a:bodyPr/>
        <a:lstStyle/>
        <a:p>
          <a:endParaRPr lang="fr-FR"/>
        </a:p>
      </dgm:t>
    </dgm:pt>
    <dgm:pt modelId="{7CF6DF9C-6211-4435-9132-59CF2A56BB20}" type="pres">
      <dgm:prSet presAssocID="{429EB87E-162D-45B7-8D06-9E5056E824F9}" presName="level2hierChild" presStyleCnt="0"/>
      <dgm:spPr/>
    </dgm:pt>
    <dgm:pt modelId="{089AE103-B8D1-4C59-B411-332EBD3CE690}" type="pres">
      <dgm:prSet presAssocID="{CC982EE5-D1BF-405E-AC50-53576228A78E}" presName="conn2-1" presStyleLbl="parChTrans1D2" presStyleIdx="0" presStyleCnt="5"/>
      <dgm:spPr/>
      <dgm:t>
        <a:bodyPr/>
        <a:lstStyle/>
        <a:p>
          <a:endParaRPr lang="fr-FR"/>
        </a:p>
      </dgm:t>
    </dgm:pt>
    <dgm:pt modelId="{09EC32E9-2BD1-4B17-93E7-2C1FCFE06C59}" type="pres">
      <dgm:prSet presAssocID="{CC982EE5-D1BF-405E-AC50-53576228A78E}" presName="connTx" presStyleLbl="parChTrans1D2" presStyleIdx="0" presStyleCnt="5"/>
      <dgm:spPr/>
      <dgm:t>
        <a:bodyPr/>
        <a:lstStyle/>
        <a:p>
          <a:endParaRPr lang="fr-FR"/>
        </a:p>
      </dgm:t>
    </dgm:pt>
    <dgm:pt modelId="{0BF4BA96-7BA4-48EB-BA67-73C88DAE0F6C}" type="pres">
      <dgm:prSet presAssocID="{6040FE00-A8B1-4D20-A68D-A2207B145186}" presName="root2" presStyleCnt="0"/>
      <dgm:spPr/>
    </dgm:pt>
    <dgm:pt modelId="{44E284A2-81B2-4564-A39C-655A91B1A81D}" type="pres">
      <dgm:prSet presAssocID="{6040FE00-A8B1-4D20-A68D-A2207B145186}" presName="LevelTwoTextNode" presStyleLbl="node2" presStyleIdx="0" presStyleCnt="5">
        <dgm:presLayoutVars>
          <dgm:chPref val="3"/>
        </dgm:presLayoutVars>
      </dgm:prSet>
      <dgm:spPr/>
      <dgm:t>
        <a:bodyPr/>
        <a:lstStyle/>
        <a:p>
          <a:endParaRPr lang="fr-FR"/>
        </a:p>
      </dgm:t>
    </dgm:pt>
    <dgm:pt modelId="{EBF75729-4007-4F7C-9171-A2899ACE12A1}" type="pres">
      <dgm:prSet presAssocID="{6040FE00-A8B1-4D20-A68D-A2207B145186}" presName="level3hierChild" presStyleCnt="0"/>
      <dgm:spPr/>
    </dgm:pt>
    <dgm:pt modelId="{666D8BBA-1A43-4B4F-8FB9-910C4ACC776C}" type="pres">
      <dgm:prSet presAssocID="{38EABAEC-9810-4693-9DA2-CE1B4B6CB8C5}" presName="conn2-1" presStyleLbl="parChTrans1D2" presStyleIdx="1" presStyleCnt="5"/>
      <dgm:spPr/>
      <dgm:t>
        <a:bodyPr/>
        <a:lstStyle/>
        <a:p>
          <a:endParaRPr lang="fr-FR"/>
        </a:p>
      </dgm:t>
    </dgm:pt>
    <dgm:pt modelId="{C62B9D99-0942-4BDB-95F0-CA8D24130D18}" type="pres">
      <dgm:prSet presAssocID="{38EABAEC-9810-4693-9DA2-CE1B4B6CB8C5}" presName="connTx" presStyleLbl="parChTrans1D2" presStyleIdx="1" presStyleCnt="5"/>
      <dgm:spPr/>
      <dgm:t>
        <a:bodyPr/>
        <a:lstStyle/>
        <a:p>
          <a:endParaRPr lang="fr-FR"/>
        </a:p>
      </dgm:t>
    </dgm:pt>
    <dgm:pt modelId="{64AE072D-DC34-4944-8FA1-04F628A52798}" type="pres">
      <dgm:prSet presAssocID="{5FC0BF79-514F-4E65-803E-F2D9FA6B69E3}" presName="root2" presStyleCnt="0"/>
      <dgm:spPr/>
    </dgm:pt>
    <dgm:pt modelId="{6A068FB8-AB3C-480E-844B-3F917BD19E89}" type="pres">
      <dgm:prSet presAssocID="{5FC0BF79-514F-4E65-803E-F2D9FA6B69E3}" presName="LevelTwoTextNode" presStyleLbl="node2" presStyleIdx="1" presStyleCnt="5">
        <dgm:presLayoutVars>
          <dgm:chPref val="3"/>
        </dgm:presLayoutVars>
      </dgm:prSet>
      <dgm:spPr/>
      <dgm:t>
        <a:bodyPr/>
        <a:lstStyle/>
        <a:p>
          <a:endParaRPr lang="fr-FR"/>
        </a:p>
      </dgm:t>
    </dgm:pt>
    <dgm:pt modelId="{29E85010-A7B6-4BB9-9547-50708125C1DC}" type="pres">
      <dgm:prSet presAssocID="{5FC0BF79-514F-4E65-803E-F2D9FA6B69E3}" presName="level3hierChild" presStyleCnt="0"/>
      <dgm:spPr/>
    </dgm:pt>
    <dgm:pt modelId="{EF15A771-7815-43F8-AF79-D2BCFEE6DD0A}" type="pres">
      <dgm:prSet presAssocID="{5D938C5F-B2E7-41FE-9D83-E04DDD54DFBE}" presName="conn2-1" presStyleLbl="parChTrans1D2" presStyleIdx="2" presStyleCnt="5"/>
      <dgm:spPr/>
      <dgm:t>
        <a:bodyPr/>
        <a:lstStyle/>
        <a:p>
          <a:endParaRPr lang="fr-FR"/>
        </a:p>
      </dgm:t>
    </dgm:pt>
    <dgm:pt modelId="{3E47B3AF-934C-460E-AD4A-75297AA35485}" type="pres">
      <dgm:prSet presAssocID="{5D938C5F-B2E7-41FE-9D83-E04DDD54DFBE}" presName="connTx" presStyleLbl="parChTrans1D2" presStyleIdx="2" presStyleCnt="5"/>
      <dgm:spPr/>
      <dgm:t>
        <a:bodyPr/>
        <a:lstStyle/>
        <a:p>
          <a:endParaRPr lang="fr-FR"/>
        </a:p>
      </dgm:t>
    </dgm:pt>
    <dgm:pt modelId="{534F6B9F-3E0C-4109-B280-9995DBB49EAC}" type="pres">
      <dgm:prSet presAssocID="{890C1608-5925-4C4D-8B4F-7AAE4C4D5817}" presName="root2" presStyleCnt="0"/>
      <dgm:spPr/>
    </dgm:pt>
    <dgm:pt modelId="{F1A5BE68-7648-4C98-A484-FDC1AAAEFDFC}" type="pres">
      <dgm:prSet presAssocID="{890C1608-5925-4C4D-8B4F-7AAE4C4D5817}" presName="LevelTwoTextNode" presStyleLbl="node2" presStyleIdx="2" presStyleCnt="5">
        <dgm:presLayoutVars>
          <dgm:chPref val="3"/>
        </dgm:presLayoutVars>
      </dgm:prSet>
      <dgm:spPr/>
      <dgm:t>
        <a:bodyPr/>
        <a:lstStyle/>
        <a:p>
          <a:endParaRPr lang="fr-FR"/>
        </a:p>
      </dgm:t>
    </dgm:pt>
    <dgm:pt modelId="{A3C9FFF0-73B7-4B1C-869C-C0AE3C362881}" type="pres">
      <dgm:prSet presAssocID="{890C1608-5925-4C4D-8B4F-7AAE4C4D5817}" presName="level3hierChild" presStyleCnt="0"/>
      <dgm:spPr/>
    </dgm:pt>
    <dgm:pt modelId="{81BE37C9-E1CF-4881-AC81-B47B28C87E15}" type="pres">
      <dgm:prSet presAssocID="{BBA6415B-A414-4DC4-847B-E73C40F785B3}" presName="conn2-1" presStyleLbl="parChTrans1D2" presStyleIdx="3" presStyleCnt="5"/>
      <dgm:spPr/>
      <dgm:t>
        <a:bodyPr/>
        <a:lstStyle/>
        <a:p>
          <a:endParaRPr lang="fr-FR"/>
        </a:p>
      </dgm:t>
    </dgm:pt>
    <dgm:pt modelId="{6B7B068D-861A-4327-976D-241D406849A6}" type="pres">
      <dgm:prSet presAssocID="{BBA6415B-A414-4DC4-847B-E73C40F785B3}" presName="connTx" presStyleLbl="parChTrans1D2" presStyleIdx="3" presStyleCnt="5"/>
      <dgm:spPr/>
      <dgm:t>
        <a:bodyPr/>
        <a:lstStyle/>
        <a:p>
          <a:endParaRPr lang="fr-FR"/>
        </a:p>
      </dgm:t>
    </dgm:pt>
    <dgm:pt modelId="{6EEC42C9-0240-4602-874F-9AFCBCEF6235}" type="pres">
      <dgm:prSet presAssocID="{2D874A1A-E59C-4168-8718-31210706D69D}" presName="root2" presStyleCnt="0"/>
      <dgm:spPr/>
    </dgm:pt>
    <dgm:pt modelId="{052699CD-CE6D-40CE-8816-CE884F89D883}" type="pres">
      <dgm:prSet presAssocID="{2D874A1A-E59C-4168-8718-31210706D69D}" presName="LevelTwoTextNode" presStyleLbl="node2" presStyleIdx="3" presStyleCnt="5">
        <dgm:presLayoutVars>
          <dgm:chPref val="3"/>
        </dgm:presLayoutVars>
      </dgm:prSet>
      <dgm:spPr/>
      <dgm:t>
        <a:bodyPr/>
        <a:lstStyle/>
        <a:p>
          <a:endParaRPr lang="fr-FR"/>
        </a:p>
      </dgm:t>
    </dgm:pt>
    <dgm:pt modelId="{F40DD7BA-4FE2-43F2-B054-C2693E57645A}" type="pres">
      <dgm:prSet presAssocID="{2D874A1A-E59C-4168-8718-31210706D69D}" presName="level3hierChild" presStyleCnt="0"/>
      <dgm:spPr/>
    </dgm:pt>
    <dgm:pt modelId="{F022D705-F99C-47C7-B90D-D61B9C647B57}" type="pres">
      <dgm:prSet presAssocID="{60551B88-97AD-4895-B4DD-BAE00F06E5F0}" presName="conn2-1" presStyleLbl="parChTrans1D2" presStyleIdx="4" presStyleCnt="5"/>
      <dgm:spPr/>
      <dgm:t>
        <a:bodyPr/>
        <a:lstStyle/>
        <a:p>
          <a:endParaRPr lang="fr-FR"/>
        </a:p>
      </dgm:t>
    </dgm:pt>
    <dgm:pt modelId="{367F6070-F7DC-430B-B070-E0A4BA0A13EA}" type="pres">
      <dgm:prSet presAssocID="{60551B88-97AD-4895-B4DD-BAE00F06E5F0}" presName="connTx" presStyleLbl="parChTrans1D2" presStyleIdx="4" presStyleCnt="5"/>
      <dgm:spPr/>
      <dgm:t>
        <a:bodyPr/>
        <a:lstStyle/>
        <a:p>
          <a:endParaRPr lang="fr-FR"/>
        </a:p>
      </dgm:t>
    </dgm:pt>
    <dgm:pt modelId="{34D1385E-7FA4-4A5A-9608-FEF5AF831A55}" type="pres">
      <dgm:prSet presAssocID="{D29938DE-D66D-44EF-BD78-30A345CA1968}" presName="root2" presStyleCnt="0"/>
      <dgm:spPr/>
    </dgm:pt>
    <dgm:pt modelId="{030D6EA8-531D-404E-A1D9-C21610220466}" type="pres">
      <dgm:prSet presAssocID="{D29938DE-D66D-44EF-BD78-30A345CA1968}" presName="LevelTwoTextNode" presStyleLbl="node2" presStyleIdx="4" presStyleCnt="5">
        <dgm:presLayoutVars>
          <dgm:chPref val="3"/>
        </dgm:presLayoutVars>
      </dgm:prSet>
      <dgm:spPr/>
      <dgm:t>
        <a:bodyPr/>
        <a:lstStyle/>
        <a:p>
          <a:endParaRPr lang="fr-FR"/>
        </a:p>
      </dgm:t>
    </dgm:pt>
    <dgm:pt modelId="{89DA79C5-C87A-41EB-AE5F-C2855B9AD392}" type="pres">
      <dgm:prSet presAssocID="{D29938DE-D66D-44EF-BD78-30A345CA1968}" presName="level3hierChild" presStyleCnt="0"/>
      <dgm:spPr/>
    </dgm:pt>
  </dgm:ptLst>
  <dgm:cxnLst>
    <dgm:cxn modelId="{B08E6C83-21F4-42E7-B1D1-2159111DE625}" srcId="{429EB87E-162D-45B7-8D06-9E5056E824F9}" destId="{890C1608-5925-4C4D-8B4F-7AAE4C4D5817}" srcOrd="2" destOrd="0" parTransId="{5D938C5F-B2E7-41FE-9D83-E04DDD54DFBE}" sibTransId="{7ED652C1-A8FE-46A5-BBE1-66071FFDE2F5}"/>
    <dgm:cxn modelId="{C3BEF1C6-AB9D-4B36-BFB0-5F40754A2DF8}" type="presOf" srcId="{38EABAEC-9810-4693-9DA2-CE1B4B6CB8C5}" destId="{C62B9D99-0942-4BDB-95F0-CA8D24130D18}" srcOrd="1" destOrd="0" presId="urn:microsoft.com/office/officeart/2005/8/layout/hierarchy2"/>
    <dgm:cxn modelId="{AB0290E0-4608-4214-B796-B9698C922450}" type="presOf" srcId="{5D938C5F-B2E7-41FE-9D83-E04DDD54DFBE}" destId="{EF15A771-7815-43F8-AF79-D2BCFEE6DD0A}" srcOrd="0" destOrd="0" presId="urn:microsoft.com/office/officeart/2005/8/layout/hierarchy2"/>
    <dgm:cxn modelId="{9400DA9F-483E-43DA-B509-DA8545DB4C1A}" srcId="{429EB87E-162D-45B7-8D06-9E5056E824F9}" destId="{6040FE00-A8B1-4D20-A68D-A2207B145186}" srcOrd="0" destOrd="0" parTransId="{CC982EE5-D1BF-405E-AC50-53576228A78E}" sibTransId="{76F965DE-487E-46D6-90ED-4BC8872B7A0E}"/>
    <dgm:cxn modelId="{4F873A3E-9DA3-4860-802C-257DF50B8D97}" type="presOf" srcId="{60551B88-97AD-4895-B4DD-BAE00F06E5F0}" destId="{F022D705-F99C-47C7-B90D-D61B9C647B57}" srcOrd="0" destOrd="0" presId="urn:microsoft.com/office/officeart/2005/8/layout/hierarchy2"/>
    <dgm:cxn modelId="{ABE9E92B-99AB-4457-8760-CE85A90DBEAC}" type="presOf" srcId="{6040FE00-A8B1-4D20-A68D-A2207B145186}" destId="{44E284A2-81B2-4564-A39C-655A91B1A81D}" srcOrd="0" destOrd="0" presId="urn:microsoft.com/office/officeart/2005/8/layout/hierarchy2"/>
    <dgm:cxn modelId="{4F613A25-60B9-4714-A34E-F2E6EF576668}" type="presOf" srcId="{BBA6415B-A414-4DC4-847B-E73C40F785B3}" destId="{6B7B068D-861A-4327-976D-241D406849A6}" srcOrd="1" destOrd="0" presId="urn:microsoft.com/office/officeart/2005/8/layout/hierarchy2"/>
    <dgm:cxn modelId="{D2DBF85B-DF8E-4E62-A2A5-56B8600ED3D4}" type="presOf" srcId="{2D874A1A-E59C-4168-8718-31210706D69D}" destId="{052699CD-CE6D-40CE-8816-CE884F89D883}" srcOrd="0" destOrd="0" presId="urn:microsoft.com/office/officeart/2005/8/layout/hierarchy2"/>
    <dgm:cxn modelId="{7B606F26-2288-412A-B8B2-B76201D490FB}" type="presOf" srcId="{CC982EE5-D1BF-405E-AC50-53576228A78E}" destId="{09EC32E9-2BD1-4B17-93E7-2C1FCFE06C59}" srcOrd="1" destOrd="0" presId="urn:microsoft.com/office/officeart/2005/8/layout/hierarchy2"/>
    <dgm:cxn modelId="{7AC1FF92-D663-41C7-A9D0-D4660F06D91D}" srcId="{429EB87E-162D-45B7-8D06-9E5056E824F9}" destId="{D29938DE-D66D-44EF-BD78-30A345CA1968}" srcOrd="4" destOrd="0" parTransId="{60551B88-97AD-4895-B4DD-BAE00F06E5F0}" sibTransId="{4F447524-A313-4178-994C-6DA10C050D7D}"/>
    <dgm:cxn modelId="{9D24D5B7-D04C-4B5B-B1C4-3263C4AAA715}" type="presOf" srcId="{890C1608-5925-4C4D-8B4F-7AAE4C4D5817}" destId="{F1A5BE68-7648-4C98-A484-FDC1AAAEFDFC}" srcOrd="0" destOrd="0" presId="urn:microsoft.com/office/officeart/2005/8/layout/hierarchy2"/>
    <dgm:cxn modelId="{C6026A17-6F09-47FA-BA0B-C2217473AFAF}" type="presOf" srcId="{5FC0BF79-514F-4E65-803E-F2D9FA6B69E3}" destId="{6A068FB8-AB3C-480E-844B-3F917BD19E89}" srcOrd="0" destOrd="0" presId="urn:microsoft.com/office/officeart/2005/8/layout/hierarchy2"/>
    <dgm:cxn modelId="{DCF59D9E-7422-4AAC-89AF-BD016DCF7D39}" type="presOf" srcId="{38EABAEC-9810-4693-9DA2-CE1B4B6CB8C5}" destId="{666D8BBA-1A43-4B4F-8FB9-910C4ACC776C}" srcOrd="0" destOrd="0" presId="urn:microsoft.com/office/officeart/2005/8/layout/hierarchy2"/>
    <dgm:cxn modelId="{A1DCC70E-1A97-4068-B509-91F0EB3F4982}" type="presOf" srcId="{BBA6415B-A414-4DC4-847B-E73C40F785B3}" destId="{81BE37C9-E1CF-4881-AC81-B47B28C87E15}" srcOrd="0" destOrd="0" presId="urn:microsoft.com/office/officeart/2005/8/layout/hierarchy2"/>
    <dgm:cxn modelId="{F20BCEBC-908D-4689-A8B2-2B0AC3FF1BF4}" type="presOf" srcId="{5D938C5F-B2E7-41FE-9D83-E04DDD54DFBE}" destId="{3E47B3AF-934C-460E-AD4A-75297AA35485}" srcOrd="1" destOrd="0" presId="urn:microsoft.com/office/officeart/2005/8/layout/hierarchy2"/>
    <dgm:cxn modelId="{ACD93157-99D4-4FDD-AC75-D4A8ADF4E97E}" srcId="{DC7EE4F0-0C6C-4FE4-8C1E-41D1A329A255}" destId="{429EB87E-162D-45B7-8D06-9E5056E824F9}" srcOrd="0" destOrd="0" parTransId="{7248D02E-F6C4-4426-ABB0-0240E19CB9DC}" sibTransId="{46464911-8D11-484F-A97D-3A07A9904F25}"/>
    <dgm:cxn modelId="{735ACF6C-21B1-4771-975E-CF65500F4C49}" type="presOf" srcId="{CC982EE5-D1BF-405E-AC50-53576228A78E}" destId="{089AE103-B8D1-4C59-B411-332EBD3CE690}" srcOrd="0" destOrd="0" presId="urn:microsoft.com/office/officeart/2005/8/layout/hierarchy2"/>
    <dgm:cxn modelId="{09261FD2-ECC6-4469-920C-7F0F223847C0}" type="presOf" srcId="{D29938DE-D66D-44EF-BD78-30A345CA1968}" destId="{030D6EA8-531D-404E-A1D9-C21610220466}" srcOrd="0" destOrd="0" presId="urn:microsoft.com/office/officeart/2005/8/layout/hierarchy2"/>
    <dgm:cxn modelId="{9A6D7757-9A45-48B6-9A83-17DEF8EE95D9}" type="presOf" srcId="{DC7EE4F0-0C6C-4FE4-8C1E-41D1A329A255}" destId="{A82871DD-DB08-40B2-9887-770769403EEF}" srcOrd="0" destOrd="0" presId="urn:microsoft.com/office/officeart/2005/8/layout/hierarchy2"/>
    <dgm:cxn modelId="{27C4441B-2E57-4ABC-B85F-134AA03F7B7A}" type="presOf" srcId="{429EB87E-162D-45B7-8D06-9E5056E824F9}" destId="{AD973A86-8CF4-4537-BDF4-A3F65930A64E}" srcOrd="0" destOrd="0" presId="urn:microsoft.com/office/officeart/2005/8/layout/hierarchy2"/>
    <dgm:cxn modelId="{EC727799-368C-4E7D-9DFE-F43C29BD572F}" srcId="{429EB87E-162D-45B7-8D06-9E5056E824F9}" destId="{5FC0BF79-514F-4E65-803E-F2D9FA6B69E3}" srcOrd="1" destOrd="0" parTransId="{38EABAEC-9810-4693-9DA2-CE1B4B6CB8C5}" sibTransId="{EF747DD2-CF4B-463C-8CBE-F61CD9366D53}"/>
    <dgm:cxn modelId="{E2E5F12F-D335-4A53-83AD-C39907A4C299}" srcId="{429EB87E-162D-45B7-8D06-9E5056E824F9}" destId="{2D874A1A-E59C-4168-8718-31210706D69D}" srcOrd="3" destOrd="0" parTransId="{BBA6415B-A414-4DC4-847B-E73C40F785B3}" sibTransId="{A8C5B1E7-97C1-402A-B4DF-35C0A5ADE020}"/>
    <dgm:cxn modelId="{DADAC7DE-AEE5-4FFA-A0A8-8D75EA7CD9CD}" type="presOf" srcId="{60551B88-97AD-4895-B4DD-BAE00F06E5F0}" destId="{367F6070-F7DC-430B-B070-E0A4BA0A13EA}" srcOrd="1" destOrd="0" presId="urn:microsoft.com/office/officeart/2005/8/layout/hierarchy2"/>
    <dgm:cxn modelId="{552EE1B5-048C-436F-BD66-2DDA5D8D4EA1}" type="presParOf" srcId="{A82871DD-DB08-40B2-9887-770769403EEF}" destId="{851B7E79-5548-48F8-A6B7-6F07361E41B2}" srcOrd="0" destOrd="0" presId="urn:microsoft.com/office/officeart/2005/8/layout/hierarchy2"/>
    <dgm:cxn modelId="{9D2D64CD-11B1-4F48-A951-39FAFE078835}" type="presParOf" srcId="{851B7E79-5548-48F8-A6B7-6F07361E41B2}" destId="{AD973A86-8CF4-4537-BDF4-A3F65930A64E}" srcOrd="0" destOrd="0" presId="urn:microsoft.com/office/officeart/2005/8/layout/hierarchy2"/>
    <dgm:cxn modelId="{E90A2ADD-9CC6-4BD2-B578-8DA1230224D4}" type="presParOf" srcId="{851B7E79-5548-48F8-A6B7-6F07361E41B2}" destId="{7CF6DF9C-6211-4435-9132-59CF2A56BB20}" srcOrd="1" destOrd="0" presId="urn:microsoft.com/office/officeart/2005/8/layout/hierarchy2"/>
    <dgm:cxn modelId="{9AB0338E-4CEB-4834-9DA4-89F329EE2CEC}" type="presParOf" srcId="{7CF6DF9C-6211-4435-9132-59CF2A56BB20}" destId="{089AE103-B8D1-4C59-B411-332EBD3CE690}" srcOrd="0" destOrd="0" presId="urn:microsoft.com/office/officeart/2005/8/layout/hierarchy2"/>
    <dgm:cxn modelId="{4F409A25-9C16-495D-A139-3DA04ABE5E3C}" type="presParOf" srcId="{089AE103-B8D1-4C59-B411-332EBD3CE690}" destId="{09EC32E9-2BD1-4B17-93E7-2C1FCFE06C59}" srcOrd="0" destOrd="0" presId="urn:microsoft.com/office/officeart/2005/8/layout/hierarchy2"/>
    <dgm:cxn modelId="{12A0F334-A8E0-4C13-A095-F169FB2729AE}" type="presParOf" srcId="{7CF6DF9C-6211-4435-9132-59CF2A56BB20}" destId="{0BF4BA96-7BA4-48EB-BA67-73C88DAE0F6C}" srcOrd="1" destOrd="0" presId="urn:microsoft.com/office/officeart/2005/8/layout/hierarchy2"/>
    <dgm:cxn modelId="{A055403D-4291-46B1-8F16-C0A090BC6B65}" type="presParOf" srcId="{0BF4BA96-7BA4-48EB-BA67-73C88DAE0F6C}" destId="{44E284A2-81B2-4564-A39C-655A91B1A81D}" srcOrd="0" destOrd="0" presId="urn:microsoft.com/office/officeart/2005/8/layout/hierarchy2"/>
    <dgm:cxn modelId="{C5478DA2-8D7E-412B-801C-4DD922310E1C}" type="presParOf" srcId="{0BF4BA96-7BA4-48EB-BA67-73C88DAE0F6C}" destId="{EBF75729-4007-4F7C-9171-A2899ACE12A1}" srcOrd="1" destOrd="0" presId="urn:microsoft.com/office/officeart/2005/8/layout/hierarchy2"/>
    <dgm:cxn modelId="{5A983F63-AFEF-4019-98FC-28DCA173C009}" type="presParOf" srcId="{7CF6DF9C-6211-4435-9132-59CF2A56BB20}" destId="{666D8BBA-1A43-4B4F-8FB9-910C4ACC776C}" srcOrd="2" destOrd="0" presId="urn:microsoft.com/office/officeart/2005/8/layout/hierarchy2"/>
    <dgm:cxn modelId="{571C1090-0FED-4985-A735-A729C545BF83}" type="presParOf" srcId="{666D8BBA-1A43-4B4F-8FB9-910C4ACC776C}" destId="{C62B9D99-0942-4BDB-95F0-CA8D24130D18}" srcOrd="0" destOrd="0" presId="urn:microsoft.com/office/officeart/2005/8/layout/hierarchy2"/>
    <dgm:cxn modelId="{9C465950-6ABF-4D63-99CC-70C67E7FD7E5}" type="presParOf" srcId="{7CF6DF9C-6211-4435-9132-59CF2A56BB20}" destId="{64AE072D-DC34-4944-8FA1-04F628A52798}" srcOrd="3" destOrd="0" presId="urn:microsoft.com/office/officeart/2005/8/layout/hierarchy2"/>
    <dgm:cxn modelId="{A893E566-5335-4D2F-870C-3EC6C3162E1B}" type="presParOf" srcId="{64AE072D-DC34-4944-8FA1-04F628A52798}" destId="{6A068FB8-AB3C-480E-844B-3F917BD19E89}" srcOrd="0" destOrd="0" presId="urn:microsoft.com/office/officeart/2005/8/layout/hierarchy2"/>
    <dgm:cxn modelId="{4D09BC80-FFD7-4246-BE77-5A07863B2F74}" type="presParOf" srcId="{64AE072D-DC34-4944-8FA1-04F628A52798}" destId="{29E85010-A7B6-4BB9-9547-50708125C1DC}" srcOrd="1" destOrd="0" presId="urn:microsoft.com/office/officeart/2005/8/layout/hierarchy2"/>
    <dgm:cxn modelId="{76A17F2A-290D-4F1C-A770-422ECC657EA1}" type="presParOf" srcId="{7CF6DF9C-6211-4435-9132-59CF2A56BB20}" destId="{EF15A771-7815-43F8-AF79-D2BCFEE6DD0A}" srcOrd="4" destOrd="0" presId="urn:microsoft.com/office/officeart/2005/8/layout/hierarchy2"/>
    <dgm:cxn modelId="{3F26CD82-F015-4D6A-8A56-2ED743A27378}" type="presParOf" srcId="{EF15A771-7815-43F8-AF79-D2BCFEE6DD0A}" destId="{3E47B3AF-934C-460E-AD4A-75297AA35485}" srcOrd="0" destOrd="0" presId="urn:microsoft.com/office/officeart/2005/8/layout/hierarchy2"/>
    <dgm:cxn modelId="{55347A89-E3E3-4C59-A909-09AC19315123}" type="presParOf" srcId="{7CF6DF9C-6211-4435-9132-59CF2A56BB20}" destId="{534F6B9F-3E0C-4109-B280-9995DBB49EAC}" srcOrd="5" destOrd="0" presId="urn:microsoft.com/office/officeart/2005/8/layout/hierarchy2"/>
    <dgm:cxn modelId="{77FD7932-850B-4287-987E-DFA0438B9544}" type="presParOf" srcId="{534F6B9F-3E0C-4109-B280-9995DBB49EAC}" destId="{F1A5BE68-7648-4C98-A484-FDC1AAAEFDFC}" srcOrd="0" destOrd="0" presId="urn:microsoft.com/office/officeart/2005/8/layout/hierarchy2"/>
    <dgm:cxn modelId="{D655307D-E34C-4AB7-9110-2AC0C12EAFD9}" type="presParOf" srcId="{534F6B9F-3E0C-4109-B280-9995DBB49EAC}" destId="{A3C9FFF0-73B7-4B1C-869C-C0AE3C362881}" srcOrd="1" destOrd="0" presId="urn:microsoft.com/office/officeart/2005/8/layout/hierarchy2"/>
    <dgm:cxn modelId="{378C0231-E844-4C21-956C-B5898844BA3E}" type="presParOf" srcId="{7CF6DF9C-6211-4435-9132-59CF2A56BB20}" destId="{81BE37C9-E1CF-4881-AC81-B47B28C87E15}" srcOrd="6" destOrd="0" presId="urn:microsoft.com/office/officeart/2005/8/layout/hierarchy2"/>
    <dgm:cxn modelId="{6AC3E2CC-78CB-46BB-874F-1EA3C55A3F91}" type="presParOf" srcId="{81BE37C9-E1CF-4881-AC81-B47B28C87E15}" destId="{6B7B068D-861A-4327-976D-241D406849A6}" srcOrd="0" destOrd="0" presId="urn:microsoft.com/office/officeart/2005/8/layout/hierarchy2"/>
    <dgm:cxn modelId="{824D803C-4446-40DC-A3A3-A2F69E4E57AB}" type="presParOf" srcId="{7CF6DF9C-6211-4435-9132-59CF2A56BB20}" destId="{6EEC42C9-0240-4602-874F-9AFCBCEF6235}" srcOrd="7" destOrd="0" presId="urn:microsoft.com/office/officeart/2005/8/layout/hierarchy2"/>
    <dgm:cxn modelId="{7AA00EC0-9709-46E9-8895-5CEF77C08839}" type="presParOf" srcId="{6EEC42C9-0240-4602-874F-9AFCBCEF6235}" destId="{052699CD-CE6D-40CE-8816-CE884F89D883}" srcOrd="0" destOrd="0" presId="urn:microsoft.com/office/officeart/2005/8/layout/hierarchy2"/>
    <dgm:cxn modelId="{4C314D9D-803E-4800-A086-1201C25B8441}" type="presParOf" srcId="{6EEC42C9-0240-4602-874F-9AFCBCEF6235}" destId="{F40DD7BA-4FE2-43F2-B054-C2693E57645A}" srcOrd="1" destOrd="0" presId="urn:microsoft.com/office/officeart/2005/8/layout/hierarchy2"/>
    <dgm:cxn modelId="{009DDF62-B717-412E-B747-2DD334981DFE}" type="presParOf" srcId="{7CF6DF9C-6211-4435-9132-59CF2A56BB20}" destId="{F022D705-F99C-47C7-B90D-D61B9C647B57}" srcOrd="8" destOrd="0" presId="urn:microsoft.com/office/officeart/2005/8/layout/hierarchy2"/>
    <dgm:cxn modelId="{AA35033B-3589-4A3B-93F5-357AF14DDE4C}" type="presParOf" srcId="{F022D705-F99C-47C7-B90D-D61B9C647B57}" destId="{367F6070-F7DC-430B-B070-E0A4BA0A13EA}" srcOrd="0" destOrd="0" presId="urn:microsoft.com/office/officeart/2005/8/layout/hierarchy2"/>
    <dgm:cxn modelId="{55FD0450-AB8A-42A4-ABFF-F3EE1102DE12}" type="presParOf" srcId="{7CF6DF9C-6211-4435-9132-59CF2A56BB20}" destId="{34D1385E-7FA4-4A5A-9608-FEF5AF831A55}" srcOrd="9" destOrd="0" presId="urn:microsoft.com/office/officeart/2005/8/layout/hierarchy2"/>
    <dgm:cxn modelId="{A2298CAD-4616-4A9C-8DF4-BD6D4DE11BF8}" type="presParOf" srcId="{34D1385E-7FA4-4A5A-9608-FEF5AF831A55}" destId="{030D6EA8-531D-404E-A1D9-C21610220466}" srcOrd="0" destOrd="0" presId="urn:microsoft.com/office/officeart/2005/8/layout/hierarchy2"/>
    <dgm:cxn modelId="{E4BB90ED-09CB-4F6E-BF39-761B5C77583B}" type="presParOf" srcId="{34D1385E-7FA4-4A5A-9608-FEF5AF831A55}" destId="{89DA79C5-C87A-41EB-AE5F-C2855B9AD39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7EE4F0-0C6C-4FE4-8C1E-41D1A329A255}"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fr-FR"/>
        </a:p>
      </dgm:t>
    </dgm:pt>
    <dgm:pt modelId="{429EB87E-162D-45B7-8D06-9E5056E824F9}">
      <dgm:prSet phldrT="[Texte]" custT="1"/>
      <dgm:spPr>
        <a:solidFill>
          <a:srgbClr val="EC4E59"/>
        </a:solidFill>
      </dgm:spPr>
      <dgm:t>
        <a:bodyPr/>
        <a:lstStyle/>
        <a:p>
          <a:r>
            <a:rPr lang="fr-FR" sz="4400" dirty="0" smtClean="0">
              <a:latin typeface="Times New Roman" panose="02020603050405020304" pitchFamily="18" charset="0"/>
              <a:cs typeface="Times New Roman" panose="02020603050405020304" pitchFamily="18" charset="0"/>
            </a:rPr>
            <a:t>SENSORIEL</a:t>
          </a:r>
          <a:endParaRPr lang="fr-FR" sz="4400" dirty="0">
            <a:latin typeface="Times New Roman" panose="02020603050405020304" pitchFamily="18" charset="0"/>
            <a:cs typeface="Times New Roman" panose="02020603050405020304" pitchFamily="18" charset="0"/>
          </a:endParaRPr>
        </a:p>
      </dgm:t>
    </dgm:pt>
    <dgm:pt modelId="{7248D02E-F6C4-4426-ABB0-0240E19CB9DC}" type="parTrans" cxnId="{ACD93157-99D4-4FDD-AC75-D4A8ADF4E97E}">
      <dgm:prSet/>
      <dgm:spPr/>
      <dgm:t>
        <a:bodyPr/>
        <a:lstStyle/>
        <a:p>
          <a:endParaRPr lang="fr-FR"/>
        </a:p>
      </dgm:t>
    </dgm:pt>
    <dgm:pt modelId="{46464911-8D11-484F-A97D-3A07A9904F25}" type="sibTrans" cxnId="{ACD93157-99D4-4FDD-AC75-D4A8ADF4E97E}">
      <dgm:prSet/>
      <dgm:spPr/>
      <dgm:t>
        <a:bodyPr/>
        <a:lstStyle/>
        <a:p>
          <a:endParaRPr lang="fr-FR"/>
        </a:p>
      </dgm:t>
    </dgm:pt>
    <dgm:pt modelId="{6040FE00-A8B1-4D20-A68D-A2207B145186}">
      <dgm:prSet phldrT="[Texte]" custT="1"/>
      <dgm:spPr/>
      <dgm:t>
        <a:bodyPr/>
        <a:lstStyle/>
        <a:p>
          <a:r>
            <a:rPr lang="fr-FR" sz="2100" dirty="0" smtClean="0">
              <a:latin typeface="Times New Roman" panose="02020603050405020304" pitchFamily="18" charset="0"/>
              <a:cs typeface="Times New Roman" panose="02020603050405020304" pitchFamily="18" charset="0"/>
            </a:rPr>
            <a:t>Visuel, couleurs, formes, logo</a:t>
          </a:r>
          <a:endParaRPr lang="fr-FR" sz="2100" dirty="0">
            <a:latin typeface="Times New Roman" panose="02020603050405020304" pitchFamily="18" charset="0"/>
            <a:cs typeface="Times New Roman" panose="02020603050405020304" pitchFamily="18" charset="0"/>
          </a:endParaRPr>
        </a:p>
      </dgm:t>
    </dgm:pt>
    <dgm:pt modelId="{CC982EE5-D1BF-405E-AC50-53576228A78E}" type="parTrans" cxnId="{9400DA9F-483E-43DA-B509-DA8545DB4C1A}">
      <dgm:prSet/>
      <dgm:spPr/>
      <dgm:t>
        <a:bodyPr/>
        <a:lstStyle/>
        <a:p>
          <a:endParaRPr lang="fr-FR"/>
        </a:p>
      </dgm:t>
    </dgm:pt>
    <dgm:pt modelId="{76F965DE-487E-46D6-90ED-4BC8872B7A0E}" type="sibTrans" cxnId="{9400DA9F-483E-43DA-B509-DA8545DB4C1A}">
      <dgm:prSet/>
      <dgm:spPr/>
      <dgm:t>
        <a:bodyPr/>
        <a:lstStyle/>
        <a:p>
          <a:endParaRPr lang="fr-FR"/>
        </a:p>
      </dgm:t>
    </dgm:pt>
    <dgm:pt modelId="{5FC0BF79-514F-4E65-803E-F2D9FA6B69E3}">
      <dgm:prSet phldrT="[Texte]" custT="1"/>
      <dgm:spPr>
        <a:solidFill>
          <a:srgbClr val="EDFB65"/>
        </a:solidFill>
      </dgm:spPr>
      <dgm:t>
        <a:bodyPr/>
        <a:lstStyle/>
        <a:p>
          <a:r>
            <a:rPr lang="fr-FR" sz="2100" dirty="0" smtClean="0">
              <a:latin typeface="Times New Roman" panose="02020603050405020304" pitchFamily="18" charset="0"/>
              <a:cs typeface="Times New Roman" panose="02020603050405020304" pitchFamily="18" charset="0"/>
            </a:rPr>
            <a:t>Bruit, son, musique </a:t>
          </a:r>
          <a:endParaRPr lang="fr-FR" sz="2100" dirty="0">
            <a:latin typeface="Times New Roman" panose="02020603050405020304" pitchFamily="18" charset="0"/>
            <a:cs typeface="Times New Roman" panose="02020603050405020304" pitchFamily="18" charset="0"/>
          </a:endParaRPr>
        </a:p>
      </dgm:t>
    </dgm:pt>
    <dgm:pt modelId="{38EABAEC-9810-4693-9DA2-CE1B4B6CB8C5}" type="parTrans" cxnId="{EC727799-368C-4E7D-9DFE-F43C29BD572F}">
      <dgm:prSet/>
      <dgm:spPr/>
      <dgm:t>
        <a:bodyPr/>
        <a:lstStyle/>
        <a:p>
          <a:endParaRPr lang="fr-FR"/>
        </a:p>
      </dgm:t>
    </dgm:pt>
    <dgm:pt modelId="{EF747DD2-CF4B-463C-8CBE-F61CD9366D53}" type="sibTrans" cxnId="{EC727799-368C-4E7D-9DFE-F43C29BD572F}">
      <dgm:prSet/>
      <dgm:spPr/>
      <dgm:t>
        <a:bodyPr/>
        <a:lstStyle/>
        <a:p>
          <a:endParaRPr lang="fr-FR"/>
        </a:p>
      </dgm:t>
    </dgm:pt>
    <dgm:pt modelId="{D29938DE-D66D-44EF-BD78-30A345CA1968}">
      <dgm:prSet custT="1"/>
      <dgm:spPr>
        <a:solidFill>
          <a:srgbClr val="7030A0"/>
        </a:solidFill>
      </dgm:spPr>
      <dgm:t>
        <a:bodyPr/>
        <a:lstStyle/>
        <a:p>
          <a:r>
            <a:rPr lang="fr-FR" sz="2100" dirty="0" smtClean="0">
              <a:latin typeface="Times New Roman" panose="02020603050405020304" pitchFamily="18" charset="0"/>
              <a:cs typeface="Times New Roman" panose="02020603050405020304" pitchFamily="18" charset="0"/>
            </a:rPr>
            <a:t>Goûts, saveurs, arômes</a:t>
          </a:r>
          <a:endParaRPr lang="fr-FR" sz="2100" dirty="0">
            <a:latin typeface="Times New Roman" panose="02020603050405020304" pitchFamily="18" charset="0"/>
            <a:cs typeface="Times New Roman" panose="02020603050405020304" pitchFamily="18" charset="0"/>
          </a:endParaRPr>
        </a:p>
      </dgm:t>
    </dgm:pt>
    <dgm:pt modelId="{60551B88-97AD-4895-B4DD-BAE00F06E5F0}" type="parTrans" cxnId="{7AC1FF92-D663-41C7-A9D0-D4660F06D91D}">
      <dgm:prSet/>
      <dgm:spPr/>
      <dgm:t>
        <a:bodyPr/>
        <a:lstStyle/>
        <a:p>
          <a:endParaRPr lang="fr-FR"/>
        </a:p>
      </dgm:t>
    </dgm:pt>
    <dgm:pt modelId="{4F447524-A313-4178-994C-6DA10C050D7D}" type="sibTrans" cxnId="{7AC1FF92-D663-41C7-A9D0-D4660F06D91D}">
      <dgm:prSet/>
      <dgm:spPr/>
      <dgm:t>
        <a:bodyPr/>
        <a:lstStyle/>
        <a:p>
          <a:endParaRPr lang="fr-FR"/>
        </a:p>
      </dgm:t>
    </dgm:pt>
    <dgm:pt modelId="{2D874A1A-E59C-4168-8718-31210706D69D}">
      <dgm:prSet custT="1"/>
      <dgm:spPr>
        <a:solidFill>
          <a:srgbClr val="00B0F0"/>
        </a:solidFill>
      </dgm:spPr>
      <dgm:t>
        <a:bodyPr/>
        <a:lstStyle/>
        <a:p>
          <a:r>
            <a:rPr lang="fr-FR" sz="2100" dirty="0" smtClean="0">
              <a:latin typeface="Times New Roman" panose="02020603050405020304" pitchFamily="18" charset="0"/>
              <a:cs typeface="Times New Roman" panose="02020603050405020304" pitchFamily="18" charset="0"/>
            </a:rPr>
            <a:t>Odeur, parfum</a:t>
          </a:r>
          <a:endParaRPr lang="fr-FR" sz="2100" dirty="0">
            <a:latin typeface="Times New Roman" panose="02020603050405020304" pitchFamily="18" charset="0"/>
            <a:cs typeface="Times New Roman" panose="02020603050405020304" pitchFamily="18" charset="0"/>
          </a:endParaRPr>
        </a:p>
      </dgm:t>
    </dgm:pt>
    <dgm:pt modelId="{BBA6415B-A414-4DC4-847B-E73C40F785B3}" type="parTrans" cxnId="{E2E5F12F-D335-4A53-83AD-C39907A4C299}">
      <dgm:prSet/>
      <dgm:spPr/>
      <dgm:t>
        <a:bodyPr/>
        <a:lstStyle/>
        <a:p>
          <a:endParaRPr lang="fr-FR"/>
        </a:p>
      </dgm:t>
    </dgm:pt>
    <dgm:pt modelId="{A8C5B1E7-97C1-402A-B4DF-35C0A5ADE020}" type="sibTrans" cxnId="{E2E5F12F-D335-4A53-83AD-C39907A4C299}">
      <dgm:prSet/>
      <dgm:spPr/>
      <dgm:t>
        <a:bodyPr/>
        <a:lstStyle/>
        <a:p>
          <a:endParaRPr lang="fr-FR"/>
        </a:p>
      </dgm:t>
    </dgm:pt>
    <dgm:pt modelId="{890C1608-5925-4C4D-8B4F-7AAE4C4D5817}">
      <dgm:prSet custT="1"/>
      <dgm:spPr>
        <a:solidFill>
          <a:srgbClr val="92D050"/>
        </a:solidFill>
      </dgm:spPr>
      <dgm:t>
        <a:bodyPr/>
        <a:lstStyle/>
        <a:p>
          <a:r>
            <a:rPr lang="fr-FR" sz="2100" dirty="0" smtClean="0">
              <a:latin typeface="Times New Roman" panose="02020603050405020304" pitchFamily="18" charset="0"/>
              <a:cs typeface="Times New Roman" panose="02020603050405020304" pitchFamily="18" charset="0"/>
            </a:rPr>
            <a:t>Texture &amp; toucher</a:t>
          </a:r>
          <a:endParaRPr lang="fr-FR" sz="2100" dirty="0">
            <a:latin typeface="Times New Roman" panose="02020603050405020304" pitchFamily="18" charset="0"/>
            <a:cs typeface="Times New Roman" panose="02020603050405020304" pitchFamily="18" charset="0"/>
          </a:endParaRPr>
        </a:p>
      </dgm:t>
    </dgm:pt>
    <dgm:pt modelId="{5D938C5F-B2E7-41FE-9D83-E04DDD54DFBE}" type="parTrans" cxnId="{B08E6C83-21F4-42E7-B1D1-2159111DE625}">
      <dgm:prSet/>
      <dgm:spPr/>
      <dgm:t>
        <a:bodyPr/>
        <a:lstStyle/>
        <a:p>
          <a:endParaRPr lang="fr-FR"/>
        </a:p>
      </dgm:t>
    </dgm:pt>
    <dgm:pt modelId="{7ED652C1-A8FE-46A5-BBE1-66071FFDE2F5}" type="sibTrans" cxnId="{B08E6C83-21F4-42E7-B1D1-2159111DE625}">
      <dgm:prSet/>
      <dgm:spPr/>
      <dgm:t>
        <a:bodyPr/>
        <a:lstStyle/>
        <a:p>
          <a:endParaRPr lang="fr-FR"/>
        </a:p>
      </dgm:t>
    </dgm:pt>
    <dgm:pt modelId="{A82871DD-DB08-40B2-9887-770769403EEF}" type="pres">
      <dgm:prSet presAssocID="{DC7EE4F0-0C6C-4FE4-8C1E-41D1A329A255}" presName="diagram" presStyleCnt="0">
        <dgm:presLayoutVars>
          <dgm:chPref val="1"/>
          <dgm:dir/>
          <dgm:animOne val="branch"/>
          <dgm:animLvl val="lvl"/>
          <dgm:resizeHandles val="exact"/>
        </dgm:presLayoutVars>
      </dgm:prSet>
      <dgm:spPr/>
      <dgm:t>
        <a:bodyPr/>
        <a:lstStyle/>
        <a:p>
          <a:endParaRPr lang="fr-FR"/>
        </a:p>
      </dgm:t>
    </dgm:pt>
    <dgm:pt modelId="{851B7E79-5548-48F8-A6B7-6F07361E41B2}" type="pres">
      <dgm:prSet presAssocID="{429EB87E-162D-45B7-8D06-9E5056E824F9}" presName="root1" presStyleCnt="0"/>
      <dgm:spPr/>
    </dgm:pt>
    <dgm:pt modelId="{AD973A86-8CF4-4537-BDF4-A3F65930A64E}" type="pres">
      <dgm:prSet presAssocID="{429EB87E-162D-45B7-8D06-9E5056E824F9}" presName="LevelOneTextNode" presStyleLbl="node0" presStyleIdx="0" presStyleCnt="1" custScaleX="218710" custScaleY="224382">
        <dgm:presLayoutVars>
          <dgm:chPref val="3"/>
        </dgm:presLayoutVars>
      </dgm:prSet>
      <dgm:spPr/>
      <dgm:t>
        <a:bodyPr/>
        <a:lstStyle/>
        <a:p>
          <a:endParaRPr lang="fr-FR"/>
        </a:p>
      </dgm:t>
    </dgm:pt>
    <dgm:pt modelId="{7CF6DF9C-6211-4435-9132-59CF2A56BB20}" type="pres">
      <dgm:prSet presAssocID="{429EB87E-162D-45B7-8D06-9E5056E824F9}" presName="level2hierChild" presStyleCnt="0"/>
      <dgm:spPr/>
    </dgm:pt>
    <dgm:pt modelId="{089AE103-B8D1-4C59-B411-332EBD3CE690}" type="pres">
      <dgm:prSet presAssocID="{CC982EE5-D1BF-405E-AC50-53576228A78E}" presName="conn2-1" presStyleLbl="parChTrans1D2" presStyleIdx="0" presStyleCnt="5"/>
      <dgm:spPr/>
      <dgm:t>
        <a:bodyPr/>
        <a:lstStyle/>
        <a:p>
          <a:endParaRPr lang="fr-FR"/>
        </a:p>
      </dgm:t>
    </dgm:pt>
    <dgm:pt modelId="{09EC32E9-2BD1-4B17-93E7-2C1FCFE06C59}" type="pres">
      <dgm:prSet presAssocID="{CC982EE5-D1BF-405E-AC50-53576228A78E}" presName="connTx" presStyleLbl="parChTrans1D2" presStyleIdx="0" presStyleCnt="5"/>
      <dgm:spPr/>
      <dgm:t>
        <a:bodyPr/>
        <a:lstStyle/>
        <a:p>
          <a:endParaRPr lang="fr-FR"/>
        </a:p>
      </dgm:t>
    </dgm:pt>
    <dgm:pt modelId="{0BF4BA96-7BA4-48EB-BA67-73C88DAE0F6C}" type="pres">
      <dgm:prSet presAssocID="{6040FE00-A8B1-4D20-A68D-A2207B145186}" presName="root2" presStyleCnt="0"/>
      <dgm:spPr/>
    </dgm:pt>
    <dgm:pt modelId="{44E284A2-81B2-4564-A39C-655A91B1A81D}" type="pres">
      <dgm:prSet presAssocID="{6040FE00-A8B1-4D20-A68D-A2207B145186}" presName="LevelTwoTextNode" presStyleLbl="node2" presStyleIdx="0" presStyleCnt="5">
        <dgm:presLayoutVars>
          <dgm:chPref val="3"/>
        </dgm:presLayoutVars>
      </dgm:prSet>
      <dgm:spPr/>
      <dgm:t>
        <a:bodyPr/>
        <a:lstStyle/>
        <a:p>
          <a:endParaRPr lang="fr-FR"/>
        </a:p>
      </dgm:t>
    </dgm:pt>
    <dgm:pt modelId="{EBF75729-4007-4F7C-9171-A2899ACE12A1}" type="pres">
      <dgm:prSet presAssocID="{6040FE00-A8B1-4D20-A68D-A2207B145186}" presName="level3hierChild" presStyleCnt="0"/>
      <dgm:spPr/>
    </dgm:pt>
    <dgm:pt modelId="{666D8BBA-1A43-4B4F-8FB9-910C4ACC776C}" type="pres">
      <dgm:prSet presAssocID="{38EABAEC-9810-4693-9DA2-CE1B4B6CB8C5}" presName="conn2-1" presStyleLbl="parChTrans1D2" presStyleIdx="1" presStyleCnt="5"/>
      <dgm:spPr/>
      <dgm:t>
        <a:bodyPr/>
        <a:lstStyle/>
        <a:p>
          <a:endParaRPr lang="fr-FR"/>
        </a:p>
      </dgm:t>
    </dgm:pt>
    <dgm:pt modelId="{C62B9D99-0942-4BDB-95F0-CA8D24130D18}" type="pres">
      <dgm:prSet presAssocID="{38EABAEC-9810-4693-9DA2-CE1B4B6CB8C5}" presName="connTx" presStyleLbl="parChTrans1D2" presStyleIdx="1" presStyleCnt="5"/>
      <dgm:spPr/>
      <dgm:t>
        <a:bodyPr/>
        <a:lstStyle/>
        <a:p>
          <a:endParaRPr lang="fr-FR"/>
        </a:p>
      </dgm:t>
    </dgm:pt>
    <dgm:pt modelId="{64AE072D-DC34-4944-8FA1-04F628A52798}" type="pres">
      <dgm:prSet presAssocID="{5FC0BF79-514F-4E65-803E-F2D9FA6B69E3}" presName="root2" presStyleCnt="0"/>
      <dgm:spPr/>
    </dgm:pt>
    <dgm:pt modelId="{6A068FB8-AB3C-480E-844B-3F917BD19E89}" type="pres">
      <dgm:prSet presAssocID="{5FC0BF79-514F-4E65-803E-F2D9FA6B69E3}" presName="LevelTwoTextNode" presStyleLbl="node2" presStyleIdx="1" presStyleCnt="5">
        <dgm:presLayoutVars>
          <dgm:chPref val="3"/>
        </dgm:presLayoutVars>
      </dgm:prSet>
      <dgm:spPr/>
      <dgm:t>
        <a:bodyPr/>
        <a:lstStyle/>
        <a:p>
          <a:endParaRPr lang="fr-FR"/>
        </a:p>
      </dgm:t>
    </dgm:pt>
    <dgm:pt modelId="{29E85010-A7B6-4BB9-9547-50708125C1DC}" type="pres">
      <dgm:prSet presAssocID="{5FC0BF79-514F-4E65-803E-F2D9FA6B69E3}" presName="level3hierChild" presStyleCnt="0"/>
      <dgm:spPr/>
    </dgm:pt>
    <dgm:pt modelId="{EF15A771-7815-43F8-AF79-D2BCFEE6DD0A}" type="pres">
      <dgm:prSet presAssocID="{5D938C5F-B2E7-41FE-9D83-E04DDD54DFBE}" presName="conn2-1" presStyleLbl="parChTrans1D2" presStyleIdx="2" presStyleCnt="5"/>
      <dgm:spPr/>
      <dgm:t>
        <a:bodyPr/>
        <a:lstStyle/>
        <a:p>
          <a:endParaRPr lang="fr-FR"/>
        </a:p>
      </dgm:t>
    </dgm:pt>
    <dgm:pt modelId="{3E47B3AF-934C-460E-AD4A-75297AA35485}" type="pres">
      <dgm:prSet presAssocID="{5D938C5F-B2E7-41FE-9D83-E04DDD54DFBE}" presName="connTx" presStyleLbl="parChTrans1D2" presStyleIdx="2" presStyleCnt="5"/>
      <dgm:spPr/>
      <dgm:t>
        <a:bodyPr/>
        <a:lstStyle/>
        <a:p>
          <a:endParaRPr lang="fr-FR"/>
        </a:p>
      </dgm:t>
    </dgm:pt>
    <dgm:pt modelId="{534F6B9F-3E0C-4109-B280-9995DBB49EAC}" type="pres">
      <dgm:prSet presAssocID="{890C1608-5925-4C4D-8B4F-7AAE4C4D5817}" presName="root2" presStyleCnt="0"/>
      <dgm:spPr/>
    </dgm:pt>
    <dgm:pt modelId="{F1A5BE68-7648-4C98-A484-FDC1AAAEFDFC}" type="pres">
      <dgm:prSet presAssocID="{890C1608-5925-4C4D-8B4F-7AAE4C4D5817}" presName="LevelTwoTextNode" presStyleLbl="node2" presStyleIdx="2" presStyleCnt="5">
        <dgm:presLayoutVars>
          <dgm:chPref val="3"/>
        </dgm:presLayoutVars>
      </dgm:prSet>
      <dgm:spPr/>
      <dgm:t>
        <a:bodyPr/>
        <a:lstStyle/>
        <a:p>
          <a:endParaRPr lang="fr-FR"/>
        </a:p>
      </dgm:t>
    </dgm:pt>
    <dgm:pt modelId="{A3C9FFF0-73B7-4B1C-869C-C0AE3C362881}" type="pres">
      <dgm:prSet presAssocID="{890C1608-5925-4C4D-8B4F-7AAE4C4D5817}" presName="level3hierChild" presStyleCnt="0"/>
      <dgm:spPr/>
    </dgm:pt>
    <dgm:pt modelId="{81BE37C9-E1CF-4881-AC81-B47B28C87E15}" type="pres">
      <dgm:prSet presAssocID="{BBA6415B-A414-4DC4-847B-E73C40F785B3}" presName="conn2-1" presStyleLbl="parChTrans1D2" presStyleIdx="3" presStyleCnt="5"/>
      <dgm:spPr/>
      <dgm:t>
        <a:bodyPr/>
        <a:lstStyle/>
        <a:p>
          <a:endParaRPr lang="fr-FR"/>
        </a:p>
      </dgm:t>
    </dgm:pt>
    <dgm:pt modelId="{6B7B068D-861A-4327-976D-241D406849A6}" type="pres">
      <dgm:prSet presAssocID="{BBA6415B-A414-4DC4-847B-E73C40F785B3}" presName="connTx" presStyleLbl="parChTrans1D2" presStyleIdx="3" presStyleCnt="5"/>
      <dgm:spPr/>
      <dgm:t>
        <a:bodyPr/>
        <a:lstStyle/>
        <a:p>
          <a:endParaRPr lang="fr-FR"/>
        </a:p>
      </dgm:t>
    </dgm:pt>
    <dgm:pt modelId="{6EEC42C9-0240-4602-874F-9AFCBCEF6235}" type="pres">
      <dgm:prSet presAssocID="{2D874A1A-E59C-4168-8718-31210706D69D}" presName="root2" presStyleCnt="0"/>
      <dgm:spPr/>
    </dgm:pt>
    <dgm:pt modelId="{052699CD-CE6D-40CE-8816-CE884F89D883}" type="pres">
      <dgm:prSet presAssocID="{2D874A1A-E59C-4168-8718-31210706D69D}" presName="LevelTwoTextNode" presStyleLbl="node2" presStyleIdx="3" presStyleCnt="5">
        <dgm:presLayoutVars>
          <dgm:chPref val="3"/>
        </dgm:presLayoutVars>
      </dgm:prSet>
      <dgm:spPr/>
      <dgm:t>
        <a:bodyPr/>
        <a:lstStyle/>
        <a:p>
          <a:endParaRPr lang="fr-FR"/>
        </a:p>
      </dgm:t>
    </dgm:pt>
    <dgm:pt modelId="{F40DD7BA-4FE2-43F2-B054-C2693E57645A}" type="pres">
      <dgm:prSet presAssocID="{2D874A1A-E59C-4168-8718-31210706D69D}" presName="level3hierChild" presStyleCnt="0"/>
      <dgm:spPr/>
    </dgm:pt>
    <dgm:pt modelId="{F022D705-F99C-47C7-B90D-D61B9C647B57}" type="pres">
      <dgm:prSet presAssocID="{60551B88-97AD-4895-B4DD-BAE00F06E5F0}" presName="conn2-1" presStyleLbl="parChTrans1D2" presStyleIdx="4" presStyleCnt="5"/>
      <dgm:spPr/>
      <dgm:t>
        <a:bodyPr/>
        <a:lstStyle/>
        <a:p>
          <a:endParaRPr lang="fr-FR"/>
        </a:p>
      </dgm:t>
    </dgm:pt>
    <dgm:pt modelId="{367F6070-F7DC-430B-B070-E0A4BA0A13EA}" type="pres">
      <dgm:prSet presAssocID="{60551B88-97AD-4895-B4DD-BAE00F06E5F0}" presName="connTx" presStyleLbl="parChTrans1D2" presStyleIdx="4" presStyleCnt="5"/>
      <dgm:spPr/>
      <dgm:t>
        <a:bodyPr/>
        <a:lstStyle/>
        <a:p>
          <a:endParaRPr lang="fr-FR"/>
        </a:p>
      </dgm:t>
    </dgm:pt>
    <dgm:pt modelId="{34D1385E-7FA4-4A5A-9608-FEF5AF831A55}" type="pres">
      <dgm:prSet presAssocID="{D29938DE-D66D-44EF-BD78-30A345CA1968}" presName="root2" presStyleCnt="0"/>
      <dgm:spPr/>
    </dgm:pt>
    <dgm:pt modelId="{030D6EA8-531D-404E-A1D9-C21610220466}" type="pres">
      <dgm:prSet presAssocID="{D29938DE-D66D-44EF-BD78-30A345CA1968}" presName="LevelTwoTextNode" presStyleLbl="node2" presStyleIdx="4" presStyleCnt="5">
        <dgm:presLayoutVars>
          <dgm:chPref val="3"/>
        </dgm:presLayoutVars>
      </dgm:prSet>
      <dgm:spPr/>
      <dgm:t>
        <a:bodyPr/>
        <a:lstStyle/>
        <a:p>
          <a:endParaRPr lang="fr-FR"/>
        </a:p>
      </dgm:t>
    </dgm:pt>
    <dgm:pt modelId="{89DA79C5-C87A-41EB-AE5F-C2855B9AD392}" type="pres">
      <dgm:prSet presAssocID="{D29938DE-D66D-44EF-BD78-30A345CA1968}" presName="level3hierChild" presStyleCnt="0"/>
      <dgm:spPr/>
    </dgm:pt>
  </dgm:ptLst>
  <dgm:cxnLst>
    <dgm:cxn modelId="{07A9F41B-FFAC-4291-869B-F6296ECFDADB}" type="presOf" srcId="{429EB87E-162D-45B7-8D06-9E5056E824F9}" destId="{AD973A86-8CF4-4537-BDF4-A3F65930A64E}" srcOrd="0" destOrd="0" presId="urn:microsoft.com/office/officeart/2005/8/layout/hierarchy2"/>
    <dgm:cxn modelId="{B08E6C83-21F4-42E7-B1D1-2159111DE625}" srcId="{429EB87E-162D-45B7-8D06-9E5056E824F9}" destId="{890C1608-5925-4C4D-8B4F-7AAE4C4D5817}" srcOrd="2" destOrd="0" parTransId="{5D938C5F-B2E7-41FE-9D83-E04DDD54DFBE}" sibTransId="{7ED652C1-A8FE-46A5-BBE1-66071FFDE2F5}"/>
    <dgm:cxn modelId="{9400DA9F-483E-43DA-B509-DA8545DB4C1A}" srcId="{429EB87E-162D-45B7-8D06-9E5056E824F9}" destId="{6040FE00-A8B1-4D20-A68D-A2207B145186}" srcOrd="0" destOrd="0" parTransId="{CC982EE5-D1BF-405E-AC50-53576228A78E}" sibTransId="{76F965DE-487E-46D6-90ED-4BC8872B7A0E}"/>
    <dgm:cxn modelId="{ABA60C0F-4DD8-4B8F-ADEF-53DDE4CA3160}" type="presOf" srcId="{BBA6415B-A414-4DC4-847B-E73C40F785B3}" destId="{81BE37C9-E1CF-4881-AC81-B47B28C87E15}" srcOrd="0" destOrd="0" presId="urn:microsoft.com/office/officeart/2005/8/layout/hierarchy2"/>
    <dgm:cxn modelId="{A3C9E730-1EB1-4CCD-B3B4-1181F8CDC17E}" type="presOf" srcId="{5D938C5F-B2E7-41FE-9D83-E04DDD54DFBE}" destId="{EF15A771-7815-43F8-AF79-D2BCFEE6DD0A}" srcOrd="0" destOrd="0" presId="urn:microsoft.com/office/officeart/2005/8/layout/hierarchy2"/>
    <dgm:cxn modelId="{7AC1FF92-D663-41C7-A9D0-D4660F06D91D}" srcId="{429EB87E-162D-45B7-8D06-9E5056E824F9}" destId="{D29938DE-D66D-44EF-BD78-30A345CA1968}" srcOrd="4" destOrd="0" parTransId="{60551B88-97AD-4895-B4DD-BAE00F06E5F0}" sibTransId="{4F447524-A313-4178-994C-6DA10C050D7D}"/>
    <dgm:cxn modelId="{71C79AA8-3CA2-41D4-A3B9-DF0E2E98111D}" type="presOf" srcId="{6040FE00-A8B1-4D20-A68D-A2207B145186}" destId="{44E284A2-81B2-4564-A39C-655A91B1A81D}" srcOrd="0" destOrd="0" presId="urn:microsoft.com/office/officeart/2005/8/layout/hierarchy2"/>
    <dgm:cxn modelId="{2ADE47BF-A5D0-435D-A994-DA4773B75124}" type="presOf" srcId="{D29938DE-D66D-44EF-BD78-30A345CA1968}" destId="{030D6EA8-531D-404E-A1D9-C21610220466}" srcOrd="0" destOrd="0" presId="urn:microsoft.com/office/officeart/2005/8/layout/hierarchy2"/>
    <dgm:cxn modelId="{8EBC1B4D-481A-4EAE-AC32-977C8E5FC5D6}" type="presOf" srcId="{CC982EE5-D1BF-405E-AC50-53576228A78E}" destId="{089AE103-B8D1-4C59-B411-332EBD3CE690}" srcOrd="0" destOrd="0" presId="urn:microsoft.com/office/officeart/2005/8/layout/hierarchy2"/>
    <dgm:cxn modelId="{90BEA5CA-8561-4C0F-B956-CB4DB24516C3}" type="presOf" srcId="{CC982EE5-D1BF-405E-AC50-53576228A78E}" destId="{09EC32E9-2BD1-4B17-93E7-2C1FCFE06C59}" srcOrd="1" destOrd="0" presId="urn:microsoft.com/office/officeart/2005/8/layout/hierarchy2"/>
    <dgm:cxn modelId="{724B0DE8-741B-4A5C-B1FD-8018BAA5D1BF}" type="presOf" srcId="{BBA6415B-A414-4DC4-847B-E73C40F785B3}" destId="{6B7B068D-861A-4327-976D-241D406849A6}" srcOrd="1" destOrd="0" presId="urn:microsoft.com/office/officeart/2005/8/layout/hierarchy2"/>
    <dgm:cxn modelId="{F2F73FE1-BDB8-4BF8-8BD8-9D7F3F3384D7}" type="presOf" srcId="{5FC0BF79-514F-4E65-803E-F2D9FA6B69E3}" destId="{6A068FB8-AB3C-480E-844B-3F917BD19E89}" srcOrd="0" destOrd="0" presId="urn:microsoft.com/office/officeart/2005/8/layout/hierarchy2"/>
    <dgm:cxn modelId="{29D8B016-4320-4F02-A9DF-1100062A17FB}" type="presOf" srcId="{60551B88-97AD-4895-B4DD-BAE00F06E5F0}" destId="{F022D705-F99C-47C7-B90D-D61B9C647B57}" srcOrd="0" destOrd="0" presId="urn:microsoft.com/office/officeart/2005/8/layout/hierarchy2"/>
    <dgm:cxn modelId="{ACD93157-99D4-4FDD-AC75-D4A8ADF4E97E}" srcId="{DC7EE4F0-0C6C-4FE4-8C1E-41D1A329A255}" destId="{429EB87E-162D-45B7-8D06-9E5056E824F9}" srcOrd="0" destOrd="0" parTransId="{7248D02E-F6C4-4426-ABB0-0240E19CB9DC}" sibTransId="{46464911-8D11-484F-A97D-3A07A9904F25}"/>
    <dgm:cxn modelId="{D4CD6456-3B7D-4C08-A96A-54080B55C37C}" type="presOf" srcId="{890C1608-5925-4C4D-8B4F-7AAE4C4D5817}" destId="{F1A5BE68-7648-4C98-A484-FDC1AAAEFDFC}" srcOrd="0" destOrd="0" presId="urn:microsoft.com/office/officeart/2005/8/layout/hierarchy2"/>
    <dgm:cxn modelId="{C3E3AB59-C0E9-466D-B70D-CA771E7CB1A5}" type="presOf" srcId="{DC7EE4F0-0C6C-4FE4-8C1E-41D1A329A255}" destId="{A82871DD-DB08-40B2-9887-770769403EEF}" srcOrd="0" destOrd="0" presId="urn:microsoft.com/office/officeart/2005/8/layout/hierarchy2"/>
    <dgm:cxn modelId="{2E6805C2-20FE-4E9D-9F52-4F60470AE2D8}" type="presOf" srcId="{38EABAEC-9810-4693-9DA2-CE1B4B6CB8C5}" destId="{C62B9D99-0942-4BDB-95F0-CA8D24130D18}" srcOrd="1" destOrd="0" presId="urn:microsoft.com/office/officeart/2005/8/layout/hierarchy2"/>
    <dgm:cxn modelId="{FA32F8E5-FCEC-47F7-AAB8-BC7428D3D39E}" type="presOf" srcId="{60551B88-97AD-4895-B4DD-BAE00F06E5F0}" destId="{367F6070-F7DC-430B-B070-E0A4BA0A13EA}" srcOrd="1" destOrd="0" presId="urn:microsoft.com/office/officeart/2005/8/layout/hierarchy2"/>
    <dgm:cxn modelId="{84B257C5-DFED-4C74-AE07-2CCA0EED03C2}" type="presOf" srcId="{5D938C5F-B2E7-41FE-9D83-E04DDD54DFBE}" destId="{3E47B3AF-934C-460E-AD4A-75297AA35485}" srcOrd="1" destOrd="0" presId="urn:microsoft.com/office/officeart/2005/8/layout/hierarchy2"/>
    <dgm:cxn modelId="{EC727799-368C-4E7D-9DFE-F43C29BD572F}" srcId="{429EB87E-162D-45B7-8D06-9E5056E824F9}" destId="{5FC0BF79-514F-4E65-803E-F2D9FA6B69E3}" srcOrd="1" destOrd="0" parTransId="{38EABAEC-9810-4693-9DA2-CE1B4B6CB8C5}" sibTransId="{EF747DD2-CF4B-463C-8CBE-F61CD9366D53}"/>
    <dgm:cxn modelId="{64C31A55-8535-4937-BEB6-9963F04D9894}" type="presOf" srcId="{2D874A1A-E59C-4168-8718-31210706D69D}" destId="{052699CD-CE6D-40CE-8816-CE884F89D883}" srcOrd="0" destOrd="0" presId="urn:microsoft.com/office/officeart/2005/8/layout/hierarchy2"/>
    <dgm:cxn modelId="{E2E5F12F-D335-4A53-83AD-C39907A4C299}" srcId="{429EB87E-162D-45B7-8D06-9E5056E824F9}" destId="{2D874A1A-E59C-4168-8718-31210706D69D}" srcOrd="3" destOrd="0" parTransId="{BBA6415B-A414-4DC4-847B-E73C40F785B3}" sibTransId="{A8C5B1E7-97C1-402A-B4DF-35C0A5ADE020}"/>
    <dgm:cxn modelId="{58BE5145-2571-45DC-B870-970A2F31EAEF}" type="presOf" srcId="{38EABAEC-9810-4693-9DA2-CE1B4B6CB8C5}" destId="{666D8BBA-1A43-4B4F-8FB9-910C4ACC776C}" srcOrd="0" destOrd="0" presId="urn:microsoft.com/office/officeart/2005/8/layout/hierarchy2"/>
    <dgm:cxn modelId="{5D3E6EC2-0857-42BB-A643-6C7A1BD2A912}" type="presParOf" srcId="{A82871DD-DB08-40B2-9887-770769403EEF}" destId="{851B7E79-5548-48F8-A6B7-6F07361E41B2}" srcOrd="0" destOrd="0" presId="urn:microsoft.com/office/officeart/2005/8/layout/hierarchy2"/>
    <dgm:cxn modelId="{2DBD2389-8878-434A-B071-D0D6046A530D}" type="presParOf" srcId="{851B7E79-5548-48F8-A6B7-6F07361E41B2}" destId="{AD973A86-8CF4-4537-BDF4-A3F65930A64E}" srcOrd="0" destOrd="0" presId="urn:microsoft.com/office/officeart/2005/8/layout/hierarchy2"/>
    <dgm:cxn modelId="{4255A0BE-47BD-4C57-AD2D-1410B12B3E35}" type="presParOf" srcId="{851B7E79-5548-48F8-A6B7-6F07361E41B2}" destId="{7CF6DF9C-6211-4435-9132-59CF2A56BB20}" srcOrd="1" destOrd="0" presId="urn:microsoft.com/office/officeart/2005/8/layout/hierarchy2"/>
    <dgm:cxn modelId="{3EC1133E-A0CF-4016-BB26-45E55377F126}" type="presParOf" srcId="{7CF6DF9C-6211-4435-9132-59CF2A56BB20}" destId="{089AE103-B8D1-4C59-B411-332EBD3CE690}" srcOrd="0" destOrd="0" presId="urn:microsoft.com/office/officeart/2005/8/layout/hierarchy2"/>
    <dgm:cxn modelId="{E0176CDA-DC97-4B60-B087-ACF7AD6DA8D6}" type="presParOf" srcId="{089AE103-B8D1-4C59-B411-332EBD3CE690}" destId="{09EC32E9-2BD1-4B17-93E7-2C1FCFE06C59}" srcOrd="0" destOrd="0" presId="urn:microsoft.com/office/officeart/2005/8/layout/hierarchy2"/>
    <dgm:cxn modelId="{231454E0-096B-4F2A-B9B5-EB1B5B960836}" type="presParOf" srcId="{7CF6DF9C-6211-4435-9132-59CF2A56BB20}" destId="{0BF4BA96-7BA4-48EB-BA67-73C88DAE0F6C}" srcOrd="1" destOrd="0" presId="urn:microsoft.com/office/officeart/2005/8/layout/hierarchy2"/>
    <dgm:cxn modelId="{22934D36-E73B-4A9A-B4DB-6092CA9D9916}" type="presParOf" srcId="{0BF4BA96-7BA4-48EB-BA67-73C88DAE0F6C}" destId="{44E284A2-81B2-4564-A39C-655A91B1A81D}" srcOrd="0" destOrd="0" presId="urn:microsoft.com/office/officeart/2005/8/layout/hierarchy2"/>
    <dgm:cxn modelId="{3B38362D-B2AC-4E26-A66C-5B827722645A}" type="presParOf" srcId="{0BF4BA96-7BA4-48EB-BA67-73C88DAE0F6C}" destId="{EBF75729-4007-4F7C-9171-A2899ACE12A1}" srcOrd="1" destOrd="0" presId="urn:microsoft.com/office/officeart/2005/8/layout/hierarchy2"/>
    <dgm:cxn modelId="{940A37E9-4AAC-44AF-9537-07F88DE91F88}" type="presParOf" srcId="{7CF6DF9C-6211-4435-9132-59CF2A56BB20}" destId="{666D8BBA-1A43-4B4F-8FB9-910C4ACC776C}" srcOrd="2" destOrd="0" presId="urn:microsoft.com/office/officeart/2005/8/layout/hierarchy2"/>
    <dgm:cxn modelId="{00AF695E-5171-49F6-A40D-11EE7CED856F}" type="presParOf" srcId="{666D8BBA-1A43-4B4F-8FB9-910C4ACC776C}" destId="{C62B9D99-0942-4BDB-95F0-CA8D24130D18}" srcOrd="0" destOrd="0" presId="urn:microsoft.com/office/officeart/2005/8/layout/hierarchy2"/>
    <dgm:cxn modelId="{2E7D521F-9442-41D0-9388-5F555BB9C523}" type="presParOf" srcId="{7CF6DF9C-6211-4435-9132-59CF2A56BB20}" destId="{64AE072D-DC34-4944-8FA1-04F628A52798}" srcOrd="3" destOrd="0" presId="urn:microsoft.com/office/officeart/2005/8/layout/hierarchy2"/>
    <dgm:cxn modelId="{1CC919B9-4468-46AF-A0F2-9C78049927C4}" type="presParOf" srcId="{64AE072D-DC34-4944-8FA1-04F628A52798}" destId="{6A068FB8-AB3C-480E-844B-3F917BD19E89}" srcOrd="0" destOrd="0" presId="urn:microsoft.com/office/officeart/2005/8/layout/hierarchy2"/>
    <dgm:cxn modelId="{CEDFC073-9F4F-4893-941A-6BF9C018443B}" type="presParOf" srcId="{64AE072D-DC34-4944-8FA1-04F628A52798}" destId="{29E85010-A7B6-4BB9-9547-50708125C1DC}" srcOrd="1" destOrd="0" presId="urn:microsoft.com/office/officeart/2005/8/layout/hierarchy2"/>
    <dgm:cxn modelId="{D9BFE2F7-AA80-4C7D-923D-D88A8289F506}" type="presParOf" srcId="{7CF6DF9C-6211-4435-9132-59CF2A56BB20}" destId="{EF15A771-7815-43F8-AF79-D2BCFEE6DD0A}" srcOrd="4" destOrd="0" presId="urn:microsoft.com/office/officeart/2005/8/layout/hierarchy2"/>
    <dgm:cxn modelId="{3CA45FC3-BDDF-4644-8943-BCDEBCD047E3}" type="presParOf" srcId="{EF15A771-7815-43F8-AF79-D2BCFEE6DD0A}" destId="{3E47B3AF-934C-460E-AD4A-75297AA35485}" srcOrd="0" destOrd="0" presId="urn:microsoft.com/office/officeart/2005/8/layout/hierarchy2"/>
    <dgm:cxn modelId="{678AA50E-305A-4DCC-BFA9-BD18BB5AD7A0}" type="presParOf" srcId="{7CF6DF9C-6211-4435-9132-59CF2A56BB20}" destId="{534F6B9F-3E0C-4109-B280-9995DBB49EAC}" srcOrd="5" destOrd="0" presId="urn:microsoft.com/office/officeart/2005/8/layout/hierarchy2"/>
    <dgm:cxn modelId="{CBA24AB2-68A4-4E6D-BD91-DCF9592FA09A}" type="presParOf" srcId="{534F6B9F-3E0C-4109-B280-9995DBB49EAC}" destId="{F1A5BE68-7648-4C98-A484-FDC1AAAEFDFC}" srcOrd="0" destOrd="0" presId="urn:microsoft.com/office/officeart/2005/8/layout/hierarchy2"/>
    <dgm:cxn modelId="{6E182088-04FC-4C17-BBBF-12A13CD54331}" type="presParOf" srcId="{534F6B9F-3E0C-4109-B280-9995DBB49EAC}" destId="{A3C9FFF0-73B7-4B1C-869C-C0AE3C362881}" srcOrd="1" destOrd="0" presId="urn:microsoft.com/office/officeart/2005/8/layout/hierarchy2"/>
    <dgm:cxn modelId="{7793E29F-D5BF-41E9-98A4-584D25A04768}" type="presParOf" srcId="{7CF6DF9C-6211-4435-9132-59CF2A56BB20}" destId="{81BE37C9-E1CF-4881-AC81-B47B28C87E15}" srcOrd="6" destOrd="0" presId="urn:microsoft.com/office/officeart/2005/8/layout/hierarchy2"/>
    <dgm:cxn modelId="{FA22F4E7-60D8-4E72-AA7B-51F06F74270B}" type="presParOf" srcId="{81BE37C9-E1CF-4881-AC81-B47B28C87E15}" destId="{6B7B068D-861A-4327-976D-241D406849A6}" srcOrd="0" destOrd="0" presId="urn:microsoft.com/office/officeart/2005/8/layout/hierarchy2"/>
    <dgm:cxn modelId="{3D85C7FF-855D-4646-94C7-565965FA1B22}" type="presParOf" srcId="{7CF6DF9C-6211-4435-9132-59CF2A56BB20}" destId="{6EEC42C9-0240-4602-874F-9AFCBCEF6235}" srcOrd="7" destOrd="0" presId="urn:microsoft.com/office/officeart/2005/8/layout/hierarchy2"/>
    <dgm:cxn modelId="{C39DB842-E72C-4E23-A49F-3AEA42D5AD67}" type="presParOf" srcId="{6EEC42C9-0240-4602-874F-9AFCBCEF6235}" destId="{052699CD-CE6D-40CE-8816-CE884F89D883}" srcOrd="0" destOrd="0" presId="urn:microsoft.com/office/officeart/2005/8/layout/hierarchy2"/>
    <dgm:cxn modelId="{551508ED-3B14-48C9-8920-F8D5F668DCB0}" type="presParOf" srcId="{6EEC42C9-0240-4602-874F-9AFCBCEF6235}" destId="{F40DD7BA-4FE2-43F2-B054-C2693E57645A}" srcOrd="1" destOrd="0" presId="urn:microsoft.com/office/officeart/2005/8/layout/hierarchy2"/>
    <dgm:cxn modelId="{A42FB181-3887-4C3A-9A78-96A5696466A6}" type="presParOf" srcId="{7CF6DF9C-6211-4435-9132-59CF2A56BB20}" destId="{F022D705-F99C-47C7-B90D-D61B9C647B57}" srcOrd="8" destOrd="0" presId="urn:microsoft.com/office/officeart/2005/8/layout/hierarchy2"/>
    <dgm:cxn modelId="{CBDF28E9-C15A-458D-92C2-538D5A83842A}" type="presParOf" srcId="{F022D705-F99C-47C7-B90D-D61B9C647B57}" destId="{367F6070-F7DC-430B-B070-E0A4BA0A13EA}" srcOrd="0" destOrd="0" presId="urn:microsoft.com/office/officeart/2005/8/layout/hierarchy2"/>
    <dgm:cxn modelId="{DD2901D4-9F8D-4BB8-9944-7D0D07D08DDE}" type="presParOf" srcId="{7CF6DF9C-6211-4435-9132-59CF2A56BB20}" destId="{34D1385E-7FA4-4A5A-9608-FEF5AF831A55}" srcOrd="9" destOrd="0" presId="urn:microsoft.com/office/officeart/2005/8/layout/hierarchy2"/>
    <dgm:cxn modelId="{FF3F611A-6681-420F-8BA5-31E7D94E0B83}" type="presParOf" srcId="{34D1385E-7FA4-4A5A-9608-FEF5AF831A55}" destId="{030D6EA8-531D-404E-A1D9-C21610220466}" srcOrd="0" destOrd="0" presId="urn:microsoft.com/office/officeart/2005/8/layout/hierarchy2"/>
    <dgm:cxn modelId="{2F5AFDA0-1A06-42A3-B673-D61B4AB35F67}" type="presParOf" srcId="{34D1385E-7FA4-4A5A-9608-FEF5AF831A55}" destId="{89DA79C5-C87A-41EB-AE5F-C2855B9AD39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7EE4F0-0C6C-4FE4-8C1E-41D1A329A255}"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fr-FR"/>
        </a:p>
      </dgm:t>
    </dgm:pt>
    <dgm:pt modelId="{429EB87E-162D-45B7-8D06-9E5056E824F9}">
      <dgm:prSet phldrT="[Texte]" custT="1"/>
      <dgm:spPr>
        <a:solidFill>
          <a:srgbClr val="EC4E59"/>
        </a:solidFill>
      </dgm:spPr>
      <dgm:t>
        <a:bodyPr/>
        <a:lstStyle/>
        <a:p>
          <a:r>
            <a:rPr lang="fr-FR" sz="4400" dirty="0" smtClean="0">
              <a:latin typeface="Times New Roman" panose="02020603050405020304" pitchFamily="18" charset="0"/>
              <a:cs typeface="Times New Roman" panose="02020603050405020304" pitchFamily="18" charset="0"/>
            </a:rPr>
            <a:t>CONSOMMA-TEUR</a:t>
          </a:r>
          <a:endParaRPr lang="fr-FR" sz="4400" dirty="0">
            <a:latin typeface="Times New Roman" panose="02020603050405020304" pitchFamily="18" charset="0"/>
            <a:cs typeface="Times New Roman" panose="02020603050405020304" pitchFamily="18" charset="0"/>
          </a:endParaRPr>
        </a:p>
      </dgm:t>
    </dgm:pt>
    <dgm:pt modelId="{7248D02E-F6C4-4426-ABB0-0240E19CB9DC}" type="parTrans" cxnId="{ACD93157-99D4-4FDD-AC75-D4A8ADF4E97E}">
      <dgm:prSet/>
      <dgm:spPr/>
      <dgm:t>
        <a:bodyPr/>
        <a:lstStyle/>
        <a:p>
          <a:endParaRPr lang="fr-FR"/>
        </a:p>
      </dgm:t>
    </dgm:pt>
    <dgm:pt modelId="{46464911-8D11-484F-A97D-3A07A9904F25}" type="sibTrans" cxnId="{ACD93157-99D4-4FDD-AC75-D4A8ADF4E97E}">
      <dgm:prSet/>
      <dgm:spPr/>
      <dgm:t>
        <a:bodyPr/>
        <a:lstStyle/>
        <a:p>
          <a:endParaRPr lang="fr-FR"/>
        </a:p>
      </dgm:t>
    </dgm:pt>
    <dgm:pt modelId="{6040FE00-A8B1-4D20-A68D-A2207B145186}">
      <dgm:prSet phldrT="[Texte]" custT="1"/>
      <dgm:spPr/>
      <dgm:t>
        <a:bodyPr/>
        <a:lstStyle/>
        <a:p>
          <a:r>
            <a:rPr lang="fr-FR" sz="2100" dirty="0" smtClean="0">
              <a:latin typeface="Times New Roman" panose="02020603050405020304" pitchFamily="18" charset="0"/>
              <a:cs typeface="Times New Roman" panose="02020603050405020304" pitchFamily="18" charset="0"/>
            </a:rPr>
            <a:t>Cible / Segment</a:t>
          </a:r>
          <a:endParaRPr lang="fr-FR" sz="2100" dirty="0">
            <a:latin typeface="Times New Roman" panose="02020603050405020304" pitchFamily="18" charset="0"/>
            <a:cs typeface="Times New Roman" panose="02020603050405020304" pitchFamily="18" charset="0"/>
          </a:endParaRPr>
        </a:p>
      </dgm:t>
    </dgm:pt>
    <dgm:pt modelId="{CC982EE5-D1BF-405E-AC50-53576228A78E}" type="parTrans" cxnId="{9400DA9F-483E-43DA-B509-DA8545DB4C1A}">
      <dgm:prSet/>
      <dgm:spPr/>
      <dgm:t>
        <a:bodyPr/>
        <a:lstStyle/>
        <a:p>
          <a:endParaRPr lang="fr-FR"/>
        </a:p>
      </dgm:t>
    </dgm:pt>
    <dgm:pt modelId="{76F965DE-487E-46D6-90ED-4BC8872B7A0E}" type="sibTrans" cxnId="{9400DA9F-483E-43DA-B509-DA8545DB4C1A}">
      <dgm:prSet/>
      <dgm:spPr/>
      <dgm:t>
        <a:bodyPr/>
        <a:lstStyle/>
        <a:p>
          <a:endParaRPr lang="fr-FR"/>
        </a:p>
      </dgm:t>
    </dgm:pt>
    <dgm:pt modelId="{5FC0BF79-514F-4E65-803E-F2D9FA6B69E3}">
      <dgm:prSet phldrT="[Texte]" custT="1"/>
      <dgm:spPr>
        <a:solidFill>
          <a:srgbClr val="EDFB65"/>
        </a:solidFill>
      </dgm:spPr>
      <dgm:t>
        <a:bodyPr/>
        <a:lstStyle/>
        <a:p>
          <a:r>
            <a:rPr lang="fr-FR" sz="2100" dirty="0" smtClean="0">
              <a:latin typeface="Times New Roman" panose="02020603050405020304" pitchFamily="18" charset="0"/>
              <a:cs typeface="Times New Roman" panose="02020603050405020304" pitchFamily="18" charset="0"/>
            </a:rPr>
            <a:t>Besoin</a:t>
          </a:r>
          <a:endParaRPr lang="fr-FR" sz="2100" dirty="0">
            <a:latin typeface="Times New Roman" panose="02020603050405020304" pitchFamily="18" charset="0"/>
            <a:cs typeface="Times New Roman" panose="02020603050405020304" pitchFamily="18" charset="0"/>
          </a:endParaRPr>
        </a:p>
      </dgm:t>
    </dgm:pt>
    <dgm:pt modelId="{38EABAEC-9810-4693-9DA2-CE1B4B6CB8C5}" type="parTrans" cxnId="{EC727799-368C-4E7D-9DFE-F43C29BD572F}">
      <dgm:prSet/>
      <dgm:spPr/>
      <dgm:t>
        <a:bodyPr/>
        <a:lstStyle/>
        <a:p>
          <a:endParaRPr lang="fr-FR"/>
        </a:p>
      </dgm:t>
    </dgm:pt>
    <dgm:pt modelId="{EF747DD2-CF4B-463C-8CBE-F61CD9366D53}" type="sibTrans" cxnId="{EC727799-368C-4E7D-9DFE-F43C29BD572F}">
      <dgm:prSet/>
      <dgm:spPr/>
      <dgm:t>
        <a:bodyPr/>
        <a:lstStyle/>
        <a:p>
          <a:endParaRPr lang="fr-FR"/>
        </a:p>
      </dgm:t>
    </dgm:pt>
    <dgm:pt modelId="{D29938DE-D66D-44EF-BD78-30A345CA1968}">
      <dgm:prSet custT="1"/>
      <dgm:spPr>
        <a:solidFill>
          <a:srgbClr val="7030A0"/>
        </a:solidFill>
      </dgm:spPr>
      <dgm:t>
        <a:bodyPr/>
        <a:lstStyle/>
        <a:p>
          <a:r>
            <a:rPr lang="fr-FR" sz="2100" dirty="0" smtClean="0">
              <a:latin typeface="Times New Roman" panose="02020603050405020304" pitchFamily="18" charset="0"/>
              <a:cs typeface="Times New Roman" panose="02020603050405020304" pitchFamily="18" charset="0"/>
            </a:rPr>
            <a:t>Situation de consommation</a:t>
          </a:r>
          <a:endParaRPr lang="fr-FR" sz="2100" dirty="0">
            <a:latin typeface="Times New Roman" panose="02020603050405020304" pitchFamily="18" charset="0"/>
            <a:cs typeface="Times New Roman" panose="02020603050405020304" pitchFamily="18" charset="0"/>
          </a:endParaRPr>
        </a:p>
      </dgm:t>
    </dgm:pt>
    <dgm:pt modelId="{60551B88-97AD-4895-B4DD-BAE00F06E5F0}" type="parTrans" cxnId="{7AC1FF92-D663-41C7-A9D0-D4660F06D91D}">
      <dgm:prSet/>
      <dgm:spPr/>
      <dgm:t>
        <a:bodyPr/>
        <a:lstStyle/>
        <a:p>
          <a:endParaRPr lang="fr-FR"/>
        </a:p>
      </dgm:t>
    </dgm:pt>
    <dgm:pt modelId="{4F447524-A313-4178-994C-6DA10C050D7D}" type="sibTrans" cxnId="{7AC1FF92-D663-41C7-A9D0-D4660F06D91D}">
      <dgm:prSet/>
      <dgm:spPr/>
      <dgm:t>
        <a:bodyPr/>
        <a:lstStyle/>
        <a:p>
          <a:endParaRPr lang="fr-FR"/>
        </a:p>
      </dgm:t>
    </dgm:pt>
    <dgm:pt modelId="{2D874A1A-E59C-4168-8718-31210706D69D}">
      <dgm:prSet custT="1"/>
      <dgm:spPr>
        <a:solidFill>
          <a:srgbClr val="00B0F0"/>
        </a:solidFill>
      </dgm:spPr>
      <dgm:t>
        <a:bodyPr/>
        <a:lstStyle/>
        <a:p>
          <a:r>
            <a:rPr lang="fr-FR" sz="2100" dirty="0" smtClean="0">
              <a:latin typeface="Times New Roman" panose="02020603050405020304" pitchFamily="18" charset="0"/>
              <a:cs typeface="Times New Roman" panose="02020603050405020304" pitchFamily="18" charset="0"/>
            </a:rPr>
            <a:t>Moment</a:t>
          </a:r>
          <a:endParaRPr lang="fr-FR" sz="2100" dirty="0">
            <a:latin typeface="Times New Roman" panose="02020603050405020304" pitchFamily="18" charset="0"/>
            <a:cs typeface="Times New Roman" panose="02020603050405020304" pitchFamily="18" charset="0"/>
          </a:endParaRPr>
        </a:p>
      </dgm:t>
    </dgm:pt>
    <dgm:pt modelId="{BBA6415B-A414-4DC4-847B-E73C40F785B3}" type="parTrans" cxnId="{E2E5F12F-D335-4A53-83AD-C39907A4C299}">
      <dgm:prSet/>
      <dgm:spPr/>
      <dgm:t>
        <a:bodyPr/>
        <a:lstStyle/>
        <a:p>
          <a:endParaRPr lang="fr-FR"/>
        </a:p>
      </dgm:t>
    </dgm:pt>
    <dgm:pt modelId="{A8C5B1E7-97C1-402A-B4DF-35C0A5ADE020}" type="sibTrans" cxnId="{E2E5F12F-D335-4A53-83AD-C39907A4C299}">
      <dgm:prSet/>
      <dgm:spPr/>
      <dgm:t>
        <a:bodyPr/>
        <a:lstStyle/>
        <a:p>
          <a:endParaRPr lang="fr-FR"/>
        </a:p>
      </dgm:t>
    </dgm:pt>
    <dgm:pt modelId="{890C1608-5925-4C4D-8B4F-7AAE4C4D5817}">
      <dgm:prSet custT="1"/>
      <dgm:spPr>
        <a:solidFill>
          <a:srgbClr val="92D050"/>
        </a:solidFill>
      </dgm:spPr>
      <dgm:t>
        <a:bodyPr/>
        <a:lstStyle/>
        <a:p>
          <a:r>
            <a:rPr lang="fr-FR" sz="2100" dirty="0" smtClean="0">
              <a:latin typeface="Times New Roman" panose="02020603050405020304" pitchFamily="18" charset="0"/>
              <a:cs typeface="Times New Roman" panose="02020603050405020304" pitchFamily="18" charset="0"/>
            </a:rPr>
            <a:t>Univers</a:t>
          </a:r>
          <a:endParaRPr lang="fr-FR" sz="2100" dirty="0">
            <a:latin typeface="Times New Roman" panose="02020603050405020304" pitchFamily="18" charset="0"/>
            <a:cs typeface="Times New Roman" panose="02020603050405020304" pitchFamily="18" charset="0"/>
          </a:endParaRPr>
        </a:p>
      </dgm:t>
    </dgm:pt>
    <dgm:pt modelId="{5D938C5F-B2E7-41FE-9D83-E04DDD54DFBE}" type="parTrans" cxnId="{B08E6C83-21F4-42E7-B1D1-2159111DE625}">
      <dgm:prSet/>
      <dgm:spPr/>
      <dgm:t>
        <a:bodyPr/>
        <a:lstStyle/>
        <a:p>
          <a:endParaRPr lang="fr-FR"/>
        </a:p>
      </dgm:t>
    </dgm:pt>
    <dgm:pt modelId="{7ED652C1-A8FE-46A5-BBE1-66071FFDE2F5}" type="sibTrans" cxnId="{B08E6C83-21F4-42E7-B1D1-2159111DE625}">
      <dgm:prSet/>
      <dgm:spPr/>
      <dgm:t>
        <a:bodyPr/>
        <a:lstStyle/>
        <a:p>
          <a:endParaRPr lang="fr-FR"/>
        </a:p>
      </dgm:t>
    </dgm:pt>
    <dgm:pt modelId="{A82871DD-DB08-40B2-9887-770769403EEF}" type="pres">
      <dgm:prSet presAssocID="{DC7EE4F0-0C6C-4FE4-8C1E-41D1A329A255}" presName="diagram" presStyleCnt="0">
        <dgm:presLayoutVars>
          <dgm:chPref val="1"/>
          <dgm:dir/>
          <dgm:animOne val="branch"/>
          <dgm:animLvl val="lvl"/>
          <dgm:resizeHandles val="exact"/>
        </dgm:presLayoutVars>
      </dgm:prSet>
      <dgm:spPr/>
      <dgm:t>
        <a:bodyPr/>
        <a:lstStyle/>
        <a:p>
          <a:endParaRPr lang="fr-FR"/>
        </a:p>
      </dgm:t>
    </dgm:pt>
    <dgm:pt modelId="{851B7E79-5548-48F8-A6B7-6F07361E41B2}" type="pres">
      <dgm:prSet presAssocID="{429EB87E-162D-45B7-8D06-9E5056E824F9}" presName="root1" presStyleCnt="0"/>
      <dgm:spPr/>
    </dgm:pt>
    <dgm:pt modelId="{AD973A86-8CF4-4537-BDF4-A3F65930A64E}" type="pres">
      <dgm:prSet presAssocID="{429EB87E-162D-45B7-8D06-9E5056E824F9}" presName="LevelOneTextNode" presStyleLbl="node0" presStyleIdx="0" presStyleCnt="1" custScaleX="218710" custScaleY="224382">
        <dgm:presLayoutVars>
          <dgm:chPref val="3"/>
        </dgm:presLayoutVars>
      </dgm:prSet>
      <dgm:spPr/>
      <dgm:t>
        <a:bodyPr/>
        <a:lstStyle/>
        <a:p>
          <a:endParaRPr lang="fr-FR"/>
        </a:p>
      </dgm:t>
    </dgm:pt>
    <dgm:pt modelId="{7CF6DF9C-6211-4435-9132-59CF2A56BB20}" type="pres">
      <dgm:prSet presAssocID="{429EB87E-162D-45B7-8D06-9E5056E824F9}" presName="level2hierChild" presStyleCnt="0"/>
      <dgm:spPr/>
    </dgm:pt>
    <dgm:pt modelId="{089AE103-B8D1-4C59-B411-332EBD3CE690}" type="pres">
      <dgm:prSet presAssocID="{CC982EE5-D1BF-405E-AC50-53576228A78E}" presName="conn2-1" presStyleLbl="parChTrans1D2" presStyleIdx="0" presStyleCnt="5"/>
      <dgm:spPr/>
      <dgm:t>
        <a:bodyPr/>
        <a:lstStyle/>
        <a:p>
          <a:endParaRPr lang="fr-FR"/>
        </a:p>
      </dgm:t>
    </dgm:pt>
    <dgm:pt modelId="{09EC32E9-2BD1-4B17-93E7-2C1FCFE06C59}" type="pres">
      <dgm:prSet presAssocID="{CC982EE5-D1BF-405E-AC50-53576228A78E}" presName="connTx" presStyleLbl="parChTrans1D2" presStyleIdx="0" presStyleCnt="5"/>
      <dgm:spPr/>
      <dgm:t>
        <a:bodyPr/>
        <a:lstStyle/>
        <a:p>
          <a:endParaRPr lang="fr-FR"/>
        </a:p>
      </dgm:t>
    </dgm:pt>
    <dgm:pt modelId="{0BF4BA96-7BA4-48EB-BA67-73C88DAE0F6C}" type="pres">
      <dgm:prSet presAssocID="{6040FE00-A8B1-4D20-A68D-A2207B145186}" presName="root2" presStyleCnt="0"/>
      <dgm:spPr/>
    </dgm:pt>
    <dgm:pt modelId="{44E284A2-81B2-4564-A39C-655A91B1A81D}" type="pres">
      <dgm:prSet presAssocID="{6040FE00-A8B1-4D20-A68D-A2207B145186}" presName="LevelTwoTextNode" presStyleLbl="node2" presStyleIdx="0" presStyleCnt="5">
        <dgm:presLayoutVars>
          <dgm:chPref val="3"/>
        </dgm:presLayoutVars>
      </dgm:prSet>
      <dgm:spPr/>
      <dgm:t>
        <a:bodyPr/>
        <a:lstStyle/>
        <a:p>
          <a:endParaRPr lang="fr-FR"/>
        </a:p>
      </dgm:t>
    </dgm:pt>
    <dgm:pt modelId="{EBF75729-4007-4F7C-9171-A2899ACE12A1}" type="pres">
      <dgm:prSet presAssocID="{6040FE00-A8B1-4D20-A68D-A2207B145186}" presName="level3hierChild" presStyleCnt="0"/>
      <dgm:spPr/>
    </dgm:pt>
    <dgm:pt modelId="{666D8BBA-1A43-4B4F-8FB9-910C4ACC776C}" type="pres">
      <dgm:prSet presAssocID="{38EABAEC-9810-4693-9DA2-CE1B4B6CB8C5}" presName="conn2-1" presStyleLbl="parChTrans1D2" presStyleIdx="1" presStyleCnt="5"/>
      <dgm:spPr/>
      <dgm:t>
        <a:bodyPr/>
        <a:lstStyle/>
        <a:p>
          <a:endParaRPr lang="fr-FR"/>
        </a:p>
      </dgm:t>
    </dgm:pt>
    <dgm:pt modelId="{C62B9D99-0942-4BDB-95F0-CA8D24130D18}" type="pres">
      <dgm:prSet presAssocID="{38EABAEC-9810-4693-9DA2-CE1B4B6CB8C5}" presName="connTx" presStyleLbl="parChTrans1D2" presStyleIdx="1" presStyleCnt="5"/>
      <dgm:spPr/>
      <dgm:t>
        <a:bodyPr/>
        <a:lstStyle/>
        <a:p>
          <a:endParaRPr lang="fr-FR"/>
        </a:p>
      </dgm:t>
    </dgm:pt>
    <dgm:pt modelId="{64AE072D-DC34-4944-8FA1-04F628A52798}" type="pres">
      <dgm:prSet presAssocID="{5FC0BF79-514F-4E65-803E-F2D9FA6B69E3}" presName="root2" presStyleCnt="0"/>
      <dgm:spPr/>
    </dgm:pt>
    <dgm:pt modelId="{6A068FB8-AB3C-480E-844B-3F917BD19E89}" type="pres">
      <dgm:prSet presAssocID="{5FC0BF79-514F-4E65-803E-F2D9FA6B69E3}" presName="LevelTwoTextNode" presStyleLbl="node2" presStyleIdx="1" presStyleCnt="5">
        <dgm:presLayoutVars>
          <dgm:chPref val="3"/>
        </dgm:presLayoutVars>
      </dgm:prSet>
      <dgm:spPr/>
      <dgm:t>
        <a:bodyPr/>
        <a:lstStyle/>
        <a:p>
          <a:endParaRPr lang="fr-FR"/>
        </a:p>
      </dgm:t>
    </dgm:pt>
    <dgm:pt modelId="{29E85010-A7B6-4BB9-9547-50708125C1DC}" type="pres">
      <dgm:prSet presAssocID="{5FC0BF79-514F-4E65-803E-F2D9FA6B69E3}" presName="level3hierChild" presStyleCnt="0"/>
      <dgm:spPr/>
    </dgm:pt>
    <dgm:pt modelId="{EF15A771-7815-43F8-AF79-D2BCFEE6DD0A}" type="pres">
      <dgm:prSet presAssocID="{5D938C5F-B2E7-41FE-9D83-E04DDD54DFBE}" presName="conn2-1" presStyleLbl="parChTrans1D2" presStyleIdx="2" presStyleCnt="5"/>
      <dgm:spPr/>
      <dgm:t>
        <a:bodyPr/>
        <a:lstStyle/>
        <a:p>
          <a:endParaRPr lang="fr-FR"/>
        </a:p>
      </dgm:t>
    </dgm:pt>
    <dgm:pt modelId="{3E47B3AF-934C-460E-AD4A-75297AA35485}" type="pres">
      <dgm:prSet presAssocID="{5D938C5F-B2E7-41FE-9D83-E04DDD54DFBE}" presName="connTx" presStyleLbl="parChTrans1D2" presStyleIdx="2" presStyleCnt="5"/>
      <dgm:spPr/>
      <dgm:t>
        <a:bodyPr/>
        <a:lstStyle/>
        <a:p>
          <a:endParaRPr lang="fr-FR"/>
        </a:p>
      </dgm:t>
    </dgm:pt>
    <dgm:pt modelId="{534F6B9F-3E0C-4109-B280-9995DBB49EAC}" type="pres">
      <dgm:prSet presAssocID="{890C1608-5925-4C4D-8B4F-7AAE4C4D5817}" presName="root2" presStyleCnt="0"/>
      <dgm:spPr/>
    </dgm:pt>
    <dgm:pt modelId="{F1A5BE68-7648-4C98-A484-FDC1AAAEFDFC}" type="pres">
      <dgm:prSet presAssocID="{890C1608-5925-4C4D-8B4F-7AAE4C4D5817}" presName="LevelTwoTextNode" presStyleLbl="node2" presStyleIdx="2" presStyleCnt="5">
        <dgm:presLayoutVars>
          <dgm:chPref val="3"/>
        </dgm:presLayoutVars>
      </dgm:prSet>
      <dgm:spPr/>
      <dgm:t>
        <a:bodyPr/>
        <a:lstStyle/>
        <a:p>
          <a:endParaRPr lang="fr-FR"/>
        </a:p>
      </dgm:t>
    </dgm:pt>
    <dgm:pt modelId="{A3C9FFF0-73B7-4B1C-869C-C0AE3C362881}" type="pres">
      <dgm:prSet presAssocID="{890C1608-5925-4C4D-8B4F-7AAE4C4D5817}" presName="level3hierChild" presStyleCnt="0"/>
      <dgm:spPr/>
    </dgm:pt>
    <dgm:pt modelId="{81BE37C9-E1CF-4881-AC81-B47B28C87E15}" type="pres">
      <dgm:prSet presAssocID="{BBA6415B-A414-4DC4-847B-E73C40F785B3}" presName="conn2-1" presStyleLbl="parChTrans1D2" presStyleIdx="3" presStyleCnt="5"/>
      <dgm:spPr/>
      <dgm:t>
        <a:bodyPr/>
        <a:lstStyle/>
        <a:p>
          <a:endParaRPr lang="fr-FR"/>
        </a:p>
      </dgm:t>
    </dgm:pt>
    <dgm:pt modelId="{6B7B068D-861A-4327-976D-241D406849A6}" type="pres">
      <dgm:prSet presAssocID="{BBA6415B-A414-4DC4-847B-E73C40F785B3}" presName="connTx" presStyleLbl="parChTrans1D2" presStyleIdx="3" presStyleCnt="5"/>
      <dgm:spPr/>
      <dgm:t>
        <a:bodyPr/>
        <a:lstStyle/>
        <a:p>
          <a:endParaRPr lang="fr-FR"/>
        </a:p>
      </dgm:t>
    </dgm:pt>
    <dgm:pt modelId="{6EEC42C9-0240-4602-874F-9AFCBCEF6235}" type="pres">
      <dgm:prSet presAssocID="{2D874A1A-E59C-4168-8718-31210706D69D}" presName="root2" presStyleCnt="0"/>
      <dgm:spPr/>
    </dgm:pt>
    <dgm:pt modelId="{052699CD-CE6D-40CE-8816-CE884F89D883}" type="pres">
      <dgm:prSet presAssocID="{2D874A1A-E59C-4168-8718-31210706D69D}" presName="LevelTwoTextNode" presStyleLbl="node2" presStyleIdx="3" presStyleCnt="5">
        <dgm:presLayoutVars>
          <dgm:chPref val="3"/>
        </dgm:presLayoutVars>
      </dgm:prSet>
      <dgm:spPr/>
      <dgm:t>
        <a:bodyPr/>
        <a:lstStyle/>
        <a:p>
          <a:endParaRPr lang="fr-FR"/>
        </a:p>
      </dgm:t>
    </dgm:pt>
    <dgm:pt modelId="{F40DD7BA-4FE2-43F2-B054-C2693E57645A}" type="pres">
      <dgm:prSet presAssocID="{2D874A1A-E59C-4168-8718-31210706D69D}" presName="level3hierChild" presStyleCnt="0"/>
      <dgm:spPr/>
    </dgm:pt>
    <dgm:pt modelId="{F022D705-F99C-47C7-B90D-D61B9C647B57}" type="pres">
      <dgm:prSet presAssocID="{60551B88-97AD-4895-B4DD-BAE00F06E5F0}" presName="conn2-1" presStyleLbl="parChTrans1D2" presStyleIdx="4" presStyleCnt="5"/>
      <dgm:spPr/>
      <dgm:t>
        <a:bodyPr/>
        <a:lstStyle/>
        <a:p>
          <a:endParaRPr lang="fr-FR"/>
        </a:p>
      </dgm:t>
    </dgm:pt>
    <dgm:pt modelId="{367F6070-F7DC-430B-B070-E0A4BA0A13EA}" type="pres">
      <dgm:prSet presAssocID="{60551B88-97AD-4895-B4DD-BAE00F06E5F0}" presName="connTx" presStyleLbl="parChTrans1D2" presStyleIdx="4" presStyleCnt="5"/>
      <dgm:spPr/>
      <dgm:t>
        <a:bodyPr/>
        <a:lstStyle/>
        <a:p>
          <a:endParaRPr lang="fr-FR"/>
        </a:p>
      </dgm:t>
    </dgm:pt>
    <dgm:pt modelId="{34D1385E-7FA4-4A5A-9608-FEF5AF831A55}" type="pres">
      <dgm:prSet presAssocID="{D29938DE-D66D-44EF-BD78-30A345CA1968}" presName="root2" presStyleCnt="0"/>
      <dgm:spPr/>
    </dgm:pt>
    <dgm:pt modelId="{030D6EA8-531D-404E-A1D9-C21610220466}" type="pres">
      <dgm:prSet presAssocID="{D29938DE-D66D-44EF-BD78-30A345CA1968}" presName="LevelTwoTextNode" presStyleLbl="node2" presStyleIdx="4" presStyleCnt="5">
        <dgm:presLayoutVars>
          <dgm:chPref val="3"/>
        </dgm:presLayoutVars>
      </dgm:prSet>
      <dgm:spPr/>
      <dgm:t>
        <a:bodyPr/>
        <a:lstStyle/>
        <a:p>
          <a:endParaRPr lang="fr-FR"/>
        </a:p>
      </dgm:t>
    </dgm:pt>
    <dgm:pt modelId="{89DA79C5-C87A-41EB-AE5F-C2855B9AD392}" type="pres">
      <dgm:prSet presAssocID="{D29938DE-D66D-44EF-BD78-30A345CA1968}" presName="level3hierChild" presStyleCnt="0"/>
      <dgm:spPr/>
    </dgm:pt>
  </dgm:ptLst>
  <dgm:cxnLst>
    <dgm:cxn modelId="{B08E6C83-21F4-42E7-B1D1-2159111DE625}" srcId="{429EB87E-162D-45B7-8D06-9E5056E824F9}" destId="{890C1608-5925-4C4D-8B4F-7AAE4C4D5817}" srcOrd="2" destOrd="0" parTransId="{5D938C5F-B2E7-41FE-9D83-E04DDD54DFBE}" sibTransId="{7ED652C1-A8FE-46A5-BBE1-66071FFDE2F5}"/>
    <dgm:cxn modelId="{FFCC15F1-C37B-4AFA-85B5-CA8D2B207A78}" type="presOf" srcId="{429EB87E-162D-45B7-8D06-9E5056E824F9}" destId="{AD973A86-8CF4-4537-BDF4-A3F65930A64E}" srcOrd="0" destOrd="0" presId="urn:microsoft.com/office/officeart/2005/8/layout/hierarchy2"/>
    <dgm:cxn modelId="{EC807666-EE38-4FC7-B1C7-FC7AA4035AF8}" type="presOf" srcId="{38EABAEC-9810-4693-9DA2-CE1B4B6CB8C5}" destId="{C62B9D99-0942-4BDB-95F0-CA8D24130D18}" srcOrd="1" destOrd="0" presId="urn:microsoft.com/office/officeart/2005/8/layout/hierarchy2"/>
    <dgm:cxn modelId="{8CD974ED-C44F-4375-92FF-9A96E98684F3}" type="presOf" srcId="{5D938C5F-B2E7-41FE-9D83-E04DDD54DFBE}" destId="{EF15A771-7815-43F8-AF79-D2BCFEE6DD0A}" srcOrd="0" destOrd="0" presId="urn:microsoft.com/office/officeart/2005/8/layout/hierarchy2"/>
    <dgm:cxn modelId="{9E8B30DD-E4A0-4C59-AC3D-F554F1531B00}" type="presOf" srcId="{60551B88-97AD-4895-B4DD-BAE00F06E5F0}" destId="{367F6070-F7DC-430B-B070-E0A4BA0A13EA}" srcOrd="1" destOrd="0" presId="urn:microsoft.com/office/officeart/2005/8/layout/hierarchy2"/>
    <dgm:cxn modelId="{9400DA9F-483E-43DA-B509-DA8545DB4C1A}" srcId="{429EB87E-162D-45B7-8D06-9E5056E824F9}" destId="{6040FE00-A8B1-4D20-A68D-A2207B145186}" srcOrd="0" destOrd="0" parTransId="{CC982EE5-D1BF-405E-AC50-53576228A78E}" sibTransId="{76F965DE-487E-46D6-90ED-4BC8872B7A0E}"/>
    <dgm:cxn modelId="{906EFAF7-C47E-4CA8-B03B-83D755820F23}" type="presOf" srcId="{CC982EE5-D1BF-405E-AC50-53576228A78E}" destId="{09EC32E9-2BD1-4B17-93E7-2C1FCFE06C59}" srcOrd="1" destOrd="0" presId="urn:microsoft.com/office/officeart/2005/8/layout/hierarchy2"/>
    <dgm:cxn modelId="{D546406C-AE0C-4B1E-A0C6-55B349DD3E20}" type="presOf" srcId="{38EABAEC-9810-4693-9DA2-CE1B4B6CB8C5}" destId="{666D8BBA-1A43-4B4F-8FB9-910C4ACC776C}" srcOrd="0" destOrd="0" presId="urn:microsoft.com/office/officeart/2005/8/layout/hierarchy2"/>
    <dgm:cxn modelId="{BABA943C-3C93-4C91-8A8B-55B505BCB68D}" type="presOf" srcId="{D29938DE-D66D-44EF-BD78-30A345CA1968}" destId="{030D6EA8-531D-404E-A1D9-C21610220466}" srcOrd="0" destOrd="0" presId="urn:microsoft.com/office/officeart/2005/8/layout/hierarchy2"/>
    <dgm:cxn modelId="{7AC1FF92-D663-41C7-A9D0-D4660F06D91D}" srcId="{429EB87E-162D-45B7-8D06-9E5056E824F9}" destId="{D29938DE-D66D-44EF-BD78-30A345CA1968}" srcOrd="4" destOrd="0" parTransId="{60551B88-97AD-4895-B4DD-BAE00F06E5F0}" sibTransId="{4F447524-A313-4178-994C-6DA10C050D7D}"/>
    <dgm:cxn modelId="{00A4E83E-D6AA-4AB2-B165-BB657D83A1E9}" type="presOf" srcId="{6040FE00-A8B1-4D20-A68D-A2207B145186}" destId="{44E284A2-81B2-4564-A39C-655A91B1A81D}" srcOrd="0" destOrd="0" presId="urn:microsoft.com/office/officeart/2005/8/layout/hierarchy2"/>
    <dgm:cxn modelId="{5D518066-1BD4-461F-9FDC-5BE5107F790F}" type="presOf" srcId="{890C1608-5925-4C4D-8B4F-7AAE4C4D5817}" destId="{F1A5BE68-7648-4C98-A484-FDC1AAAEFDFC}" srcOrd="0" destOrd="0" presId="urn:microsoft.com/office/officeart/2005/8/layout/hierarchy2"/>
    <dgm:cxn modelId="{60D5A04B-074A-4739-9B2A-0A1D45CD4AD5}" type="presOf" srcId="{5FC0BF79-514F-4E65-803E-F2D9FA6B69E3}" destId="{6A068FB8-AB3C-480E-844B-3F917BD19E89}" srcOrd="0" destOrd="0" presId="urn:microsoft.com/office/officeart/2005/8/layout/hierarchy2"/>
    <dgm:cxn modelId="{EB155B21-5381-4CB6-8F26-822800820628}" type="presOf" srcId="{DC7EE4F0-0C6C-4FE4-8C1E-41D1A329A255}" destId="{A82871DD-DB08-40B2-9887-770769403EEF}" srcOrd="0" destOrd="0" presId="urn:microsoft.com/office/officeart/2005/8/layout/hierarchy2"/>
    <dgm:cxn modelId="{EDCDB40C-981C-4B19-B067-1457B878BFAF}" type="presOf" srcId="{60551B88-97AD-4895-B4DD-BAE00F06E5F0}" destId="{F022D705-F99C-47C7-B90D-D61B9C647B57}" srcOrd="0" destOrd="0" presId="urn:microsoft.com/office/officeart/2005/8/layout/hierarchy2"/>
    <dgm:cxn modelId="{BC7CB597-9E7A-49C0-A336-BED322EB9A38}" type="presOf" srcId="{BBA6415B-A414-4DC4-847B-E73C40F785B3}" destId="{6B7B068D-861A-4327-976D-241D406849A6}" srcOrd="1" destOrd="0" presId="urn:microsoft.com/office/officeart/2005/8/layout/hierarchy2"/>
    <dgm:cxn modelId="{CD9D3371-EE1B-4429-90F0-DD832163EC71}" type="presOf" srcId="{CC982EE5-D1BF-405E-AC50-53576228A78E}" destId="{089AE103-B8D1-4C59-B411-332EBD3CE690}" srcOrd="0" destOrd="0" presId="urn:microsoft.com/office/officeart/2005/8/layout/hierarchy2"/>
    <dgm:cxn modelId="{ACD93157-99D4-4FDD-AC75-D4A8ADF4E97E}" srcId="{DC7EE4F0-0C6C-4FE4-8C1E-41D1A329A255}" destId="{429EB87E-162D-45B7-8D06-9E5056E824F9}" srcOrd="0" destOrd="0" parTransId="{7248D02E-F6C4-4426-ABB0-0240E19CB9DC}" sibTransId="{46464911-8D11-484F-A97D-3A07A9904F25}"/>
    <dgm:cxn modelId="{AC30E79F-FBD6-43B9-B93B-ACFFFF84F93E}" type="presOf" srcId="{BBA6415B-A414-4DC4-847B-E73C40F785B3}" destId="{81BE37C9-E1CF-4881-AC81-B47B28C87E15}" srcOrd="0" destOrd="0" presId="urn:microsoft.com/office/officeart/2005/8/layout/hierarchy2"/>
    <dgm:cxn modelId="{946AF810-D90E-405A-BDA0-7B3B243EFBAA}" type="presOf" srcId="{5D938C5F-B2E7-41FE-9D83-E04DDD54DFBE}" destId="{3E47B3AF-934C-460E-AD4A-75297AA35485}" srcOrd="1" destOrd="0" presId="urn:microsoft.com/office/officeart/2005/8/layout/hierarchy2"/>
    <dgm:cxn modelId="{EC727799-368C-4E7D-9DFE-F43C29BD572F}" srcId="{429EB87E-162D-45B7-8D06-9E5056E824F9}" destId="{5FC0BF79-514F-4E65-803E-F2D9FA6B69E3}" srcOrd="1" destOrd="0" parTransId="{38EABAEC-9810-4693-9DA2-CE1B4B6CB8C5}" sibTransId="{EF747DD2-CF4B-463C-8CBE-F61CD9366D53}"/>
    <dgm:cxn modelId="{531FFC08-B8E2-4B7F-9681-77D29AECADA2}" type="presOf" srcId="{2D874A1A-E59C-4168-8718-31210706D69D}" destId="{052699CD-CE6D-40CE-8816-CE884F89D883}" srcOrd="0" destOrd="0" presId="urn:microsoft.com/office/officeart/2005/8/layout/hierarchy2"/>
    <dgm:cxn modelId="{E2E5F12F-D335-4A53-83AD-C39907A4C299}" srcId="{429EB87E-162D-45B7-8D06-9E5056E824F9}" destId="{2D874A1A-E59C-4168-8718-31210706D69D}" srcOrd="3" destOrd="0" parTransId="{BBA6415B-A414-4DC4-847B-E73C40F785B3}" sibTransId="{A8C5B1E7-97C1-402A-B4DF-35C0A5ADE020}"/>
    <dgm:cxn modelId="{25B38194-2C9B-4AE4-B1B9-E7AB8DF554BC}" type="presParOf" srcId="{A82871DD-DB08-40B2-9887-770769403EEF}" destId="{851B7E79-5548-48F8-A6B7-6F07361E41B2}" srcOrd="0" destOrd="0" presId="urn:microsoft.com/office/officeart/2005/8/layout/hierarchy2"/>
    <dgm:cxn modelId="{45495E07-8530-4DB1-B30A-4177991CF6F4}" type="presParOf" srcId="{851B7E79-5548-48F8-A6B7-6F07361E41B2}" destId="{AD973A86-8CF4-4537-BDF4-A3F65930A64E}" srcOrd="0" destOrd="0" presId="urn:microsoft.com/office/officeart/2005/8/layout/hierarchy2"/>
    <dgm:cxn modelId="{A7BB8AE3-182E-4526-BFF7-8CA94FC10A97}" type="presParOf" srcId="{851B7E79-5548-48F8-A6B7-6F07361E41B2}" destId="{7CF6DF9C-6211-4435-9132-59CF2A56BB20}" srcOrd="1" destOrd="0" presId="urn:microsoft.com/office/officeart/2005/8/layout/hierarchy2"/>
    <dgm:cxn modelId="{B71B63BD-C2E7-4F8D-BDA2-5F56B9A3F5D5}" type="presParOf" srcId="{7CF6DF9C-6211-4435-9132-59CF2A56BB20}" destId="{089AE103-B8D1-4C59-B411-332EBD3CE690}" srcOrd="0" destOrd="0" presId="urn:microsoft.com/office/officeart/2005/8/layout/hierarchy2"/>
    <dgm:cxn modelId="{95DD6522-80F8-48EC-B4F6-CAF1F3F915C0}" type="presParOf" srcId="{089AE103-B8D1-4C59-B411-332EBD3CE690}" destId="{09EC32E9-2BD1-4B17-93E7-2C1FCFE06C59}" srcOrd="0" destOrd="0" presId="urn:microsoft.com/office/officeart/2005/8/layout/hierarchy2"/>
    <dgm:cxn modelId="{835B09FE-2FBC-4566-8354-5D05E7CB9D34}" type="presParOf" srcId="{7CF6DF9C-6211-4435-9132-59CF2A56BB20}" destId="{0BF4BA96-7BA4-48EB-BA67-73C88DAE0F6C}" srcOrd="1" destOrd="0" presId="urn:microsoft.com/office/officeart/2005/8/layout/hierarchy2"/>
    <dgm:cxn modelId="{5FAA9860-6E4B-451A-B74E-2107D4C81929}" type="presParOf" srcId="{0BF4BA96-7BA4-48EB-BA67-73C88DAE0F6C}" destId="{44E284A2-81B2-4564-A39C-655A91B1A81D}" srcOrd="0" destOrd="0" presId="urn:microsoft.com/office/officeart/2005/8/layout/hierarchy2"/>
    <dgm:cxn modelId="{02CCC7DC-F89D-4C51-BE3B-E6319A13B322}" type="presParOf" srcId="{0BF4BA96-7BA4-48EB-BA67-73C88DAE0F6C}" destId="{EBF75729-4007-4F7C-9171-A2899ACE12A1}" srcOrd="1" destOrd="0" presId="urn:microsoft.com/office/officeart/2005/8/layout/hierarchy2"/>
    <dgm:cxn modelId="{7B7425D2-AB53-4971-84C9-B68B17E20FC2}" type="presParOf" srcId="{7CF6DF9C-6211-4435-9132-59CF2A56BB20}" destId="{666D8BBA-1A43-4B4F-8FB9-910C4ACC776C}" srcOrd="2" destOrd="0" presId="urn:microsoft.com/office/officeart/2005/8/layout/hierarchy2"/>
    <dgm:cxn modelId="{6F4CAD47-A071-4EF1-B5A3-F230B17D5E51}" type="presParOf" srcId="{666D8BBA-1A43-4B4F-8FB9-910C4ACC776C}" destId="{C62B9D99-0942-4BDB-95F0-CA8D24130D18}" srcOrd="0" destOrd="0" presId="urn:microsoft.com/office/officeart/2005/8/layout/hierarchy2"/>
    <dgm:cxn modelId="{CD716CBF-CB3D-4A75-B622-4B77E3A6FF19}" type="presParOf" srcId="{7CF6DF9C-6211-4435-9132-59CF2A56BB20}" destId="{64AE072D-DC34-4944-8FA1-04F628A52798}" srcOrd="3" destOrd="0" presId="urn:microsoft.com/office/officeart/2005/8/layout/hierarchy2"/>
    <dgm:cxn modelId="{D5065038-6278-46FA-8AD3-64AE09C0FF6B}" type="presParOf" srcId="{64AE072D-DC34-4944-8FA1-04F628A52798}" destId="{6A068FB8-AB3C-480E-844B-3F917BD19E89}" srcOrd="0" destOrd="0" presId="urn:microsoft.com/office/officeart/2005/8/layout/hierarchy2"/>
    <dgm:cxn modelId="{55E01DD7-C29F-4753-B1E3-4D86B4A7998F}" type="presParOf" srcId="{64AE072D-DC34-4944-8FA1-04F628A52798}" destId="{29E85010-A7B6-4BB9-9547-50708125C1DC}" srcOrd="1" destOrd="0" presId="urn:microsoft.com/office/officeart/2005/8/layout/hierarchy2"/>
    <dgm:cxn modelId="{BD815C90-6F7E-4A08-B065-2AAF756E21DC}" type="presParOf" srcId="{7CF6DF9C-6211-4435-9132-59CF2A56BB20}" destId="{EF15A771-7815-43F8-AF79-D2BCFEE6DD0A}" srcOrd="4" destOrd="0" presId="urn:microsoft.com/office/officeart/2005/8/layout/hierarchy2"/>
    <dgm:cxn modelId="{D0A2DFC1-B95F-4B45-89CB-5E33DF8B04B5}" type="presParOf" srcId="{EF15A771-7815-43F8-AF79-D2BCFEE6DD0A}" destId="{3E47B3AF-934C-460E-AD4A-75297AA35485}" srcOrd="0" destOrd="0" presId="urn:microsoft.com/office/officeart/2005/8/layout/hierarchy2"/>
    <dgm:cxn modelId="{E9B3073C-4196-413D-A237-82DBA8297C59}" type="presParOf" srcId="{7CF6DF9C-6211-4435-9132-59CF2A56BB20}" destId="{534F6B9F-3E0C-4109-B280-9995DBB49EAC}" srcOrd="5" destOrd="0" presId="urn:microsoft.com/office/officeart/2005/8/layout/hierarchy2"/>
    <dgm:cxn modelId="{D0556F8B-C3AC-4EB3-8C99-4150E327F82B}" type="presParOf" srcId="{534F6B9F-3E0C-4109-B280-9995DBB49EAC}" destId="{F1A5BE68-7648-4C98-A484-FDC1AAAEFDFC}" srcOrd="0" destOrd="0" presId="urn:microsoft.com/office/officeart/2005/8/layout/hierarchy2"/>
    <dgm:cxn modelId="{B9594D00-6534-4FF4-9997-B98075B58201}" type="presParOf" srcId="{534F6B9F-3E0C-4109-B280-9995DBB49EAC}" destId="{A3C9FFF0-73B7-4B1C-869C-C0AE3C362881}" srcOrd="1" destOrd="0" presId="urn:microsoft.com/office/officeart/2005/8/layout/hierarchy2"/>
    <dgm:cxn modelId="{5AD15207-FFFA-493E-8F36-E8FAEEB8D6F4}" type="presParOf" srcId="{7CF6DF9C-6211-4435-9132-59CF2A56BB20}" destId="{81BE37C9-E1CF-4881-AC81-B47B28C87E15}" srcOrd="6" destOrd="0" presId="urn:microsoft.com/office/officeart/2005/8/layout/hierarchy2"/>
    <dgm:cxn modelId="{1B20469B-1861-4B2B-9CBD-3D887911A1C3}" type="presParOf" srcId="{81BE37C9-E1CF-4881-AC81-B47B28C87E15}" destId="{6B7B068D-861A-4327-976D-241D406849A6}" srcOrd="0" destOrd="0" presId="urn:microsoft.com/office/officeart/2005/8/layout/hierarchy2"/>
    <dgm:cxn modelId="{7410D0C8-A298-4ECF-9EE9-3EB7AB8B276D}" type="presParOf" srcId="{7CF6DF9C-6211-4435-9132-59CF2A56BB20}" destId="{6EEC42C9-0240-4602-874F-9AFCBCEF6235}" srcOrd="7" destOrd="0" presId="urn:microsoft.com/office/officeart/2005/8/layout/hierarchy2"/>
    <dgm:cxn modelId="{57024D2C-E00B-4067-9CAD-69002B21BAC1}" type="presParOf" srcId="{6EEC42C9-0240-4602-874F-9AFCBCEF6235}" destId="{052699CD-CE6D-40CE-8816-CE884F89D883}" srcOrd="0" destOrd="0" presId="urn:microsoft.com/office/officeart/2005/8/layout/hierarchy2"/>
    <dgm:cxn modelId="{B080FE48-9ED5-4FF8-A2D1-828CFB8BDF71}" type="presParOf" srcId="{6EEC42C9-0240-4602-874F-9AFCBCEF6235}" destId="{F40DD7BA-4FE2-43F2-B054-C2693E57645A}" srcOrd="1" destOrd="0" presId="urn:microsoft.com/office/officeart/2005/8/layout/hierarchy2"/>
    <dgm:cxn modelId="{324FEDDE-33D2-4728-AC21-BFF46CC4AEF0}" type="presParOf" srcId="{7CF6DF9C-6211-4435-9132-59CF2A56BB20}" destId="{F022D705-F99C-47C7-B90D-D61B9C647B57}" srcOrd="8" destOrd="0" presId="urn:microsoft.com/office/officeart/2005/8/layout/hierarchy2"/>
    <dgm:cxn modelId="{DCE7A5BE-5FD5-4205-9087-86265D49F472}" type="presParOf" srcId="{F022D705-F99C-47C7-B90D-D61B9C647B57}" destId="{367F6070-F7DC-430B-B070-E0A4BA0A13EA}" srcOrd="0" destOrd="0" presId="urn:microsoft.com/office/officeart/2005/8/layout/hierarchy2"/>
    <dgm:cxn modelId="{918B4752-70F7-4E43-B179-5412A8598CE1}" type="presParOf" srcId="{7CF6DF9C-6211-4435-9132-59CF2A56BB20}" destId="{34D1385E-7FA4-4A5A-9608-FEF5AF831A55}" srcOrd="9" destOrd="0" presId="urn:microsoft.com/office/officeart/2005/8/layout/hierarchy2"/>
    <dgm:cxn modelId="{7D1B331B-60E2-4C67-AEB1-6F38AADE9B08}" type="presParOf" srcId="{34D1385E-7FA4-4A5A-9608-FEF5AF831A55}" destId="{030D6EA8-531D-404E-A1D9-C21610220466}" srcOrd="0" destOrd="0" presId="urn:microsoft.com/office/officeart/2005/8/layout/hierarchy2"/>
    <dgm:cxn modelId="{6AA4E682-14AE-4067-BFE0-73EE6373D1A0}" type="presParOf" srcId="{34D1385E-7FA4-4A5A-9608-FEF5AF831A55}" destId="{89DA79C5-C87A-41EB-AE5F-C2855B9AD39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7EE4F0-0C6C-4FE4-8C1E-41D1A329A255}"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fr-FR"/>
        </a:p>
      </dgm:t>
    </dgm:pt>
    <dgm:pt modelId="{429EB87E-162D-45B7-8D06-9E5056E824F9}">
      <dgm:prSet phldrT="[Texte]" custT="1"/>
      <dgm:spPr>
        <a:solidFill>
          <a:srgbClr val="EC4E59"/>
        </a:solidFill>
      </dgm:spPr>
      <dgm:t>
        <a:bodyPr/>
        <a:lstStyle/>
        <a:p>
          <a:r>
            <a:rPr lang="fr-FR" sz="4400" dirty="0" smtClean="0">
              <a:latin typeface="Times New Roman" panose="02020603050405020304" pitchFamily="18" charset="0"/>
              <a:cs typeface="Times New Roman" panose="02020603050405020304" pitchFamily="18" charset="0"/>
            </a:rPr>
            <a:t>PRODUIT</a:t>
          </a:r>
          <a:endParaRPr lang="fr-FR" sz="4400" dirty="0">
            <a:latin typeface="Times New Roman" panose="02020603050405020304" pitchFamily="18" charset="0"/>
            <a:cs typeface="Times New Roman" panose="02020603050405020304" pitchFamily="18" charset="0"/>
          </a:endParaRPr>
        </a:p>
      </dgm:t>
    </dgm:pt>
    <dgm:pt modelId="{7248D02E-F6C4-4426-ABB0-0240E19CB9DC}" type="parTrans" cxnId="{ACD93157-99D4-4FDD-AC75-D4A8ADF4E97E}">
      <dgm:prSet/>
      <dgm:spPr/>
      <dgm:t>
        <a:bodyPr/>
        <a:lstStyle/>
        <a:p>
          <a:endParaRPr lang="fr-FR"/>
        </a:p>
      </dgm:t>
    </dgm:pt>
    <dgm:pt modelId="{46464911-8D11-484F-A97D-3A07A9904F25}" type="sibTrans" cxnId="{ACD93157-99D4-4FDD-AC75-D4A8ADF4E97E}">
      <dgm:prSet/>
      <dgm:spPr/>
      <dgm:t>
        <a:bodyPr/>
        <a:lstStyle/>
        <a:p>
          <a:endParaRPr lang="fr-FR"/>
        </a:p>
      </dgm:t>
    </dgm:pt>
    <dgm:pt modelId="{6040FE00-A8B1-4D20-A68D-A2207B145186}">
      <dgm:prSet phldrT="[Texte]" custT="1"/>
      <dgm:spPr/>
      <dgm:t>
        <a:bodyPr/>
        <a:lstStyle/>
        <a:p>
          <a:r>
            <a:rPr lang="fr-FR" sz="2100" dirty="0" smtClean="0">
              <a:latin typeface="Times New Roman" panose="02020603050405020304" pitchFamily="18" charset="0"/>
              <a:cs typeface="Times New Roman" panose="02020603050405020304" pitchFamily="18" charset="0"/>
            </a:rPr>
            <a:t>Fonctionnalités </a:t>
          </a:r>
          <a:endParaRPr lang="fr-FR" sz="2100" dirty="0">
            <a:latin typeface="Times New Roman" panose="02020603050405020304" pitchFamily="18" charset="0"/>
            <a:cs typeface="Times New Roman" panose="02020603050405020304" pitchFamily="18" charset="0"/>
          </a:endParaRPr>
        </a:p>
      </dgm:t>
    </dgm:pt>
    <dgm:pt modelId="{CC982EE5-D1BF-405E-AC50-53576228A78E}" type="parTrans" cxnId="{9400DA9F-483E-43DA-B509-DA8545DB4C1A}">
      <dgm:prSet/>
      <dgm:spPr/>
      <dgm:t>
        <a:bodyPr/>
        <a:lstStyle/>
        <a:p>
          <a:endParaRPr lang="fr-FR"/>
        </a:p>
      </dgm:t>
    </dgm:pt>
    <dgm:pt modelId="{76F965DE-487E-46D6-90ED-4BC8872B7A0E}" type="sibTrans" cxnId="{9400DA9F-483E-43DA-B509-DA8545DB4C1A}">
      <dgm:prSet/>
      <dgm:spPr/>
      <dgm:t>
        <a:bodyPr/>
        <a:lstStyle/>
        <a:p>
          <a:endParaRPr lang="fr-FR"/>
        </a:p>
      </dgm:t>
    </dgm:pt>
    <dgm:pt modelId="{5FC0BF79-514F-4E65-803E-F2D9FA6B69E3}">
      <dgm:prSet phldrT="[Texte]" custT="1"/>
      <dgm:spPr>
        <a:solidFill>
          <a:srgbClr val="EDFB65"/>
        </a:solidFill>
      </dgm:spPr>
      <dgm:t>
        <a:bodyPr/>
        <a:lstStyle/>
        <a:p>
          <a:r>
            <a:rPr lang="fr-FR" sz="2100" dirty="0" smtClean="0">
              <a:latin typeface="Times New Roman" panose="02020603050405020304" pitchFamily="18" charset="0"/>
              <a:cs typeface="Times New Roman" panose="02020603050405020304" pitchFamily="18" charset="0"/>
            </a:rPr>
            <a:t>Tendances marketings </a:t>
          </a:r>
          <a:endParaRPr lang="fr-FR" sz="2100" dirty="0">
            <a:latin typeface="Times New Roman" panose="02020603050405020304" pitchFamily="18" charset="0"/>
            <a:cs typeface="Times New Roman" panose="02020603050405020304" pitchFamily="18" charset="0"/>
          </a:endParaRPr>
        </a:p>
      </dgm:t>
    </dgm:pt>
    <dgm:pt modelId="{38EABAEC-9810-4693-9DA2-CE1B4B6CB8C5}" type="parTrans" cxnId="{EC727799-368C-4E7D-9DFE-F43C29BD572F}">
      <dgm:prSet/>
      <dgm:spPr/>
      <dgm:t>
        <a:bodyPr/>
        <a:lstStyle/>
        <a:p>
          <a:endParaRPr lang="fr-FR"/>
        </a:p>
      </dgm:t>
    </dgm:pt>
    <dgm:pt modelId="{EF747DD2-CF4B-463C-8CBE-F61CD9366D53}" type="sibTrans" cxnId="{EC727799-368C-4E7D-9DFE-F43C29BD572F}">
      <dgm:prSet/>
      <dgm:spPr/>
      <dgm:t>
        <a:bodyPr/>
        <a:lstStyle/>
        <a:p>
          <a:endParaRPr lang="fr-FR"/>
        </a:p>
      </dgm:t>
    </dgm:pt>
    <dgm:pt modelId="{D29938DE-D66D-44EF-BD78-30A345CA1968}">
      <dgm:prSet custT="1"/>
      <dgm:spPr>
        <a:solidFill>
          <a:srgbClr val="7030A0"/>
        </a:solidFill>
      </dgm:spPr>
      <dgm:t>
        <a:bodyPr/>
        <a:lstStyle/>
        <a:p>
          <a:r>
            <a:rPr lang="fr-FR" sz="2100" dirty="0" smtClean="0">
              <a:latin typeface="Times New Roman" panose="02020603050405020304" pitchFamily="18" charset="0"/>
              <a:cs typeface="Times New Roman" panose="02020603050405020304" pitchFamily="18" charset="0"/>
            </a:rPr>
            <a:t>Architecture combinatoire</a:t>
          </a:r>
          <a:endParaRPr lang="fr-FR" sz="2100" dirty="0">
            <a:latin typeface="Times New Roman" panose="02020603050405020304" pitchFamily="18" charset="0"/>
            <a:cs typeface="Times New Roman" panose="02020603050405020304" pitchFamily="18" charset="0"/>
          </a:endParaRPr>
        </a:p>
      </dgm:t>
    </dgm:pt>
    <dgm:pt modelId="{60551B88-97AD-4895-B4DD-BAE00F06E5F0}" type="parTrans" cxnId="{7AC1FF92-D663-41C7-A9D0-D4660F06D91D}">
      <dgm:prSet/>
      <dgm:spPr/>
      <dgm:t>
        <a:bodyPr/>
        <a:lstStyle/>
        <a:p>
          <a:endParaRPr lang="fr-FR"/>
        </a:p>
      </dgm:t>
    </dgm:pt>
    <dgm:pt modelId="{4F447524-A313-4178-994C-6DA10C050D7D}" type="sibTrans" cxnId="{7AC1FF92-D663-41C7-A9D0-D4660F06D91D}">
      <dgm:prSet/>
      <dgm:spPr/>
      <dgm:t>
        <a:bodyPr/>
        <a:lstStyle/>
        <a:p>
          <a:endParaRPr lang="fr-FR"/>
        </a:p>
      </dgm:t>
    </dgm:pt>
    <dgm:pt modelId="{2D874A1A-E59C-4168-8718-31210706D69D}">
      <dgm:prSet custT="1"/>
      <dgm:spPr>
        <a:solidFill>
          <a:srgbClr val="00B0F0"/>
        </a:solidFill>
      </dgm:spPr>
      <dgm:t>
        <a:bodyPr/>
        <a:lstStyle/>
        <a:p>
          <a:r>
            <a:rPr lang="fr-FR" sz="2100" dirty="0" smtClean="0">
              <a:latin typeface="Times New Roman" panose="02020603050405020304" pitchFamily="18" charset="0"/>
              <a:cs typeface="Times New Roman" panose="02020603050405020304" pitchFamily="18" charset="0"/>
            </a:rPr>
            <a:t>Autres produits atypiques</a:t>
          </a:r>
          <a:endParaRPr lang="fr-FR" sz="2100" dirty="0">
            <a:latin typeface="Times New Roman" panose="02020603050405020304" pitchFamily="18" charset="0"/>
            <a:cs typeface="Times New Roman" panose="02020603050405020304" pitchFamily="18" charset="0"/>
          </a:endParaRPr>
        </a:p>
      </dgm:t>
    </dgm:pt>
    <dgm:pt modelId="{BBA6415B-A414-4DC4-847B-E73C40F785B3}" type="parTrans" cxnId="{E2E5F12F-D335-4A53-83AD-C39907A4C299}">
      <dgm:prSet/>
      <dgm:spPr/>
      <dgm:t>
        <a:bodyPr/>
        <a:lstStyle/>
        <a:p>
          <a:endParaRPr lang="fr-FR"/>
        </a:p>
      </dgm:t>
    </dgm:pt>
    <dgm:pt modelId="{A8C5B1E7-97C1-402A-B4DF-35C0A5ADE020}" type="sibTrans" cxnId="{E2E5F12F-D335-4A53-83AD-C39907A4C299}">
      <dgm:prSet/>
      <dgm:spPr/>
      <dgm:t>
        <a:bodyPr/>
        <a:lstStyle/>
        <a:p>
          <a:endParaRPr lang="fr-FR"/>
        </a:p>
      </dgm:t>
    </dgm:pt>
    <dgm:pt modelId="{890C1608-5925-4C4D-8B4F-7AAE4C4D5817}">
      <dgm:prSet custT="1"/>
      <dgm:spPr>
        <a:solidFill>
          <a:srgbClr val="92D050"/>
        </a:solidFill>
      </dgm:spPr>
      <dgm:t>
        <a:bodyPr/>
        <a:lstStyle/>
        <a:p>
          <a:r>
            <a:rPr lang="fr-FR" sz="2100" dirty="0" smtClean="0">
              <a:latin typeface="Times New Roman" panose="02020603050405020304" pitchFamily="18" charset="0"/>
              <a:cs typeface="Times New Roman" panose="02020603050405020304" pitchFamily="18" charset="0"/>
            </a:rPr>
            <a:t>Marchés précoces</a:t>
          </a:r>
          <a:endParaRPr lang="fr-FR" sz="2100" dirty="0">
            <a:latin typeface="Times New Roman" panose="02020603050405020304" pitchFamily="18" charset="0"/>
            <a:cs typeface="Times New Roman" panose="02020603050405020304" pitchFamily="18" charset="0"/>
          </a:endParaRPr>
        </a:p>
      </dgm:t>
    </dgm:pt>
    <dgm:pt modelId="{5D938C5F-B2E7-41FE-9D83-E04DDD54DFBE}" type="parTrans" cxnId="{B08E6C83-21F4-42E7-B1D1-2159111DE625}">
      <dgm:prSet/>
      <dgm:spPr/>
      <dgm:t>
        <a:bodyPr/>
        <a:lstStyle/>
        <a:p>
          <a:endParaRPr lang="fr-FR"/>
        </a:p>
      </dgm:t>
    </dgm:pt>
    <dgm:pt modelId="{7ED652C1-A8FE-46A5-BBE1-66071FFDE2F5}" type="sibTrans" cxnId="{B08E6C83-21F4-42E7-B1D1-2159111DE625}">
      <dgm:prSet/>
      <dgm:spPr/>
      <dgm:t>
        <a:bodyPr/>
        <a:lstStyle/>
        <a:p>
          <a:endParaRPr lang="fr-FR"/>
        </a:p>
      </dgm:t>
    </dgm:pt>
    <dgm:pt modelId="{A82871DD-DB08-40B2-9887-770769403EEF}" type="pres">
      <dgm:prSet presAssocID="{DC7EE4F0-0C6C-4FE4-8C1E-41D1A329A255}" presName="diagram" presStyleCnt="0">
        <dgm:presLayoutVars>
          <dgm:chPref val="1"/>
          <dgm:dir/>
          <dgm:animOne val="branch"/>
          <dgm:animLvl val="lvl"/>
          <dgm:resizeHandles val="exact"/>
        </dgm:presLayoutVars>
      </dgm:prSet>
      <dgm:spPr/>
      <dgm:t>
        <a:bodyPr/>
        <a:lstStyle/>
        <a:p>
          <a:endParaRPr lang="fr-FR"/>
        </a:p>
      </dgm:t>
    </dgm:pt>
    <dgm:pt modelId="{851B7E79-5548-48F8-A6B7-6F07361E41B2}" type="pres">
      <dgm:prSet presAssocID="{429EB87E-162D-45B7-8D06-9E5056E824F9}" presName="root1" presStyleCnt="0"/>
      <dgm:spPr/>
    </dgm:pt>
    <dgm:pt modelId="{AD973A86-8CF4-4537-BDF4-A3F65930A64E}" type="pres">
      <dgm:prSet presAssocID="{429EB87E-162D-45B7-8D06-9E5056E824F9}" presName="LevelOneTextNode" presStyleLbl="node0" presStyleIdx="0" presStyleCnt="1" custScaleX="218710" custScaleY="224382">
        <dgm:presLayoutVars>
          <dgm:chPref val="3"/>
        </dgm:presLayoutVars>
      </dgm:prSet>
      <dgm:spPr/>
      <dgm:t>
        <a:bodyPr/>
        <a:lstStyle/>
        <a:p>
          <a:endParaRPr lang="fr-FR"/>
        </a:p>
      </dgm:t>
    </dgm:pt>
    <dgm:pt modelId="{7CF6DF9C-6211-4435-9132-59CF2A56BB20}" type="pres">
      <dgm:prSet presAssocID="{429EB87E-162D-45B7-8D06-9E5056E824F9}" presName="level2hierChild" presStyleCnt="0"/>
      <dgm:spPr/>
    </dgm:pt>
    <dgm:pt modelId="{089AE103-B8D1-4C59-B411-332EBD3CE690}" type="pres">
      <dgm:prSet presAssocID="{CC982EE5-D1BF-405E-AC50-53576228A78E}" presName="conn2-1" presStyleLbl="parChTrans1D2" presStyleIdx="0" presStyleCnt="5"/>
      <dgm:spPr/>
      <dgm:t>
        <a:bodyPr/>
        <a:lstStyle/>
        <a:p>
          <a:endParaRPr lang="fr-FR"/>
        </a:p>
      </dgm:t>
    </dgm:pt>
    <dgm:pt modelId="{09EC32E9-2BD1-4B17-93E7-2C1FCFE06C59}" type="pres">
      <dgm:prSet presAssocID="{CC982EE5-D1BF-405E-AC50-53576228A78E}" presName="connTx" presStyleLbl="parChTrans1D2" presStyleIdx="0" presStyleCnt="5"/>
      <dgm:spPr/>
      <dgm:t>
        <a:bodyPr/>
        <a:lstStyle/>
        <a:p>
          <a:endParaRPr lang="fr-FR"/>
        </a:p>
      </dgm:t>
    </dgm:pt>
    <dgm:pt modelId="{0BF4BA96-7BA4-48EB-BA67-73C88DAE0F6C}" type="pres">
      <dgm:prSet presAssocID="{6040FE00-A8B1-4D20-A68D-A2207B145186}" presName="root2" presStyleCnt="0"/>
      <dgm:spPr/>
    </dgm:pt>
    <dgm:pt modelId="{44E284A2-81B2-4564-A39C-655A91B1A81D}" type="pres">
      <dgm:prSet presAssocID="{6040FE00-A8B1-4D20-A68D-A2207B145186}" presName="LevelTwoTextNode" presStyleLbl="node2" presStyleIdx="0" presStyleCnt="5">
        <dgm:presLayoutVars>
          <dgm:chPref val="3"/>
        </dgm:presLayoutVars>
      </dgm:prSet>
      <dgm:spPr/>
      <dgm:t>
        <a:bodyPr/>
        <a:lstStyle/>
        <a:p>
          <a:endParaRPr lang="fr-FR"/>
        </a:p>
      </dgm:t>
    </dgm:pt>
    <dgm:pt modelId="{EBF75729-4007-4F7C-9171-A2899ACE12A1}" type="pres">
      <dgm:prSet presAssocID="{6040FE00-A8B1-4D20-A68D-A2207B145186}" presName="level3hierChild" presStyleCnt="0"/>
      <dgm:spPr/>
    </dgm:pt>
    <dgm:pt modelId="{666D8BBA-1A43-4B4F-8FB9-910C4ACC776C}" type="pres">
      <dgm:prSet presAssocID="{38EABAEC-9810-4693-9DA2-CE1B4B6CB8C5}" presName="conn2-1" presStyleLbl="parChTrans1D2" presStyleIdx="1" presStyleCnt="5"/>
      <dgm:spPr/>
      <dgm:t>
        <a:bodyPr/>
        <a:lstStyle/>
        <a:p>
          <a:endParaRPr lang="fr-FR"/>
        </a:p>
      </dgm:t>
    </dgm:pt>
    <dgm:pt modelId="{C62B9D99-0942-4BDB-95F0-CA8D24130D18}" type="pres">
      <dgm:prSet presAssocID="{38EABAEC-9810-4693-9DA2-CE1B4B6CB8C5}" presName="connTx" presStyleLbl="parChTrans1D2" presStyleIdx="1" presStyleCnt="5"/>
      <dgm:spPr/>
      <dgm:t>
        <a:bodyPr/>
        <a:lstStyle/>
        <a:p>
          <a:endParaRPr lang="fr-FR"/>
        </a:p>
      </dgm:t>
    </dgm:pt>
    <dgm:pt modelId="{64AE072D-DC34-4944-8FA1-04F628A52798}" type="pres">
      <dgm:prSet presAssocID="{5FC0BF79-514F-4E65-803E-F2D9FA6B69E3}" presName="root2" presStyleCnt="0"/>
      <dgm:spPr/>
    </dgm:pt>
    <dgm:pt modelId="{6A068FB8-AB3C-480E-844B-3F917BD19E89}" type="pres">
      <dgm:prSet presAssocID="{5FC0BF79-514F-4E65-803E-F2D9FA6B69E3}" presName="LevelTwoTextNode" presStyleLbl="node2" presStyleIdx="1" presStyleCnt="5">
        <dgm:presLayoutVars>
          <dgm:chPref val="3"/>
        </dgm:presLayoutVars>
      </dgm:prSet>
      <dgm:spPr/>
      <dgm:t>
        <a:bodyPr/>
        <a:lstStyle/>
        <a:p>
          <a:endParaRPr lang="fr-FR"/>
        </a:p>
      </dgm:t>
    </dgm:pt>
    <dgm:pt modelId="{29E85010-A7B6-4BB9-9547-50708125C1DC}" type="pres">
      <dgm:prSet presAssocID="{5FC0BF79-514F-4E65-803E-F2D9FA6B69E3}" presName="level3hierChild" presStyleCnt="0"/>
      <dgm:spPr/>
    </dgm:pt>
    <dgm:pt modelId="{EF15A771-7815-43F8-AF79-D2BCFEE6DD0A}" type="pres">
      <dgm:prSet presAssocID="{5D938C5F-B2E7-41FE-9D83-E04DDD54DFBE}" presName="conn2-1" presStyleLbl="parChTrans1D2" presStyleIdx="2" presStyleCnt="5"/>
      <dgm:spPr/>
      <dgm:t>
        <a:bodyPr/>
        <a:lstStyle/>
        <a:p>
          <a:endParaRPr lang="fr-FR"/>
        </a:p>
      </dgm:t>
    </dgm:pt>
    <dgm:pt modelId="{3E47B3AF-934C-460E-AD4A-75297AA35485}" type="pres">
      <dgm:prSet presAssocID="{5D938C5F-B2E7-41FE-9D83-E04DDD54DFBE}" presName="connTx" presStyleLbl="parChTrans1D2" presStyleIdx="2" presStyleCnt="5"/>
      <dgm:spPr/>
      <dgm:t>
        <a:bodyPr/>
        <a:lstStyle/>
        <a:p>
          <a:endParaRPr lang="fr-FR"/>
        </a:p>
      </dgm:t>
    </dgm:pt>
    <dgm:pt modelId="{534F6B9F-3E0C-4109-B280-9995DBB49EAC}" type="pres">
      <dgm:prSet presAssocID="{890C1608-5925-4C4D-8B4F-7AAE4C4D5817}" presName="root2" presStyleCnt="0"/>
      <dgm:spPr/>
    </dgm:pt>
    <dgm:pt modelId="{F1A5BE68-7648-4C98-A484-FDC1AAAEFDFC}" type="pres">
      <dgm:prSet presAssocID="{890C1608-5925-4C4D-8B4F-7AAE4C4D5817}" presName="LevelTwoTextNode" presStyleLbl="node2" presStyleIdx="2" presStyleCnt="5">
        <dgm:presLayoutVars>
          <dgm:chPref val="3"/>
        </dgm:presLayoutVars>
      </dgm:prSet>
      <dgm:spPr/>
      <dgm:t>
        <a:bodyPr/>
        <a:lstStyle/>
        <a:p>
          <a:endParaRPr lang="fr-FR"/>
        </a:p>
      </dgm:t>
    </dgm:pt>
    <dgm:pt modelId="{A3C9FFF0-73B7-4B1C-869C-C0AE3C362881}" type="pres">
      <dgm:prSet presAssocID="{890C1608-5925-4C4D-8B4F-7AAE4C4D5817}" presName="level3hierChild" presStyleCnt="0"/>
      <dgm:spPr/>
    </dgm:pt>
    <dgm:pt modelId="{81BE37C9-E1CF-4881-AC81-B47B28C87E15}" type="pres">
      <dgm:prSet presAssocID="{BBA6415B-A414-4DC4-847B-E73C40F785B3}" presName="conn2-1" presStyleLbl="parChTrans1D2" presStyleIdx="3" presStyleCnt="5"/>
      <dgm:spPr/>
      <dgm:t>
        <a:bodyPr/>
        <a:lstStyle/>
        <a:p>
          <a:endParaRPr lang="fr-FR"/>
        </a:p>
      </dgm:t>
    </dgm:pt>
    <dgm:pt modelId="{6B7B068D-861A-4327-976D-241D406849A6}" type="pres">
      <dgm:prSet presAssocID="{BBA6415B-A414-4DC4-847B-E73C40F785B3}" presName="connTx" presStyleLbl="parChTrans1D2" presStyleIdx="3" presStyleCnt="5"/>
      <dgm:spPr/>
      <dgm:t>
        <a:bodyPr/>
        <a:lstStyle/>
        <a:p>
          <a:endParaRPr lang="fr-FR"/>
        </a:p>
      </dgm:t>
    </dgm:pt>
    <dgm:pt modelId="{6EEC42C9-0240-4602-874F-9AFCBCEF6235}" type="pres">
      <dgm:prSet presAssocID="{2D874A1A-E59C-4168-8718-31210706D69D}" presName="root2" presStyleCnt="0"/>
      <dgm:spPr/>
    </dgm:pt>
    <dgm:pt modelId="{052699CD-CE6D-40CE-8816-CE884F89D883}" type="pres">
      <dgm:prSet presAssocID="{2D874A1A-E59C-4168-8718-31210706D69D}" presName="LevelTwoTextNode" presStyleLbl="node2" presStyleIdx="3" presStyleCnt="5">
        <dgm:presLayoutVars>
          <dgm:chPref val="3"/>
        </dgm:presLayoutVars>
      </dgm:prSet>
      <dgm:spPr/>
      <dgm:t>
        <a:bodyPr/>
        <a:lstStyle/>
        <a:p>
          <a:endParaRPr lang="fr-FR"/>
        </a:p>
      </dgm:t>
    </dgm:pt>
    <dgm:pt modelId="{F40DD7BA-4FE2-43F2-B054-C2693E57645A}" type="pres">
      <dgm:prSet presAssocID="{2D874A1A-E59C-4168-8718-31210706D69D}" presName="level3hierChild" presStyleCnt="0"/>
      <dgm:spPr/>
    </dgm:pt>
    <dgm:pt modelId="{F022D705-F99C-47C7-B90D-D61B9C647B57}" type="pres">
      <dgm:prSet presAssocID="{60551B88-97AD-4895-B4DD-BAE00F06E5F0}" presName="conn2-1" presStyleLbl="parChTrans1D2" presStyleIdx="4" presStyleCnt="5"/>
      <dgm:spPr/>
      <dgm:t>
        <a:bodyPr/>
        <a:lstStyle/>
        <a:p>
          <a:endParaRPr lang="fr-FR"/>
        </a:p>
      </dgm:t>
    </dgm:pt>
    <dgm:pt modelId="{367F6070-F7DC-430B-B070-E0A4BA0A13EA}" type="pres">
      <dgm:prSet presAssocID="{60551B88-97AD-4895-B4DD-BAE00F06E5F0}" presName="connTx" presStyleLbl="parChTrans1D2" presStyleIdx="4" presStyleCnt="5"/>
      <dgm:spPr/>
      <dgm:t>
        <a:bodyPr/>
        <a:lstStyle/>
        <a:p>
          <a:endParaRPr lang="fr-FR"/>
        </a:p>
      </dgm:t>
    </dgm:pt>
    <dgm:pt modelId="{34D1385E-7FA4-4A5A-9608-FEF5AF831A55}" type="pres">
      <dgm:prSet presAssocID="{D29938DE-D66D-44EF-BD78-30A345CA1968}" presName="root2" presStyleCnt="0"/>
      <dgm:spPr/>
    </dgm:pt>
    <dgm:pt modelId="{030D6EA8-531D-404E-A1D9-C21610220466}" type="pres">
      <dgm:prSet presAssocID="{D29938DE-D66D-44EF-BD78-30A345CA1968}" presName="LevelTwoTextNode" presStyleLbl="node2" presStyleIdx="4" presStyleCnt="5">
        <dgm:presLayoutVars>
          <dgm:chPref val="3"/>
        </dgm:presLayoutVars>
      </dgm:prSet>
      <dgm:spPr/>
      <dgm:t>
        <a:bodyPr/>
        <a:lstStyle/>
        <a:p>
          <a:endParaRPr lang="fr-FR"/>
        </a:p>
      </dgm:t>
    </dgm:pt>
    <dgm:pt modelId="{89DA79C5-C87A-41EB-AE5F-C2855B9AD392}" type="pres">
      <dgm:prSet presAssocID="{D29938DE-D66D-44EF-BD78-30A345CA1968}" presName="level3hierChild" presStyleCnt="0"/>
      <dgm:spPr/>
    </dgm:pt>
  </dgm:ptLst>
  <dgm:cxnLst>
    <dgm:cxn modelId="{B08E6C83-21F4-42E7-B1D1-2159111DE625}" srcId="{429EB87E-162D-45B7-8D06-9E5056E824F9}" destId="{890C1608-5925-4C4D-8B4F-7AAE4C4D5817}" srcOrd="2" destOrd="0" parTransId="{5D938C5F-B2E7-41FE-9D83-E04DDD54DFBE}" sibTransId="{7ED652C1-A8FE-46A5-BBE1-66071FFDE2F5}"/>
    <dgm:cxn modelId="{582CDD67-8151-4CD3-A903-851877D8EBD2}" type="presOf" srcId="{60551B88-97AD-4895-B4DD-BAE00F06E5F0}" destId="{F022D705-F99C-47C7-B90D-D61B9C647B57}" srcOrd="0" destOrd="0" presId="urn:microsoft.com/office/officeart/2005/8/layout/hierarchy2"/>
    <dgm:cxn modelId="{CE1ADCFA-ED77-4228-AA9A-B22E2434AA5B}" type="presOf" srcId="{5FC0BF79-514F-4E65-803E-F2D9FA6B69E3}" destId="{6A068FB8-AB3C-480E-844B-3F917BD19E89}" srcOrd="0" destOrd="0" presId="urn:microsoft.com/office/officeart/2005/8/layout/hierarchy2"/>
    <dgm:cxn modelId="{9400DA9F-483E-43DA-B509-DA8545DB4C1A}" srcId="{429EB87E-162D-45B7-8D06-9E5056E824F9}" destId="{6040FE00-A8B1-4D20-A68D-A2207B145186}" srcOrd="0" destOrd="0" parTransId="{CC982EE5-D1BF-405E-AC50-53576228A78E}" sibTransId="{76F965DE-487E-46D6-90ED-4BC8872B7A0E}"/>
    <dgm:cxn modelId="{E7E69CE9-3248-4B22-BC95-EE4E80FFB507}" type="presOf" srcId="{38EABAEC-9810-4693-9DA2-CE1B4B6CB8C5}" destId="{C62B9D99-0942-4BDB-95F0-CA8D24130D18}" srcOrd="1" destOrd="0" presId="urn:microsoft.com/office/officeart/2005/8/layout/hierarchy2"/>
    <dgm:cxn modelId="{E5020504-DA40-4042-9476-B02BC201FC74}" type="presOf" srcId="{60551B88-97AD-4895-B4DD-BAE00F06E5F0}" destId="{367F6070-F7DC-430B-B070-E0A4BA0A13EA}" srcOrd="1" destOrd="0" presId="urn:microsoft.com/office/officeart/2005/8/layout/hierarchy2"/>
    <dgm:cxn modelId="{D700146E-F89A-4D2F-99BC-E4B7CA33642B}" type="presOf" srcId="{BBA6415B-A414-4DC4-847B-E73C40F785B3}" destId="{81BE37C9-E1CF-4881-AC81-B47B28C87E15}" srcOrd="0" destOrd="0" presId="urn:microsoft.com/office/officeart/2005/8/layout/hierarchy2"/>
    <dgm:cxn modelId="{7AC1FF92-D663-41C7-A9D0-D4660F06D91D}" srcId="{429EB87E-162D-45B7-8D06-9E5056E824F9}" destId="{D29938DE-D66D-44EF-BD78-30A345CA1968}" srcOrd="4" destOrd="0" parTransId="{60551B88-97AD-4895-B4DD-BAE00F06E5F0}" sibTransId="{4F447524-A313-4178-994C-6DA10C050D7D}"/>
    <dgm:cxn modelId="{A8361C85-482B-4B34-B3A9-151521B1D3EB}" type="presOf" srcId="{CC982EE5-D1BF-405E-AC50-53576228A78E}" destId="{089AE103-B8D1-4C59-B411-332EBD3CE690}" srcOrd="0" destOrd="0" presId="urn:microsoft.com/office/officeart/2005/8/layout/hierarchy2"/>
    <dgm:cxn modelId="{84AAAE8D-A540-40F7-A594-7C18B9FD6292}" type="presOf" srcId="{D29938DE-D66D-44EF-BD78-30A345CA1968}" destId="{030D6EA8-531D-404E-A1D9-C21610220466}" srcOrd="0" destOrd="0" presId="urn:microsoft.com/office/officeart/2005/8/layout/hierarchy2"/>
    <dgm:cxn modelId="{AA329C89-9400-4A79-8E7B-E804FAB278C4}" type="presOf" srcId="{5D938C5F-B2E7-41FE-9D83-E04DDD54DFBE}" destId="{3E47B3AF-934C-460E-AD4A-75297AA35485}" srcOrd="1" destOrd="0" presId="urn:microsoft.com/office/officeart/2005/8/layout/hierarchy2"/>
    <dgm:cxn modelId="{F74F98A2-B942-4007-8FE1-7A3B41B342AD}" type="presOf" srcId="{890C1608-5925-4C4D-8B4F-7AAE4C4D5817}" destId="{F1A5BE68-7648-4C98-A484-FDC1AAAEFDFC}" srcOrd="0" destOrd="0" presId="urn:microsoft.com/office/officeart/2005/8/layout/hierarchy2"/>
    <dgm:cxn modelId="{38E03817-08A4-48A4-AEC9-7056D8BA471A}" type="presOf" srcId="{DC7EE4F0-0C6C-4FE4-8C1E-41D1A329A255}" destId="{A82871DD-DB08-40B2-9887-770769403EEF}" srcOrd="0" destOrd="0" presId="urn:microsoft.com/office/officeart/2005/8/layout/hierarchy2"/>
    <dgm:cxn modelId="{FEBFEA12-54A0-4E3E-8DDD-F457AA4472C4}" type="presOf" srcId="{5D938C5F-B2E7-41FE-9D83-E04DDD54DFBE}" destId="{EF15A771-7815-43F8-AF79-D2BCFEE6DD0A}" srcOrd="0" destOrd="0" presId="urn:microsoft.com/office/officeart/2005/8/layout/hierarchy2"/>
    <dgm:cxn modelId="{ACD93157-99D4-4FDD-AC75-D4A8ADF4E97E}" srcId="{DC7EE4F0-0C6C-4FE4-8C1E-41D1A329A255}" destId="{429EB87E-162D-45B7-8D06-9E5056E824F9}" srcOrd="0" destOrd="0" parTransId="{7248D02E-F6C4-4426-ABB0-0240E19CB9DC}" sibTransId="{46464911-8D11-484F-A97D-3A07A9904F25}"/>
    <dgm:cxn modelId="{3D8B7B1E-75F9-4F87-885A-C6291B501CC4}" type="presOf" srcId="{429EB87E-162D-45B7-8D06-9E5056E824F9}" destId="{AD973A86-8CF4-4537-BDF4-A3F65930A64E}" srcOrd="0" destOrd="0" presId="urn:microsoft.com/office/officeart/2005/8/layout/hierarchy2"/>
    <dgm:cxn modelId="{63A2A42A-5D3F-4636-80B2-C2D42E2C3425}" type="presOf" srcId="{BBA6415B-A414-4DC4-847B-E73C40F785B3}" destId="{6B7B068D-861A-4327-976D-241D406849A6}" srcOrd="1" destOrd="0" presId="urn:microsoft.com/office/officeart/2005/8/layout/hierarchy2"/>
    <dgm:cxn modelId="{B57B5205-8A3E-46B6-A725-32C1DFBA87ED}" type="presOf" srcId="{CC982EE5-D1BF-405E-AC50-53576228A78E}" destId="{09EC32E9-2BD1-4B17-93E7-2C1FCFE06C59}" srcOrd="1" destOrd="0" presId="urn:microsoft.com/office/officeart/2005/8/layout/hierarchy2"/>
    <dgm:cxn modelId="{9D537938-27FC-4C89-AD79-FD8BBF4ADF27}" type="presOf" srcId="{38EABAEC-9810-4693-9DA2-CE1B4B6CB8C5}" destId="{666D8BBA-1A43-4B4F-8FB9-910C4ACC776C}" srcOrd="0" destOrd="0" presId="urn:microsoft.com/office/officeart/2005/8/layout/hierarchy2"/>
    <dgm:cxn modelId="{EC727799-368C-4E7D-9DFE-F43C29BD572F}" srcId="{429EB87E-162D-45B7-8D06-9E5056E824F9}" destId="{5FC0BF79-514F-4E65-803E-F2D9FA6B69E3}" srcOrd="1" destOrd="0" parTransId="{38EABAEC-9810-4693-9DA2-CE1B4B6CB8C5}" sibTransId="{EF747DD2-CF4B-463C-8CBE-F61CD9366D53}"/>
    <dgm:cxn modelId="{631DE2CD-79BA-4DB6-BD62-1563574A1794}" type="presOf" srcId="{6040FE00-A8B1-4D20-A68D-A2207B145186}" destId="{44E284A2-81B2-4564-A39C-655A91B1A81D}" srcOrd="0" destOrd="0" presId="urn:microsoft.com/office/officeart/2005/8/layout/hierarchy2"/>
    <dgm:cxn modelId="{2D4190E2-71EF-40C8-873B-26504E46681D}" type="presOf" srcId="{2D874A1A-E59C-4168-8718-31210706D69D}" destId="{052699CD-CE6D-40CE-8816-CE884F89D883}" srcOrd="0" destOrd="0" presId="urn:microsoft.com/office/officeart/2005/8/layout/hierarchy2"/>
    <dgm:cxn modelId="{E2E5F12F-D335-4A53-83AD-C39907A4C299}" srcId="{429EB87E-162D-45B7-8D06-9E5056E824F9}" destId="{2D874A1A-E59C-4168-8718-31210706D69D}" srcOrd="3" destOrd="0" parTransId="{BBA6415B-A414-4DC4-847B-E73C40F785B3}" sibTransId="{A8C5B1E7-97C1-402A-B4DF-35C0A5ADE020}"/>
    <dgm:cxn modelId="{29E9A592-DFF5-484B-AF9D-998A6E1B3668}" type="presParOf" srcId="{A82871DD-DB08-40B2-9887-770769403EEF}" destId="{851B7E79-5548-48F8-A6B7-6F07361E41B2}" srcOrd="0" destOrd="0" presId="urn:microsoft.com/office/officeart/2005/8/layout/hierarchy2"/>
    <dgm:cxn modelId="{F5AAFEF4-4098-4967-B519-45A02882E7A1}" type="presParOf" srcId="{851B7E79-5548-48F8-A6B7-6F07361E41B2}" destId="{AD973A86-8CF4-4537-BDF4-A3F65930A64E}" srcOrd="0" destOrd="0" presId="urn:microsoft.com/office/officeart/2005/8/layout/hierarchy2"/>
    <dgm:cxn modelId="{2F0A4989-96C2-4D05-BEF7-802FF04EE4BE}" type="presParOf" srcId="{851B7E79-5548-48F8-A6B7-6F07361E41B2}" destId="{7CF6DF9C-6211-4435-9132-59CF2A56BB20}" srcOrd="1" destOrd="0" presId="urn:microsoft.com/office/officeart/2005/8/layout/hierarchy2"/>
    <dgm:cxn modelId="{06EB3584-321F-4048-9091-D7071BF81A8E}" type="presParOf" srcId="{7CF6DF9C-6211-4435-9132-59CF2A56BB20}" destId="{089AE103-B8D1-4C59-B411-332EBD3CE690}" srcOrd="0" destOrd="0" presId="urn:microsoft.com/office/officeart/2005/8/layout/hierarchy2"/>
    <dgm:cxn modelId="{833F70CA-412A-46A3-82B6-7AEA69B51775}" type="presParOf" srcId="{089AE103-B8D1-4C59-B411-332EBD3CE690}" destId="{09EC32E9-2BD1-4B17-93E7-2C1FCFE06C59}" srcOrd="0" destOrd="0" presId="urn:microsoft.com/office/officeart/2005/8/layout/hierarchy2"/>
    <dgm:cxn modelId="{7EADA6F5-1C33-46E0-B030-EF62576671C4}" type="presParOf" srcId="{7CF6DF9C-6211-4435-9132-59CF2A56BB20}" destId="{0BF4BA96-7BA4-48EB-BA67-73C88DAE0F6C}" srcOrd="1" destOrd="0" presId="urn:microsoft.com/office/officeart/2005/8/layout/hierarchy2"/>
    <dgm:cxn modelId="{271A2929-6E0F-4C4C-8A6F-5B8FEDA1072E}" type="presParOf" srcId="{0BF4BA96-7BA4-48EB-BA67-73C88DAE0F6C}" destId="{44E284A2-81B2-4564-A39C-655A91B1A81D}" srcOrd="0" destOrd="0" presId="urn:microsoft.com/office/officeart/2005/8/layout/hierarchy2"/>
    <dgm:cxn modelId="{329B6D1C-02F5-41CF-9745-AC69A9A72A35}" type="presParOf" srcId="{0BF4BA96-7BA4-48EB-BA67-73C88DAE0F6C}" destId="{EBF75729-4007-4F7C-9171-A2899ACE12A1}" srcOrd="1" destOrd="0" presId="urn:microsoft.com/office/officeart/2005/8/layout/hierarchy2"/>
    <dgm:cxn modelId="{2BFF6070-2FFF-4E93-ADAD-D15B5F5868C5}" type="presParOf" srcId="{7CF6DF9C-6211-4435-9132-59CF2A56BB20}" destId="{666D8BBA-1A43-4B4F-8FB9-910C4ACC776C}" srcOrd="2" destOrd="0" presId="urn:microsoft.com/office/officeart/2005/8/layout/hierarchy2"/>
    <dgm:cxn modelId="{5EE8085F-2EF7-49D3-8B62-1E0F61C72E6B}" type="presParOf" srcId="{666D8BBA-1A43-4B4F-8FB9-910C4ACC776C}" destId="{C62B9D99-0942-4BDB-95F0-CA8D24130D18}" srcOrd="0" destOrd="0" presId="urn:microsoft.com/office/officeart/2005/8/layout/hierarchy2"/>
    <dgm:cxn modelId="{1B64A97A-B744-4A7D-80FC-756B9E074000}" type="presParOf" srcId="{7CF6DF9C-6211-4435-9132-59CF2A56BB20}" destId="{64AE072D-DC34-4944-8FA1-04F628A52798}" srcOrd="3" destOrd="0" presId="urn:microsoft.com/office/officeart/2005/8/layout/hierarchy2"/>
    <dgm:cxn modelId="{EC01C719-BECC-4275-9AC6-D49A7DBE7173}" type="presParOf" srcId="{64AE072D-DC34-4944-8FA1-04F628A52798}" destId="{6A068FB8-AB3C-480E-844B-3F917BD19E89}" srcOrd="0" destOrd="0" presId="urn:microsoft.com/office/officeart/2005/8/layout/hierarchy2"/>
    <dgm:cxn modelId="{38474DCE-9A26-481D-9A76-78D4D41187A8}" type="presParOf" srcId="{64AE072D-DC34-4944-8FA1-04F628A52798}" destId="{29E85010-A7B6-4BB9-9547-50708125C1DC}" srcOrd="1" destOrd="0" presId="urn:microsoft.com/office/officeart/2005/8/layout/hierarchy2"/>
    <dgm:cxn modelId="{94D91483-093E-4234-BE6A-0506A8BFE844}" type="presParOf" srcId="{7CF6DF9C-6211-4435-9132-59CF2A56BB20}" destId="{EF15A771-7815-43F8-AF79-D2BCFEE6DD0A}" srcOrd="4" destOrd="0" presId="urn:microsoft.com/office/officeart/2005/8/layout/hierarchy2"/>
    <dgm:cxn modelId="{A6416194-B296-4DBE-ABE7-05DBFECADB97}" type="presParOf" srcId="{EF15A771-7815-43F8-AF79-D2BCFEE6DD0A}" destId="{3E47B3AF-934C-460E-AD4A-75297AA35485}" srcOrd="0" destOrd="0" presId="urn:microsoft.com/office/officeart/2005/8/layout/hierarchy2"/>
    <dgm:cxn modelId="{12F41D0C-898D-4094-883C-C1B257AD3BC7}" type="presParOf" srcId="{7CF6DF9C-6211-4435-9132-59CF2A56BB20}" destId="{534F6B9F-3E0C-4109-B280-9995DBB49EAC}" srcOrd="5" destOrd="0" presId="urn:microsoft.com/office/officeart/2005/8/layout/hierarchy2"/>
    <dgm:cxn modelId="{C4E54BA8-9618-4AF7-8A5D-5993EB9EBA4E}" type="presParOf" srcId="{534F6B9F-3E0C-4109-B280-9995DBB49EAC}" destId="{F1A5BE68-7648-4C98-A484-FDC1AAAEFDFC}" srcOrd="0" destOrd="0" presId="urn:microsoft.com/office/officeart/2005/8/layout/hierarchy2"/>
    <dgm:cxn modelId="{F285947D-62EB-40C8-9A26-CE83F5CCD197}" type="presParOf" srcId="{534F6B9F-3E0C-4109-B280-9995DBB49EAC}" destId="{A3C9FFF0-73B7-4B1C-869C-C0AE3C362881}" srcOrd="1" destOrd="0" presId="urn:microsoft.com/office/officeart/2005/8/layout/hierarchy2"/>
    <dgm:cxn modelId="{5666AFA8-F198-461D-B905-B4ABB2BF4EE8}" type="presParOf" srcId="{7CF6DF9C-6211-4435-9132-59CF2A56BB20}" destId="{81BE37C9-E1CF-4881-AC81-B47B28C87E15}" srcOrd="6" destOrd="0" presId="urn:microsoft.com/office/officeart/2005/8/layout/hierarchy2"/>
    <dgm:cxn modelId="{ACD2F1E2-B35D-4FFD-9BE9-A49B37FF5662}" type="presParOf" srcId="{81BE37C9-E1CF-4881-AC81-B47B28C87E15}" destId="{6B7B068D-861A-4327-976D-241D406849A6}" srcOrd="0" destOrd="0" presId="urn:microsoft.com/office/officeart/2005/8/layout/hierarchy2"/>
    <dgm:cxn modelId="{E6B0EBF4-56F3-44F3-BD16-7FE6408BCE93}" type="presParOf" srcId="{7CF6DF9C-6211-4435-9132-59CF2A56BB20}" destId="{6EEC42C9-0240-4602-874F-9AFCBCEF6235}" srcOrd="7" destOrd="0" presId="urn:microsoft.com/office/officeart/2005/8/layout/hierarchy2"/>
    <dgm:cxn modelId="{91C0D0BB-356C-4B16-9672-2DD218A12B66}" type="presParOf" srcId="{6EEC42C9-0240-4602-874F-9AFCBCEF6235}" destId="{052699CD-CE6D-40CE-8816-CE884F89D883}" srcOrd="0" destOrd="0" presId="urn:microsoft.com/office/officeart/2005/8/layout/hierarchy2"/>
    <dgm:cxn modelId="{1FEFEA2B-B3DE-4266-B3F7-6573C40744E1}" type="presParOf" srcId="{6EEC42C9-0240-4602-874F-9AFCBCEF6235}" destId="{F40DD7BA-4FE2-43F2-B054-C2693E57645A}" srcOrd="1" destOrd="0" presId="urn:microsoft.com/office/officeart/2005/8/layout/hierarchy2"/>
    <dgm:cxn modelId="{E0E9BDB3-8468-4B54-B95A-0DEB377E2FBD}" type="presParOf" srcId="{7CF6DF9C-6211-4435-9132-59CF2A56BB20}" destId="{F022D705-F99C-47C7-B90D-D61B9C647B57}" srcOrd="8" destOrd="0" presId="urn:microsoft.com/office/officeart/2005/8/layout/hierarchy2"/>
    <dgm:cxn modelId="{0E47C32D-9EBC-4259-AA12-67A085F5E11F}" type="presParOf" srcId="{F022D705-F99C-47C7-B90D-D61B9C647B57}" destId="{367F6070-F7DC-430B-B070-E0A4BA0A13EA}" srcOrd="0" destOrd="0" presId="urn:microsoft.com/office/officeart/2005/8/layout/hierarchy2"/>
    <dgm:cxn modelId="{4ACF9F26-41BF-4F6E-B2F2-EEFF69011595}" type="presParOf" srcId="{7CF6DF9C-6211-4435-9132-59CF2A56BB20}" destId="{34D1385E-7FA4-4A5A-9608-FEF5AF831A55}" srcOrd="9" destOrd="0" presId="urn:microsoft.com/office/officeart/2005/8/layout/hierarchy2"/>
    <dgm:cxn modelId="{669393C4-69CB-47BE-9D5B-916DCEB2E8C5}" type="presParOf" srcId="{34D1385E-7FA4-4A5A-9608-FEF5AF831A55}" destId="{030D6EA8-531D-404E-A1D9-C21610220466}" srcOrd="0" destOrd="0" presId="urn:microsoft.com/office/officeart/2005/8/layout/hierarchy2"/>
    <dgm:cxn modelId="{70D18C9E-9791-4E6E-B513-AD8BF9120458}" type="presParOf" srcId="{34D1385E-7FA4-4A5A-9608-FEF5AF831A55}" destId="{89DA79C5-C87A-41EB-AE5F-C2855B9AD39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7EE4F0-0C6C-4FE4-8C1E-41D1A329A255}"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fr-FR"/>
        </a:p>
      </dgm:t>
    </dgm:pt>
    <dgm:pt modelId="{429EB87E-162D-45B7-8D06-9E5056E824F9}">
      <dgm:prSet phldrT="[Texte]" custT="1"/>
      <dgm:spPr>
        <a:solidFill>
          <a:srgbClr val="EC4E59"/>
        </a:solidFill>
      </dgm:spPr>
      <dgm:t>
        <a:bodyPr/>
        <a:lstStyle/>
        <a:p>
          <a:r>
            <a:rPr lang="fr-FR" sz="4400" dirty="0" smtClean="0">
              <a:latin typeface="Times New Roman" panose="02020603050405020304" pitchFamily="18" charset="0"/>
              <a:cs typeface="Times New Roman" panose="02020603050405020304" pitchFamily="18" charset="0"/>
            </a:rPr>
            <a:t>METAPRODUIT</a:t>
          </a:r>
          <a:endParaRPr lang="fr-FR" sz="4400" dirty="0">
            <a:latin typeface="Times New Roman" panose="02020603050405020304" pitchFamily="18" charset="0"/>
            <a:cs typeface="Times New Roman" panose="02020603050405020304" pitchFamily="18" charset="0"/>
          </a:endParaRPr>
        </a:p>
      </dgm:t>
    </dgm:pt>
    <dgm:pt modelId="{7248D02E-F6C4-4426-ABB0-0240E19CB9DC}" type="parTrans" cxnId="{ACD93157-99D4-4FDD-AC75-D4A8ADF4E97E}">
      <dgm:prSet/>
      <dgm:spPr/>
      <dgm:t>
        <a:bodyPr/>
        <a:lstStyle/>
        <a:p>
          <a:endParaRPr lang="fr-FR"/>
        </a:p>
      </dgm:t>
    </dgm:pt>
    <dgm:pt modelId="{46464911-8D11-484F-A97D-3A07A9904F25}" type="sibTrans" cxnId="{ACD93157-99D4-4FDD-AC75-D4A8ADF4E97E}">
      <dgm:prSet/>
      <dgm:spPr/>
      <dgm:t>
        <a:bodyPr/>
        <a:lstStyle/>
        <a:p>
          <a:endParaRPr lang="fr-FR"/>
        </a:p>
      </dgm:t>
    </dgm:pt>
    <dgm:pt modelId="{6040FE00-A8B1-4D20-A68D-A2207B145186}">
      <dgm:prSet phldrT="[Texte]" custT="1"/>
      <dgm:spPr/>
      <dgm:t>
        <a:bodyPr/>
        <a:lstStyle/>
        <a:p>
          <a:r>
            <a:rPr lang="fr-FR" sz="2100" dirty="0" smtClean="0">
              <a:latin typeface="Times New Roman" panose="02020603050405020304" pitchFamily="18" charset="0"/>
              <a:cs typeface="Times New Roman" panose="02020603050405020304" pitchFamily="18" charset="0"/>
            </a:rPr>
            <a:t>Packaging</a:t>
          </a:r>
          <a:endParaRPr lang="fr-FR" sz="2100" dirty="0">
            <a:latin typeface="Times New Roman" panose="02020603050405020304" pitchFamily="18" charset="0"/>
            <a:cs typeface="Times New Roman" panose="02020603050405020304" pitchFamily="18" charset="0"/>
          </a:endParaRPr>
        </a:p>
      </dgm:t>
    </dgm:pt>
    <dgm:pt modelId="{CC982EE5-D1BF-405E-AC50-53576228A78E}" type="parTrans" cxnId="{9400DA9F-483E-43DA-B509-DA8545DB4C1A}">
      <dgm:prSet/>
      <dgm:spPr/>
      <dgm:t>
        <a:bodyPr/>
        <a:lstStyle/>
        <a:p>
          <a:endParaRPr lang="fr-FR"/>
        </a:p>
      </dgm:t>
    </dgm:pt>
    <dgm:pt modelId="{76F965DE-487E-46D6-90ED-4BC8872B7A0E}" type="sibTrans" cxnId="{9400DA9F-483E-43DA-B509-DA8545DB4C1A}">
      <dgm:prSet/>
      <dgm:spPr/>
      <dgm:t>
        <a:bodyPr/>
        <a:lstStyle/>
        <a:p>
          <a:endParaRPr lang="fr-FR"/>
        </a:p>
      </dgm:t>
    </dgm:pt>
    <dgm:pt modelId="{5FC0BF79-514F-4E65-803E-F2D9FA6B69E3}">
      <dgm:prSet phldrT="[Texte]" custT="1"/>
      <dgm:spPr>
        <a:solidFill>
          <a:srgbClr val="EDFB65"/>
        </a:solidFill>
      </dgm:spPr>
      <dgm:t>
        <a:bodyPr/>
        <a:lstStyle/>
        <a:p>
          <a:r>
            <a:rPr lang="fr-FR" sz="2100" dirty="0" smtClean="0">
              <a:latin typeface="Times New Roman" panose="02020603050405020304" pitchFamily="18" charset="0"/>
              <a:cs typeface="Times New Roman" panose="02020603050405020304" pitchFamily="18" charset="0"/>
            </a:rPr>
            <a:t>Services associés </a:t>
          </a:r>
          <a:endParaRPr lang="fr-FR" sz="2100" dirty="0">
            <a:latin typeface="Times New Roman" panose="02020603050405020304" pitchFamily="18" charset="0"/>
            <a:cs typeface="Times New Roman" panose="02020603050405020304" pitchFamily="18" charset="0"/>
          </a:endParaRPr>
        </a:p>
      </dgm:t>
    </dgm:pt>
    <dgm:pt modelId="{38EABAEC-9810-4693-9DA2-CE1B4B6CB8C5}" type="parTrans" cxnId="{EC727799-368C-4E7D-9DFE-F43C29BD572F}">
      <dgm:prSet/>
      <dgm:spPr/>
      <dgm:t>
        <a:bodyPr/>
        <a:lstStyle/>
        <a:p>
          <a:endParaRPr lang="fr-FR"/>
        </a:p>
      </dgm:t>
    </dgm:pt>
    <dgm:pt modelId="{EF747DD2-CF4B-463C-8CBE-F61CD9366D53}" type="sibTrans" cxnId="{EC727799-368C-4E7D-9DFE-F43C29BD572F}">
      <dgm:prSet/>
      <dgm:spPr/>
      <dgm:t>
        <a:bodyPr/>
        <a:lstStyle/>
        <a:p>
          <a:endParaRPr lang="fr-FR"/>
        </a:p>
      </dgm:t>
    </dgm:pt>
    <dgm:pt modelId="{D29938DE-D66D-44EF-BD78-30A345CA1968}">
      <dgm:prSet custT="1"/>
      <dgm:spPr>
        <a:solidFill>
          <a:srgbClr val="7030A0"/>
        </a:solidFill>
      </dgm:spPr>
      <dgm:t>
        <a:bodyPr/>
        <a:lstStyle/>
        <a:p>
          <a:r>
            <a:rPr lang="fr-FR" sz="2100" dirty="0" smtClean="0">
              <a:latin typeface="Times New Roman" panose="02020603050405020304" pitchFamily="18" charset="0"/>
              <a:cs typeface="Times New Roman" panose="02020603050405020304" pitchFamily="18" charset="0"/>
            </a:rPr>
            <a:t>Offre globale, produits compl ou supports</a:t>
          </a:r>
          <a:endParaRPr lang="fr-FR" sz="2100" dirty="0">
            <a:latin typeface="Times New Roman" panose="02020603050405020304" pitchFamily="18" charset="0"/>
            <a:cs typeface="Times New Roman" panose="02020603050405020304" pitchFamily="18" charset="0"/>
          </a:endParaRPr>
        </a:p>
      </dgm:t>
    </dgm:pt>
    <dgm:pt modelId="{60551B88-97AD-4895-B4DD-BAE00F06E5F0}" type="parTrans" cxnId="{7AC1FF92-D663-41C7-A9D0-D4660F06D91D}">
      <dgm:prSet/>
      <dgm:spPr/>
      <dgm:t>
        <a:bodyPr/>
        <a:lstStyle/>
        <a:p>
          <a:endParaRPr lang="fr-FR"/>
        </a:p>
      </dgm:t>
    </dgm:pt>
    <dgm:pt modelId="{4F447524-A313-4178-994C-6DA10C050D7D}" type="sibTrans" cxnId="{7AC1FF92-D663-41C7-A9D0-D4660F06D91D}">
      <dgm:prSet/>
      <dgm:spPr/>
      <dgm:t>
        <a:bodyPr/>
        <a:lstStyle/>
        <a:p>
          <a:endParaRPr lang="fr-FR"/>
        </a:p>
      </dgm:t>
    </dgm:pt>
    <dgm:pt modelId="{2D874A1A-E59C-4168-8718-31210706D69D}">
      <dgm:prSet custT="1"/>
      <dgm:spPr>
        <a:solidFill>
          <a:srgbClr val="00B0F0"/>
        </a:solidFill>
      </dgm:spPr>
      <dgm:t>
        <a:bodyPr/>
        <a:lstStyle/>
        <a:p>
          <a:r>
            <a:rPr lang="fr-FR" sz="2100" dirty="0" smtClean="0">
              <a:latin typeface="Times New Roman" panose="02020603050405020304" pitchFamily="18" charset="0"/>
              <a:cs typeface="Times New Roman" panose="02020603050405020304" pitchFamily="18" charset="0"/>
            </a:rPr>
            <a:t>Co-branding, licence et produits dérivés</a:t>
          </a:r>
          <a:endParaRPr lang="fr-FR" sz="2100" dirty="0">
            <a:latin typeface="Times New Roman" panose="02020603050405020304" pitchFamily="18" charset="0"/>
            <a:cs typeface="Times New Roman" panose="02020603050405020304" pitchFamily="18" charset="0"/>
          </a:endParaRPr>
        </a:p>
      </dgm:t>
    </dgm:pt>
    <dgm:pt modelId="{BBA6415B-A414-4DC4-847B-E73C40F785B3}" type="parTrans" cxnId="{E2E5F12F-D335-4A53-83AD-C39907A4C299}">
      <dgm:prSet/>
      <dgm:spPr/>
      <dgm:t>
        <a:bodyPr/>
        <a:lstStyle/>
        <a:p>
          <a:endParaRPr lang="fr-FR"/>
        </a:p>
      </dgm:t>
    </dgm:pt>
    <dgm:pt modelId="{A8C5B1E7-97C1-402A-B4DF-35C0A5ADE020}" type="sibTrans" cxnId="{E2E5F12F-D335-4A53-83AD-C39907A4C299}">
      <dgm:prSet/>
      <dgm:spPr/>
      <dgm:t>
        <a:bodyPr/>
        <a:lstStyle/>
        <a:p>
          <a:endParaRPr lang="fr-FR"/>
        </a:p>
      </dgm:t>
    </dgm:pt>
    <dgm:pt modelId="{890C1608-5925-4C4D-8B4F-7AAE4C4D5817}">
      <dgm:prSet custT="1"/>
      <dgm:spPr>
        <a:solidFill>
          <a:srgbClr val="92D050"/>
        </a:solidFill>
      </dgm:spPr>
      <dgm:t>
        <a:bodyPr/>
        <a:lstStyle/>
        <a:p>
          <a:r>
            <a:rPr lang="fr-FR" sz="2100" dirty="0" smtClean="0">
              <a:latin typeface="Times New Roman" panose="02020603050405020304" pitchFamily="18" charset="0"/>
              <a:cs typeface="Times New Roman" panose="02020603050405020304" pitchFamily="18" charset="0"/>
            </a:rPr>
            <a:t>Designers, créateurs, chefs </a:t>
          </a:r>
          <a:endParaRPr lang="fr-FR" sz="2100" dirty="0">
            <a:latin typeface="Times New Roman" panose="02020603050405020304" pitchFamily="18" charset="0"/>
            <a:cs typeface="Times New Roman" panose="02020603050405020304" pitchFamily="18" charset="0"/>
          </a:endParaRPr>
        </a:p>
      </dgm:t>
    </dgm:pt>
    <dgm:pt modelId="{5D938C5F-B2E7-41FE-9D83-E04DDD54DFBE}" type="parTrans" cxnId="{B08E6C83-21F4-42E7-B1D1-2159111DE625}">
      <dgm:prSet/>
      <dgm:spPr/>
      <dgm:t>
        <a:bodyPr/>
        <a:lstStyle/>
        <a:p>
          <a:endParaRPr lang="fr-FR"/>
        </a:p>
      </dgm:t>
    </dgm:pt>
    <dgm:pt modelId="{7ED652C1-A8FE-46A5-BBE1-66071FFDE2F5}" type="sibTrans" cxnId="{B08E6C83-21F4-42E7-B1D1-2159111DE625}">
      <dgm:prSet/>
      <dgm:spPr/>
      <dgm:t>
        <a:bodyPr/>
        <a:lstStyle/>
        <a:p>
          <a:endParaRPr lang="fr-FR"/>
        </a:p>
      </dgm:t>
    </dgm:pt>
    <dgm:pt modelId="{A82871DD-DB08-40B2-9887-770769403EEF}" type="pres">
      <dgm:prSet presAssocID="{DC7EE4F0-0C6C-4FE4-8C1E-41D1A329A255}" presName="diagram" presStyleCnt="0">
        <dgm:presLayoutVars>
          <dgm:chPref val="1"/>
          <dgm:dir/>
          <dgm:animOne val="branch"/>
          <dgm:animLvl val="lvl"/>
          <dgm:resizeHandles val="exact"/>
        </dgm:presLayoutVars>
      </dgm:prSet>
      <dgm:spPr/>
      <dgm:t>
        <a:bodyPr/>
        <a:lstStyle/>
        <a:p>
          <a:endParaRPr lang="fr-FR"/>
        </a:p>
      </dgm:t>
    </dgm:pt>
    <dgm:pt modelId="{851B7E79-5548-48F8-A6B7-6F07361E41B2}" type="pres">
      <dgm:prSet presAssocID="{429EB87E-162D-45B7-8D06-9E5056E824F9}" presName="root1" presStyleCnt="0"/>
      <dgm:spPr/>
    </dgm:pt>
    <dgm:pt modelId="{AD973A86-8CF4-4537-BDF4-A3F65930A64E}" type="pres">
      <dgm:prSet presAssocID="{429EB87E-162D-45B7-8D06-9E5056E824F9}" presName="LevelOneTextNode" presStyleLbl="node0" presStyleIdx="0" presStyleCnt="1" custScaleX="218710" custScaleY="224382">
        <dgm:presLayoutVars>
          <dgm:chPref val="3"/>
        </dgm:presLayoutVars>
      </dgm:prSet>
      <dgm:spPr/>
      <dgm:t>
        <a:bodyPr/>
        <a:lstStyle/>
        <a:p>
          <a:endParaRPr lang="fr-FR"/>
        </a:p>
      </dgm:t>
    </dgm:pt>
    <dgm:pt modelId="{7CF6DF9C-6211-4435-9132-59CF2A56BB20}" type="pres">
      <dgm:prSet presAssocID="{429EB87E-162D-45B7-8D06-9E5056E824F9}" presName="level2hierChild" presStyleCnt="0"/>
      <dgm:spPr/>
    </dgm:pt>
    <dgm:pt modelId="{089AE103-B8D1-4C59-B411-332EBD3CE690}" type="pres">
      <dgm:prSet presAssocID="{CC982EE5-D1BF-405E-AC50-53576228A78E}" presName="conn2-1" presStyleLbl="parChTrans1D2" presStyleIdx="0" presStyleCnt="5"/>
      <dgm:spPr/>
      <dgm:t>
        <a:bodyPr/>
        <a:lstStyle/>
        <a:p>
          <a:endParaRPr lang="fr-FR"/>
        </a:p>
      </dgm:t>
    </dgm:pt>
    <dgm:pt modelId="{09EC32E9-2BD1-4B17-93E7-2C1FCFE06C59}" type="pres">
      <dgm:prSet presAssocID="{CC982EE5-D1BF-405E-AC50-53576228A78E}" presName="connTx" presStyleLbl="parChTrans1D2" presStyleIdx="0" presStyleCnt="5"/>
      <dgm:spPr/>
      <dgm:t>
        <a:bodyPr/>
        <a:lstStyle/>
        <a:p>
          <a:endParaRPr lang="fr-FR"/>
        </a:p>
      </dgm:t>
    </dgm:pt>
    <dgm:pt modelId="{0BF4BA96-7BA4-48EB-BA67-73C88DAE0F6C}" type="pres">
      <dgm:prSet presAssocID="{6040FE00-A8B1-4D20-A68D-A2207B145186}" presName="root2" presStyleCnt="0"/>
      <dgm:spPr/>
    </dgm:pt>
    <dgm:pt modelId="{44E284A2-81B2-4564-A39C-655A91B1A81D}" type="pres">
      <dgm:prSet presAssocID="{6040FE00-A8B1-4D20-A68D-A2207B145186}" presName="LevelTwoTextNode" presStyleLbl="node2" presStyleIdx="0" presStyleCnt="5">
        <dgm:presLayoutVars>
          <dgm:chPref val="3"/>
        </dgm:presLayoutVars>
      </dgm:prSet>
      <dgm:spPr/>
      <dgm:t>
        <a:bodyPr/>
        <a:lstStyle/>
        <a:p>
          <a:endParaRPr lang="fr-FR"/>
        </a:p>
      </dgm:t>
    </dgm:pt>
    <dgm:pt modelId="{EBF75729-4007-4F7C-9171-A2899ACE12A1}" type="pres">
      <dgm:prSet presAssocID="{6040FE00-A8B1-4D20-A68D-A2207B145186}" presName="level3hierChild" presStyleCnt="0"/>
      <dgm:spPr/>
    </dgm:pt>
    <dgm:pt modelId="{666D8BBA-1A43-4B4F-8FB9-910C4ACC776C}" type="pres">
      <dgm:prSet presAssocID="{38EABAEC-9810-4693-9DA2-CE1B4B6CB8C5}" presName="conn2-1" presStyleLbl="parChTrans1D2" presStyleIdx="1" presStyleCnt="5"/>
      <dgm:spPr/>
      <dgm:t>
        <a:bodyPr/>
        <a:lstStyle/>
        <a:p>
          <a:endParaRPr lang="fr-FR"/>
        </a:p>
      </dgm:t>
    </dgm:pt>
    <dgm:pt modelId="{C62B9D99-0942-4BDB-95F0-CA8D24130D18}" type="pres">
      <dgm:prSet presAssocID="{38EABAEC-9810-4693-9DA2-CE1B4B6CB8C5}" presName="connTx" presStyleLbl="parChTrans1D2" presStyleIdx="1" presStyleCnt="5"/>
      <dgm:spPr/>
      <dgm:t>
        <a:bodyPr/>
        <a:lstStyle/>
        <a:p>
          <a:endParaRPr lang="fr-FR"/>
        </a:p>
      </dgm:t>
    </dgm:pt>
    <dgm:pt modelId="{64AE072D-DC34-4944-8FA1-04F628A52798}" type="pres">
      <dgm:prSet presAssocID="{5FC0BF79-514F-4E65-803E-F2D9FA6B69E3}" presName="root2" presStyleCnt="0"/>
      <dgm:spPr/>
    </dgm:pt>
    <dgm:pt modelId="{6A068FB8-AB3C-480E-844B-3F917BD19E89}" type="pres">
      <dgm:prSet presAssocID="{5FC0BF79-514F-4E65-803E-F2D9FA6B69E3}" presName="LevelTwoTextNode" presStyleLbl="node2" presStyleIdx="1" presStyleCnt="5">
        <dgm:presLayoutVars>
          <dgm:chPref val="3"/>
        </dgm:presLayoutVars>
      </dgm:prSet>
      <dgm:spPr/>
      <dgm:t>
        <a:bodyPr/>
        <a:lstStyle/>
        <a:p>
          <a:endParaRPr lang="fr-FR"/>
        </a:p>
      </dgm:t>
    </dgm:pt>
    <dgm:pt modelId="{29E85010-A7B6-4BB9-9547-50708125C1DC}" type="pres">
      <dgm:prSet presAssocID="{5FC0BF79-514F-4E65-803E-F2D9FA6B69E3}" presName="level3hierChild" presStyleCnt="0"/>
      <dgm:spPr/>
    </dgm:pt>
    <dgm:pt modelId="{EF15A771-7815-43F8-AF79-D2BCFEE6DD0A}" type="pres">
      <dgm:prSet presAssocID="{5D938C5F-B2E7-41FE-9D83-E04DDD54DFBE}" presName="conn2-1" presStyleLbl="parChTrans1D2" presStyleIdx="2" presStyleCnt="5"/>
      <dgm:spPr/>
      <dgm:t>
        <a:bodyPr/>
        <a:lstStyle/>
        <a:p>
          <a:endParaRPr lang="fr-FR"/>
        </a:p>
      </dgm:t>
    </dgm:pt>
    <dgm:pt modelId="{3E47B3AF-934C-460E-AD4A-75297AA35485}" type="pres">
      <dgm:prSet presAssocID="{5D938C5F-B2E7-41FE-9D83-E04DDD54DFBE}" presName="connTx" presStyleLbl="parChTrans1D2" presStyleIdx="2" presStyleCnt="5"/>
      <dgm:spPr/>
      <dgm:t>
        <a:bodyPr/>
        <a:lstStyle/>
        <a:p>
          <a:endParaRPr lang="fr-FR"/>
        </a:p>
      </dgm:t>
    </dgm:pt>
    <dgm:pt modelId="{534F6B9F-3E0C-4109-B280-9995DBB49EAC}" type="pres">
      <dgm:prSet presAssocID="{890C1608-5925-4C4D-8B4F-7AAE4C4D5817}" presName="root2" presStyleCnt="0"/>
      <dgm:spPr/>
    </dgm:pt>
    <dgm:pt modelId="{F1A5BE68-7648-4C98-A484-FDC1AAAEFDFC}" type="pres">
      <dgm:prSet presAssocID="{890C1608-5925-4C4D-8B4F-7AAE4C4D5817}" presName="LevelTwoTextNode" presStyleLbl="node2" presStyleIdx="2" presStyleCnt="5">
        <dgm:presLayoutVars>
          <dgm:chPref val="3"/>
        </dgm:presLayoutVars>
      </dgm:prSet>
      <dgm:spPr/>
      <dgm:t>
        <a:bodyPr/>
        <a:lstStyle/>
        <a:p>
          <a:endParaRPr lang="fr-FR"/>
        </a:p>
      </dgm:t>
    </dgm:pt>
    <dgm:pt modelId="{A3C9FFF0-73B7-4B1C-869C-C0AE3C362881}" type="pres">
      <dgm:prSet presAssocID="{890C1608-5925-4C4D-8B4F-7AAE4C4D5817}" presName="level3hierChild" presStyleCnt="0"/>
      <dgm:spPr/>
    </dgm:pt>
    <dgm:pt modelId="{81BE37C9-E1CF-4881-AC81-B47B28C87E15}" type="pres">
      <dgm:prSet presAssocID="{BBA6415B-A414-4DC4-847B-E73C40F785B3}" presName="conn2-1" presStyleLbl="parChTrans1D2" presStyleIdx="3" presStyleCnt="5"/>
      <dgm:spPr/>
      <dgm:t>
        <a:bodyPr/>
        <a:lstStyle/>
        <a:p>
          <a:endParaRPr lang="fr-FR"/>
        </a:p>
      </dgm:t>
    </dgm:pt>
    <dgm:pt modelId="{6B7B068D-861A-4327-976D-241D406849A6}" type="pres">
      <dgm:prSet presAssocID="{BBA6415B-A414-4DC4-847B-E73C40F785B3}" presName="connTx" presStyleLbl="parChTrans1D2" presStyleIdx="3" presStyleCnt="5"/>
      <dgm:spPr/>
      <dgm:t>
        <a:bodyPr/>
        <a:lstStyle/>
        <a:p>
          <a:endParaRPr lang="fr-FR"/>
        </a:p>
      </dgm:t>
    </dgm:pt>
    <dgm:pt modelId="{6EEC42C9-0240-4602-874F-9AFCBCEF6235}" type="pres">
      <dgm:prSet presAssocID="{2D874A1A-E59C-4168-8718-31210706D69D}" presName="root2" presStyleCnt="0"/>
      <dgm:spPr/>
    </dgm:pt>
    <dgm:pt modelId="{052699CD-CE6D-40CE-8816-CE884F89D883}" type="pres">
      <dgm:prSet presAssocID="{2D874A1A-E59C-4168-8718-31210706D69D}" presName="LevelTwoTextNode" presStyleLbl="node2" presStyleIdx="3" presStyleCnt="5">
        <dgm:presLayoutVars>
          <dgm:chPref val="3"/>
        </dgm:presLayoutVars>
      </dgm:prSet>
      <dgm:spPr/>
      <dgm:t>
        <a:bodyPr/>
        <a:lstStyle/>
        <a:p>
          <a:endParaRPr lang="fr-FR"/>
        </a:p>
      </dgm:t>
    </dgm:pt>
    <dgm:pt modelId="{F40DD7BA-4FE2-43F2-B054-C2693E57645A}" type="pres">
      <dgm:prSet presAssocID="{2D874A1A-E59C-4168-8718-31210706D69D}" presName="level3hierChild" presStyleCnt="0"/>
      <dgm:spPr/>
    </dgm:pt>
    <dgm:pt modelId="{F022D705-F99C-47C7-B90D-D61B9C647B57}" type="pres">
      <dgm:prSet presAssocID="{60551B88-97AD-4895-B4DD-BAE00F06E5F0}" presName="conn2-1" presStyleLbl="parChTrans1D2" presStyleIdx="4" presStyleCnt="5"/>
      <dgm:spPr/>
      <dgm:t>
        <a:bodyPr/>
        <a:lstStyle/>
        <a:p>
          <a:endParaRPr lang="fr-FR"/>
        </a:p>
      </dgm:t>
    </dgm:pt>
    <dgm:pt modelId="{367F6070-F7DC-430B-B070-E0A4BA0A13EA}" type="pres">
      <dgm:prSet presAssocID="{60551B88-97AD-4895-B4DD-BAE00F06E5F0}" presName="connTx" presStyleLbl="parChTrans1D2" presStyleIdx="4" presStyleCnt="5"/>
      <dgm:spPr/>
      <dgm:t>
        <a:bodyPr/>
        <a:lstStyle/>
        <a:p>
          <a:endParaRPr lang="fr-FR"/>
        </a:p>
      </dgm:t>
    </dgm:pt>
    <dgm:pt modelId="{34D1385E-7FA4-4A5A-9608-FEF5AF831A55}" type="pres">
      <dgm:prSet presAssocID="{D29938DE-D66D-44EF-BD78-30A345CA1968}" presName="root2" presStyleCnt="0"/>
      <dgm:spPr/>
    </dgm:pt>
    <dgm:pt modelId="{030D6EA8-531D-404E-A1D9-C21610220466}" type="pres">
      <dgm:prSet presAssocID="{D29938DE-D66D-44EF-BD78-30A345CA1968}" presName="LevelTwoTextNode" presStyleLbl="node2" presStyleIdx="4" presStyleCnt="5">
        <dgm:presLayoutVars>
          <dgm:chPref val="3"/>
        </dgm:presLayoutVars>
      </dgm:prSet>
      <dgm:spPr/>
      <dgm:t>
        <a:bodyPr/>
        <a:lstStyle/>
        <a:p>
          <a:endParaRPr lang="fr-FR"/>
        </a:p>
      </dgm:t>
    </dgm:pt>
    <dgm:pt modelId="{89DA79C5-C87A-41EB-AE5F-C2855B9AD392}" type="pres">
      <dgm:prSet presAssocID="{D29938DE-D66D-44EF-BD78-30A345CA1968}" presName="level3hierChild" presStyleCnt="0"/>
      <dgm:spPr/>
    </dgm:pt>
  </dgm:ptLst>
  <dgm:cxnLst>
    <dgm:cxn modelId="{B08E6C83-21F4-42E7-B1D1-2159111DE625}" srcId="{429EB87E-162D-45B7-8D06-9E5056E824F9}" destId="{890C1608-5925-4C4D-8B4F-7AAE4C4D5817}" srcOrd="2" destOrd="0" parTransId="{5D938C5F-B2E7-41FE-9D83-E04DDD54DFBE}" sibTransId="{7ED652C1-A8FE-46A5-BBE1-66071FFDE2F5}"/>
    <dgm:cxn modelId="{D6D6B337-E4A7-47EB-B94E-A1137F948D35}" type="presOf" srcId="{5FC0BF79-514F-4E65-803E-F2D9FA6B69E3}" destId="{6A068FB8-AB3C-480E-844B-3F917BD19E89}" srcOrd="0" destOrd="0" presId="urn:microsoft.com/office/officeart/2005/8/layout/hierarchy2"/>
    <dgm:cxn modelId="{2C42C1F6-E4D6-46C4-8224-0D48140F28E8}" type="presOf" srcId="{429EB87E-162D-45B7-8D06-9E5056E824F9}" destId="{AD973A86-8CF4-4537-BDF4-A3F65930A64E}" srcOrd="0" destOrd="0" presId="urn:microsoft.com/office/officeart/2005/8/layout/hierarchy2"/>
    <dgm:cxn modelId="{0A40C8DD-A5DF-4EE3-BA10-4AC909F8BE5D}" type="presOf" srcId="{5D938C5F-B2E7-41FE-9D83-E04DDD54DFBE}" destId="{EF15A771-7815-43F8-AF79-D2BCFEE6DD0A}" srcOrd="0" destOrd="0" presId="urn:microsoft.com/office/officeart/2005/8/layout/hierarchy2"/>
    <dgm:cxn modelId="{9400DA9F-483E-43DA-B509-DA8545DB4C1A}" srcId="{429EB87E-162D-45B7-8D06-9E5056E824F9}" destId="{6040FE00-A8B1-4D20-A68D-A2207B145186}" srcOrd="0" destOrd="0" parTransId="{CC982EE5-D1BF-405E-AC50-53576228A78E}" sibTransId="{76F965DE-487E-46D6-90ED-4BC8872B7A0E}"/>
    <dgm:cxn modelId="{CDCC37C7-D941-4DAC-8946-E401035B9EAB}" type="presOf" srcId="{38EABAEC-9810-4693-9DA2-CE1B4B6CB8C5}" destId="{C62B9D99-0942-4BDB-95F0-CA8D24130D18}" srcOrd="1" destOrd="0" presId="urn:microsoft.com/office/officeart/2005/8/layout/hierarchy2"/>
    <dgm:cxn modelId="{601AF489-B7AF-4D39-A4A6-8CC709699D1B}" type="presOf" srcId="{60551B88-97AD-4895-B4DD-BAE00F06E5F0}" destId="{F022D705-F99C-47C7-B90D-D61B9C647B57}" srcOrd="0" destOrd="0" presId="urn:microsoft.com/office/officeart/2005/8/layout/hierarchy2"/>
    <dgm:cxn modelId="{4B9B7075-58B0-4981-BDD0-DBAD89EB9327}" type="presOf" srcId="{890C1608-5925-4C4D-8B4F-7AAE4C4D5817}" destId="{F1A5BE68-7648-4C98-A484-FDC1AAAEFDFC}" srcOrd="0" destOrd="0" presId="urn:microsoft.com/office/officeart/2005/8/layout/hierarchy2"/>
    <dgm:cxn modelId="{7AC1FF92-D663-41C7-A9D0-D4660F06D91D}" srcId="{429EB87E-162D-45B7-8D06-9E5056E824F9}" destId="{D29938DE-D66D-44EF-BD78-30A345CA1968}" srcOrd="4" destOrd="0" parTransId="{60551B88-97AD-4895-B4DD-BAE00F06E5F0}" sibTransId="{4F447524-A313-4178-994C-6DA10C050D7D}"/>
    <dgm:cxn modelId="{D8974655-07C7-4CD5-88ED-9E81B5950962}" type="presOf" srcId="{CC982EE5-D1BF-405E-AC50-53576228A78E}" destId="{09EC32E9-2BD1-4B17-93E7-2C1FCFE06C59}" srcOrd="1" destOrd="0" presId="urn:microsoft.com/office/officeart/2005/8/layout/hierarchy2"/>
    <dgm:cxn modelId="{B2508C85-ACA3-487F-89A1-F412BAE0C554}" type="presOf" srcId="{5D938C5F-B2E7-41FE-9D83-E04DDD54DFBE}" destId="{3E47B3AF-934C-460E-AD4A-75297AA35485}" srcOrd="1" destOrd="0" presId="urn:microsoft.com/office/officeart/2005/8/layout/hierarchy2"/>
    <dgm:cxn modelId="{940B09BE-EF5B-4B71-BB62-717D5B40C651}" type="presOf" srcId="{38EABAEC-9810-4693-9DA2-CE1B4B6CB8C5}" destId="{666D8BBA-1A43-4B4F-8FB9-910C4ACC776C}" srcOrd="0" destOrd="0" presId="urn:microsoft.com/office/officeart/2005/8/layout/hierarchy2"/>
    <dgm:cxn modelId="{9BA93FBA-B85C-48D1-975D-C85006BE6E39}" type="presOf" srcId="{BBA6415B-A414-4DC4-847B-E73C40F785B3}" destId="{6B7B068D-861A-4327-976D-241D406849A6}" srcOrd="1" destOrd="0" presId="urn:microsoft.com/office/officeart/2005/8/layout/hierarchy2"/>
    <dgm:cxn modelId="{ACD93157-99D4-4FDD-AC75-D4A8ADF4E97E}" srcId="{DC7EE4F0-0C6C-4FE4-8C1E-41D1A329A255}" destId="{429EB87E-162D-45B7-8D06-9E5056E824F9}" srcOrd="0" destOrd="0" parTransId="{7248D02E-F6C4-4426-ABB0-0240E19CB9DC}" sibTransId="{46464911-8D11-484F-A97D-3A07A9904F25}"/>
    <dgm:cxn modelId="{4BF93389-527D-45F4-9255-403C92D6B7CF}" type="presOf" srcId="{BBA6415B-A414-4DC4-847B-E73C40F785B3}" destId="{81BE37C9-E1CF-4881-AC81-B47B28C87E15}" srcOrd="0" destOrd="0" presId="urn:microsoft.com/office/officeart/2005/8/layout/hierarchy2"/>
    <dgm:cxn modelId="{8F294DF7-183A-4469-ADD4-58BA98AB76D9}" type="presOf" srcId="{6040FE00-A8B1-4D20-A68D-A2207B145186}" destId="{44E284A2-81B2-4564-A39C-655A91B1A81D}" srcOrd="0" destOrd="0" presId="urn:microsoft.com/office/officeart/2005/8/layout/hierarchy2"/>
    <dgm:cxn modelId="{DCF35AA1-8014-47EE-B643-D5A1AB388905}" type="presOf" srcId="{60551B88-97AD-4895-B4DD-BAE00F06E5F0}" destId="{367F6070-F7DC-430B-B070-E0A4BA0A13EA}" srcOrd="1" destOrd="0" presId="urn:microsoft.com/office/officeart/2005/8/layout/hierarchy2"/>
    <dgm:cxn modelId="{4EFA1CB3-8DB3-4747-BD77-B2A248F69B02}" type="presOf" srcId="{2D874A1A-E59C-4168-8718-31210706D69D}" destId="{052699CD-CE6D-40CE-8816-CE884F89D883}" srcOrd="0" destOrd="0" presId="urn:microsoft.com/office/officeart/2005/8/layout/hierarchy2"/>
    <dgm:cxn modelId="{EC727799-368C-4E7D-9DFE-F43C29BD572F}" srcId="{429EB87E-162D-45B7-8D06-9E5056E824F9}" destId="{5FC0BF79-514F-4E65-803E-F2D9FA6B69E3}" srcOrd="1" destOrd="0" parTransId="{38EABAEC-9810-4693-9DA2-CE1B4B6CB8C5}" sibTransId="{EF747DD2-CF4B-463C-8CBE-F61CD9366D53}"/>
    <dgm:cxn modelId="{DB2EC885-56B8-4B93-8A43-F08266AF6789}" type="presOf" srcId="{CC982EE5-D1BF-405E-AC50-53576228A78E}" destId="{089AE103-B8D1-4C59-B411-332EBD3CE690}" srcOrd="0" destOrd="0" presId="urn:microsoft.com/office/officeart/2005/8/layout/hierarchy2"/>
    <dgm:cxn modelId="{1F12F32A-2FF5-4EFB-A508-F5E3A61A6C49}" type="presOf" srcId="{D29938DE-D66D-44EF-BD78-30A345CA1968}" destId="{030D6EA8-531D-404E-A1D9-C21610220466}" srcOrd="0" destOrd="0" presId="urn:microsoft.com/office/officeart/2005/8/layout/hierarchy2"/>
    <dgm:cxn modelId="{E2E5F12F-D335-4A53-83AD-C39907A4C299}" srcId="{429EB87E-162D-45B7-8D06-9E5056E824F9}" destId="{2D874A1A-E59C-4168-8718-31210706D69D}" srcOrd="3" destOrd="0" parTransId="{BBA6415B-A414-4DC4-847B-E73C40F785B3}" sibTransId="{A8C5B1E7-97C1-402A-B4DF-35C0A5ADE020}"/>
    <dgm:cxn modelId="{FD1ED4BC-7B78-4105-BEC1-A8404BFEBA16}" type="presOf" srcId="{DC7EE4F0-0C6C-4FE4-8C1E-41D1A329A255}" destId="{A82871DD-DB08-40B2-9887-770769403EEF}" srcOrd="0" destOrd="0" presId="urn:microsoft.com/office/officeart/2005/8/layout/hierarchy2"/>
    <dgm:cxn modelId="{43304CAB-5003-43C0-9C03-EC1E85AA84B6}" type="presParOf" srcId="{A82871DD-DB08-40B2-9887-770769403EEF}" destId="{851B7E79-5548-48F8-A6B7-6F07361E41B2}" srcOrd="0" destOrd="0" presId="urn:microsoft.com/office/officeart/2005/8/layout/hierarchy2"/>
    <dgm:cxn modelId="{484D27EF-2B7B-4FF0-8084-E69C8BFDE8B0}" type="presParOf" srcId="{851B7E79-5548-48F8-A6B7-6F07361E41B2}" destId="{AD973A86-8CF4-4537-BDF4-A3F65930A64E}" srcOrd="0" destOrd="0" presId="urn:microsoft.com/office/officeart/2005/8/layout/hierarchy2"/>
    <dgm:cxn modelId="{0F9AB9F0-662D-4958-9C64-1D1771B43CB0}" type="presParOf" srcId="{851B7E79-5548-48F8-A6B7-6F07361E41B2}" destId="{7CF6DF9C-6211-4435-9132-59CF2A56BB20}" srcOrd="1" destOrd="0" presId="urn:microsoft.com/office/officeart/2005/8/layout/hierarchy2"/>
    <dgm:cxn modelId="{B44D8A6E-32B9-47C3-8397-F21EDA6A2D91}" type="presParOf" srcId="{7CF6DF9C-6211-4435-9132-59CF2A56BB20}" destId="{089AE103-B8D1-4C59-B411-332EBD3CE690}" srcOrd="0" destOrd="0" presId="urn:microsoft.com/office/officeart/2005/8/layout/hierarchy2"/>
    <dgm:cxn modelId="{24A8C93E-AA32-4DA1-A0B6-5EFCCEB4A07F}" type="presParOf" srcId="{089AE103-B8D1-4C59-B411-332EBD3CE690}" destId="{09EC32E9-2BD1-4B17-93E7-2C1FCFE06C59}" srcOrd="0" destOrd="0" presId="urn:microsoft.com/office/officeart/2005/8/layout/hierarchy2"/>
    <dgm:cxn modelId="{FAFAE628-7066-4FE2-975D-11A1C4A9CF1F}" type="presParOf" srcId="{7CF6DF9C-6211-4435-9132-59CF2A56BB20}" destId="{0BF4BA96-7BA4-48EB-BA67-73C88DAE0F6C}" srcOrd="1" destOrd="0" presId="urn:microsoft.com/office/officeart/2005/8/layout/hierarchy2"/>
    <dgm:cxn modelId="{CCDAADEA-05C5-4FC3-B461-9F0579144569}" type="presParOf" srcId="{0BF4BA96-7BA4-48EB-BA67-73C88DAE0F6C}" destId="{44E284A2-81B2-4564-A39C-655A91B1A81D}" srcOrd="0" destOrd="0" presId="urn:microsoft.com/office/officeart/2005/8/layout/hierarchy2"/>
    <dgm:cxn modelId="{A1F7C934-17C0-4CDB-9583-CCF8987D1E27}" type="presParOf" srcId="{0BF4BA96-7BA4-48EB-BA67-73C88DAE0F6C}" destId="{EBF75729-4007-4F7C-9171-A2899ACE12A1}" srcOrd="1" destOrd="0" presId="urn:microsoft.com/office/officeart/2005/8/layout/hierarchy2"/>
    <dgm:cxn modelId="{73601D19-9BB6-4744-9421-3FBDA258EBE2}" type="presParOf" srcId="{7CF6DF9C-6211-4435-9132-59CF2A56BB20}" destId="{666D8BBA-1A43-4B4F-8FB9-910C4ACC776C}" srcOrd="2" destOrd="0" presId="urn:microsoft.com/office/officeart/2005/8/layout/hierarchy2"/>
    <dgm:cxn modelId="{4064034D-081F-4E86-866C-051C0C94D1C3}" type="presParOf" srcId="{666D8BBA-1A43-4B4F-8FB9-910C4ACC776C}" destId="{C62B9D99-0942-4BDB-95F0-CA8D24130D18}" srcOrd="0" destOrd="0" presId="urn:microsoft.com/office/officeart/2005/8/layout/hierarchy2"/>
    <dgm:cxn modelId="{86311912-7DB6-415B-94B3-8615147890EF}" type="presParOf" srcId="{7CF6DF9C-6211-4435-9132-59CF2A56BB20}" destId="{64AE072D-DC34-4944-8FA1-04F628A52798}" srcOrd="3" destOrd="0" presId="urn:microsoft.com/office/officeart/2005/8/layout/hierarchy2"/>
    <dgm:cxn modelId="{DC0A60C3-8362-411B-B399-82C8EB403437}" type="presParOf" srcId="{64AE072D-DC34-4944-8FA1-04F628A52798}" destId="{6A068FB8-AB3C-480E-844B-3F917BD19E89}" srcOrd="0" destOrd="0" presId="urn:microsoft.com/office/officeart/2005/8/layout/hierarchy2"/>
    <dgm:cxn modelId="{CAC4B1E2-A689-459C-9D25-B5A669872CBD}" type="presParOf" srcId="{64AE072D-DC34-4944-8FA1-04F628A52798}" destId="{29E85010-A7B6-4BB9-9547-50708125C1DC}" srcOrd="1" destOrd="0" presId="urn:microsoft.com/office/officeart/2005/8/layout/hierarchy2"/>
    <dgm:cxn modelId="{9DBE810D-AE96-4DB9-9247-A42653A334EA}" type="presParOf" srcId="{7CF6DF9C-6211-4435-9132-59CF2A56BB20}" destId="{EF15A771-7815-43F8-AF79-D2BCFEE6DD0A}" srcOrd="4" destOrd="0" presId="urn:microsoft.com/office/officeart/2005/8/layout/hierarchy2"/>
    <dgm:cxn modelId="{A6F64568-3897-4DFE-830C-35AE3AE21705}" type="presParOf" srcId="{EF15A771-7815-43F8-AF79-D2BCFEE6DD0A}" destId="{3E47B3AF-934C-460E-AD4A-75297AA35485}" srcOrd="0" destOrd="0" presId="urn:microsoft.com/office/officeart/2005/8/layout/hierarchy2"/>
    <dgm:cxn modelId="{0DA9B682-D452-4940-84FD-213ED295BEAB}" type="presParOf" srcId="{7CF6DF9C-6211-4435-9132-59CF2A56BB20}" destId="{534F6B9F-3E0C-4109-B280-9995DBB49EAC}" srcOrd="5" destOrd="0" presId="urn:microsoft.com/office/officeart/2005/8/layout/hierarchy2"/>
    <dgm:cxn modelId="{206BB464-B40E-45C7-BC78-72369FB324F8}" type="presParOf" srcId="{534F6B9F-3E0C-4109-B280-9995DBB49EAC}" destId="{F1A5BE68-7648-4C98-A484-FDC1AAAEFDFC}" srcOrd="0" destOrd="0" presId="urn:microsoft.com/office/officeart/2005/8/layout/hierarchy2"/>
    <dgm:cxn modelId="{06DC03C9-6D6D-43DF-8138-7E0FAA9F6B6E}" type="presParOf" srcId="{534F6B9F-3E0C-4109-B280-9995DBB49EAC}" destId="{A3C9FFF0-73B7-4B1C-869C-C0AE3C362881}" srcOrd="1" destOrd="0" presId="urn:microsoft.com/office/officeart/2005/8/layout/hierarchy2"/>
    <dgm:cxn modelId="{C781271F-40E9-41B3-80AA-C67DE4F962A8}" type="presParOf" srcId="{7CF6DF9C-6211-4435-9132-59CF2A56BB20}" destId="{81BE37C9-E1CF-4881-AC81-B47B28C87E15}" srcOrd="6" destOrd="0" presId="urn:microsoft.com/office/officeart/2005/8/layout/hierarchy2"/>
    <dgm:cxn modelId="{34D7FC2E-1FE9-4C1D-8B02-F9678CB2369B}" type="presParOf" srcId="{81BE37C9-E1CF-4881-AC81-B47B28C87E15}" destId="{6B7B068D-861A-4327-976D-241D406849A6}" srcOrd="0" destOrd="0" presId="urn:microsoft.com/office/officeart/2005/8/layout/hierarchy2"/>
    <dgm:cxn modelId="{698BFA2C-5239-4196-87A0-D4C2E8635E3B}" type="presParOf" srcId="{7CF6DF9C-6211-4435-9132-59CF2A56BB20}" destId="{6EEC42C9-0240-4602-874F-9AFCBCEF6235}" srcOrd="7" destOrd="0" presId="urn:microsoft.com/office/officeart/2005/8/layout/hierarchy2"/>
    <dgm:cxn modelId="{D47427E8-FC23-4202-B057-2938DC83748D}" type="presParOf" srcId="{6EEC42C9-0240-4602-874F-9AFCBCEF6235}" destId="{052699CD-CE6D-40CE-8816-CE884F89D883}" srcOrd="0" destOrd="0" presId="urn:microsoft.com/office/officeart/2005/8/layout/hierarchy2"/>
    <dgm:cxn modelId="{100D03D6-A964-41B7-A617-609C2B53E359}" type="presParOf" srcId="{6EEC42C9-0240-4602-874F-9AFCBCEF6235}" destId="{F40DD7BA-4FE2-43F2-B054-C2693E57645A}" srcOrd="1" destOrd="0" presId="urn:microsoft.com/office/officeart/2005/8/layout/hierarchy2"/>
    <dgm:cxn modelId="{0A9D8022-5B25-4DF3-AF93-7E982D9B911B}" type="presParOf" srcId="{7CF6DF9C-6211-4435-9132-59CF2A56BB20}" destId="{F022D705-F99C-47C7-B90D-D61B9C647B57}" srcOrd="8" destOrd="0" presId="urn:microsoft.com/office/officeart/2005/8/layout/hierarchy2"/>
    <dgm:cxn modelId="{2286B2EA-547E-4AA1-AE6F-992724C80ECF}" type="presParOf" srcId="{F022D705-F99C-47C7-B90D-D61B9C647B57}" destId="{367F6070-F7DC-430B-B070-E0A4BA0A13EA}" srcOrd="0" destOrd="0" presId="urn:microsoft.com/office/officeart/2005/8/layout/hierarchy2"/>
    <dgm:cxn modelId="{D728B215-2DF4-44B1-96DD-8B6FB02D14E4}" type="presParOf" srcId="{7CF6DF9C-6211-4435-9132-59CF2A56BB20}" destId="{34D1385E-7FA4-4A5A-9608-FEF5AF831A55}" srcOrd="9" destOrd="0" presId="urn:microsoft.com/office/officeart/2005/8/layout/hierarchy2"/>
    <dgm:cxn modelId="{616AE09D-B657-4941-BF6A-9473288B75E0}" type="presParOf" srcId="{34D1385E-7FA4-4A5A-9608-FEF5AF831A55}" destId="{030D6EA8-531D-404E-A1D9-C21610220466}" srcOrd="0" destOrd="0" presId="urn:microsoft.com/office/officeart/2005/8/layout/hierarchy2"/>
    <dgm:cxn modelId="{46D752D1-C281-4A36-BAF5-332FBDA286BA}" type="presParOf" srcId="{34D1385E-7FA4-4A5A-9608-FEF5AF831A55}" destId="{89DA79C5-C87A-41EB-AE5F-C2855B9AD39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C7EE4F0-0C6C-4FE4-8C1E-41D1A329A255}"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fr-FR"/>
        </a:p>
      </dgm:t>
    </dgm:pt>
    <dgm:pt modelId="{429EB87E-162D-45B7-8D06-9E5056E824F9}">
      <dgm:prSet phldrT="[Texte]" custT="1"/>
      <dgm:spPr>
        <a:solidFill>
          <a:srgbClr val="EC4E59"/>
        </a:solidFill>
      </dgm:spPr>
      <dgm:t>
        <a:bodyPr/>
        <a:lstStyle/>
        <a:p>
          <a:r>
            <a:rPr lang="fr-FR" sz="4400" dirty="0" smtClean="0">
              <a:latin typeface="Times New Roman" panose="02020603050405020304" pitchFamily="18" charset="0"/>
              <a:cs typeface="Times New Roman" panose="02020603050405020304" pitchFamily="18" charset="0"/>
            </a:rPr>
            <a:t>STRATEGIE</a:t>
          </a:r>
          <a:endParaRPr lang="fr-FR" sz="4400" dirty="0">
            <a:latin typeface="Times New Roman" panose="02020603050405020304" pitchFamily="18" charset="0"/>
            <a:cs typeface="Times New Roman" panose="02020603050405020304" pitchFamily="18" charset="0"/>
          </a:endParaRPr>
        </a:p>
      </dgm:t>
    </dgm:pt>
    <dgm:pt modelId="{7248D02E-F6C4-4426-ABB0-0240E19CB9DC}" type="parTrans" cxnId="{ACD93157-99D4-4FDD-AC75-D4A8ADF4E97E}">
      <dgm:prSet/>
      <dgm:spPr/>
      <dgm:t>
        <a:bodyPr/>
        <a:lstStyle/>
        <a:p>
          <a:endParaRPr lang="fr-FR"/>
        </a:p>
      </dgm:t>
    </dgm:pt>
    <dgm:pt modelId="{46464911-8D11-484F-A97D-3A07A9904F25}" type="sibTrans" cxnId="{ACD93157-99D4-4FDD-AC75-D4A8ADF4E97E}">
      <dgm:prSet/>
      <dgm:spPr/>
      <dgm:t>
        <a:bodyPr/>
        <a:lstStyle/>
        <a:p>
          <a:endParaRPr lang="fr-FR"/>
        </a:p>
      </dgm:t>
    </dgm:pt>
    <dgm:pt modelId="{6040FE00-A8B1-4D20-A68D-A2207B145186}">
      <dgm:prSet phldrT="[Texte]" custT="1"/>
      <dgm:spPr/>
      <dgm:t>
        <a:bodyPr/>
        <a:lstStyle/>
        <a:p>
          <a:r>
            <a:rPr lang="fr-FR" sz="2100" dirty="0" smtClean="0">
              <a:latin typeface="Times New Roman" panose="02020603050405020304" pitchFamily="18" charset="0"/>
              <a:cs typeface="Times New Roman" panose="02020603050405020304" pitchFamily="18" charset="0"/>
            </a:rPr>
            <a:t>Stratégie &amp; Business models</a:t>
          </a:r>
          <a:endParaRPr lang="fr-FR" sz="2100" dirty="0">
            <a:latin typeface="Times New Roman" panose="02020603050405020304" pitchFamily="18" charset="0"/>
            <a:cs typeface="Times New Roman" panose="02020603050405020304" pitchFamily="18" charset="0"/>
          </a:endParaRPr>
        </a:p>
      </dgm:t>
    </dgm:pt>
    <dgm:pt modelId="{CC982EE5-D1BF-405E-AC50-53576228A78E}" type="parTrans" cxnId="{9400DA9F-483E-43DA-B509-DA8545DB4C1A}">
      <dgm:prSet/>
      <dgm:spPr/>
      <dgm:t>
        <a:bodyPr/>
        <a:lstStyle/>
        <a:p>
          <a:endParaRPr lang="fr-FR"/>
        </a:p>
      </dgm:t>
    </dgm:pt>
    <dgm:pt modelId="{76F965DE-487E-46D6-90ED-4BC8872B7A0E}" type="sibTrans" cxnId="{9400DA9F-483E-43DA-B509-DA8545DB4C1A}">
      <dgm:prSet/>
      <dgm:spPr/>
      <dgm:t>
        <a:bodyPr/>
        <a:lstStyle/>
        <a:p>
          <a:endParaRPr lang="fr-FR"/>
        </a:p>
      </dgm:t>
    </dgm:pt>
    <dgm:pt modelId="{5FC0BF79-514F-4E65-803E-F2D9FA6B69E3}">
      <dgm:prSet phldrT="[Texte]" custT="1"/>
      <dgm:spPr>
        <a:solidFill>
          <a:srgbClr val="EDFB65"/>
        </a:solidFill>
      </dgm:spPr>
      <dgm:t>
        <a:bodyPr/>
        <a:lstStyle/>
        <a:p>
          <a:r>
            <a:rPr lang="fr-FR" sz="2100" dirty="0" smtClean="0">
              <a:latin typeface="Times New Roman" panose="02020603050405020304" pitchFamily="18" charset="0"/>
              <a:cs typeface="Times New Roman" panose="02020603050405020304" pitchFamily="18" charset="0"/>
            </a:rPr>
            <a:t>Changement organisationnel </a:t>
          </a:r>
          <a:endParaRPr lang="fr-FR" sz="2100" dirty="0">
            <a:latin typeface="Times New Roman" panose="02020603050405020304" pitchFamily="18" charset="0"/>
            <a:cs typeface="Times New Roman" panose="02020603050405020304" pitchFamily="18" charset="0"/>
          </a:endParaRPr>
        </a:p>
      </dgm:t>
    </dgm:pt>
    <dgm:pt modelId="{38EABAEC-9810-4693-9DA2-CE1B4B6CB8C5}" type="parTrans" cxnId="{EC727799-368C-4E7D-9DFE-F43C29BD572F}">
      <dgm:prSet/>
      <dgm:spPr/>
      <dgm:t>
        <a:bodyPr/>
        <a:lstStyle/>
        <a:p>
          <a:endParaRPr lang="fr-FR"/>
        </a:p>
      </dgm:t>
    </dgm:pt>
    <dgm:pt modelId="{EF747DD2-CF4B-463C-8CBE-F61CD9366D53}" type="sibTrans" cxnId="{EC727799-368C-4E7D-9DFE-F43C29BD572F}">
      <dgm:prSet/>
      <dgm:spPr/>
      <dgm:t>
        <a:bodyPr/>
        <a:lstStyle/>
        <a:p>
          <a:endParaRPr lang="fr-FR"/>
        </a:p>
      </dgm:t>
    </dgm:pt>
    <dgm:pt modelId="{D29938DE-D66D-44EF-BD78-30A345CA1968}">
      <dgm:prSet custT="1"/>
      <dgm:spPr>
        <a:solidFill>
          <a:srgbClr val="7030A0"/>
        </a:solidFill>
      </dgm:spPr>
      <dgm:t>
        <a:bodyPr/>
        <a:lstStyle/>
        <a:p>
          <a:r>
            <a:rPr lang="fr-FR" sz="2100" dirty="0" smtClean="0">
              <a:latin typeface="Times New Roman" panose="02020603050405020304" pitchFamily="18" charset="0"/>
              <a:cs typeface="Times New Roman" panose="02020603050405020304" pitchFamily="18" charset="0"/>
            </a:rPr>
            <a:t>Alliances &amp; partenariats</a:t>
          </a:r>
          <a:endParaRPr lang="fr-FR" sz="2100" dirty="0">
            <a:latin typeface="Times New Roman" panose="02020603050405020304" pitchFamily="18" charset="0"/>
            <a:cs typeface="Times New Roman" panose="02020603050405020304" pitchFamily="18" charset="0"/>
          </a:endParaRPr>
        </a:p>
      </dgm:t>
    </dgm:pt>
    <dgm:pt modelId="{60551B88-97AD-4895-B4DD-BAE00F06E5F0}" type="parTrans" cxnId="{7AC1FF92-D663-41C7-A9D0-D4660F06D91D}">
      <dgm:prSet/>
      <dgm:spPr/>
      <dgm:t>
        <a:bodyPr/>
        <a:lstStyle/>
        <a:p>
          <a:endParaRPr lang="fr-FR"/>
        </a:p>
      </dgm:t>
    </dgm:pt>
    <dgm:pt modelId="{4F447524-A313-4178-994C-6DA10C050D7D}" type="sibTrans" cxnId="{7AC1FF92-D663-41C7-A9D0-D4660F06D91D}">
      <dgm:prSet/>
      <dgm:spPr/>
      <dgm:t>
        <a:bodyPr/>
        <a:lstStyle/>
        <a:p>
          <a:endParaRPr lang="fr-FR"/>
        </a:p>
      </dgm:t>
    </dgm:pt>
    <dgm:pt modelId="{2D874A1A-E59C-4168-8718-31210706D69D}">
      <dgm:prSet custT="1"/>
      <dgm:spPr>
        <a:solidFill>
          <a:srgbClr val="00B0F0"/>
        </a:solidFill>
      </dgm:spPr>
      <dgm:t>
        <a:bodyPr/>
        <a:lstStyle/>
        <a:p>
          <a:r>
            <a:rPr lang="fr-FR" sz="2100" dirty="0" smtClean="0">
              <a:latin typeface="Times New Roman" panose="02020603050405020304" pitchFamily="18" charset="0"/>
              <a:ea typeface="Tahoma" panose="020B0604030504040204" pitchFamily="34" charset="0"/>
              <a:cs typeface="Times New Roman" panose="02020603050405020304" pitchFamily="18" charset="0"/>
            </a:rPr>
            <a:t>Entreprises </a:t>
          </a:r>
          <a:r>
            <a:rPr lang="fr-FR" sz="2100" dirty="0" err="1" smtClean="0">
              <a:latin typeface="Times New Roman" panose="02020603050405020304" pitchFamily="18" charset="0"/>
              <a:ea typeface="Tahoma" panose="020B0604030504040204" pitchFamily="34" charset="0"/>
              <a:cs typeface="Times New Roman" panose="02020603050405020304" pitchFamily="18" charset="0"/>
            </a:rPr>
            <a:t>Benchmarkées</a:t>
          </a:r>
          <a:r>
            <a:rPr lang="fr-FR" sz="2100" dirty="0" smtClean="0">
              <a:latin typeface="Times New Roman" panose="02020603050405020304" pitchFamily="18" charset="0"/>
              <a:ea typeface="Tahoma" panose="020B0604030504040204" pitchFamily="34" charset="0"/>
              <a:cs typeface="Times New Roman" panose="02020603050405020304" pitchFamily="18" charset="0"/>
            </a:rPr>
            <a:t> </a:t>
          </a:r>
          <a:endParaRPr lang="fr-FR" sz="2100" dirty="0">
            <a:latin typeface="Times New Roman" panose="02020603050405020304" pitchFamily="18" charset="0"/>
            <a:ea typeface="Tahoma" panose="020B0604030504040204" pitchFamily="34" charset="0"/>
            <a:cs typeface="Times New Roman" panose="02020603050405020304" pitchFamily="18" charset="0"/>
          </a:endParaRPr>
        </a:p>
      </dgm:t>
    </dgm:pt>
    <dgm:pt modelId="{BBA6415B-A414-4DC4-847B-E73C40F785B3}" type="parTrans" cxnId="{E2E5F12F-D335-4A53-83AD-C39907A4C299}">
      <dgm:prSet/>
      <dgm:spPr/>
      <dgm:t>
        <a:bodyPr/>
        <a:lstStyle/>
        <a:p>
          <a:endParaRPr lang="fr-FR"/>
        </a:p>
      </dgm:t>
    </dgm:pt>
    <dgm:pt modelId="{A8C5B1E7-97C1-402A-B4DF-35C0A5ADE020}" type="sibTrans" cxnId="{E2E5F12F-D335-4A53-83AD-C39907A4C299}">
      <dgm:prSet/>
      <dgm:spPr/>
      <dgm:t>
        <a:bodyPr/>
        <a:lstStyle/>
        <a:p>
          <a:endParaRPr lang="fr-FR"/>
        </a:p>
      </dgm:t>
    </dgm:pt>
    <dgm:pt modelId="{890C1608-5925-4C4D-8B4F-7AAE4C4D5817}">
      <dgm:prSet custT="1"/>
      <dgm:spPr>
        <a:solidFill>
          <a:srgbClr val="92D050"/>
        </a:solidFill>
      </dgm:spPr>
      <dgm:t>
        <a:bodyPr/>
        <a:lstStyle/>
        <a:p>
          <a:r>
            <a:rPr lang="fr-FR" sz="2100" dirty="0" smtClean="0">
              <a:latin typeface="Times New Roman" panose="02020603050405020304" pitchFamily="18" charset="0"/>
              <a:cs typeface="Times New Roman" panose="02020603050405020304" pitchFamily="18" charset="0"/>
            </a:rPr>
            <a:t>Normes &amp; réglementations </a:t>
          </a:r>
          <a:endParaRPr lang="fr-FR" sz="2100" dirty="0">
            <a:latin typeface="Times New Roman" panose="02020603050405020304" pitchFamily="18" charset="0"/>
            <a:cs typeface="Times New Roman" panose="02020603050405020304" pitchFamily="18" charset="0"/>
          </a:endParaRPr>
        </a:p>
      </dgm:t>
    </dgm:pt>
    <dgm:pt modelId="{5D938C5F-B2E7-41FE-9D83-E04DDD54DFBE}" type="parTrans" cxnId="{B08E6C83-21F4-42E7-B1D1-2159111DE625}">
      <dgm:prSet/>
      <dgm:spPr/>
      <dgm:t>
        <a:bodyPr/>
        <a:lstStyle/>
        <a:p>
          <a:endParaRPr lang="fr-FR"/>
        </a:p>
      </dgm:t>
    </dgm:pt>
    <dgm:pt modelId="{7ED652C1-A8FE-46A5-BBE1-66071FFDE2F5}" type="sibTrans" cxnId="{B08E6C83-21F4-42E7-B1D1-2159111DE625}">
      <dgm:prSet/>
      <dgm:spPr/>
      <dgm:t>
        <a:bodyPr/>
        <a:lstStyle/>
        <a:p>
          <a:endParaRPr lang="fr-FR"/>
        </a:p>
      </dgm:t>
    </dgm:pt>
    <dgm:pt modelId="{A82871DD-DB08-40B2-9887-770769403EEF}" type="pres">
      <dgm:prSet presAssocID="{DC7EE4F0-0C6C-4FE4-8C1E-41D1A329A255}" presName="diagram" presStyleCnt="0">
        <dgm:presLayoutVars>
          <dgm:chPref val="1"/>
          <dgm:dir/>
          <dgm:animOne val="branch"/>
          <dgm:animLvl val="lvl"/>
          <dgm:resizeHandles val="exact"/>
        </dgm:presLayoutVars>
      </dgm:prSet>
      <dgm:spPr/>
      <dgm:t>
        <a:bodyPr/>
        <a:lstStyle/>
        <a:p>
          <a:endParaRPr lang="fr-FR"/>
        </a:p>
      </dgm:t>
    </dgm:pt>
    <dgm:pt modelId="{851B7E79-5548-48F8-A6B7-6F07361E41B2}" type="pres">
      <dgm:prSet presAssocID="{429EB87E-162D-45B7-8D06-9E5056E824F9}" presName="root1" presStyleCnt="0"/>
      <dgm:spPr/>
    </dgm:pt>
    <dgm:pt modelId="{AD973A86-8CF4-4537-BDF4-A3F65930A64E}" type="pres">
      <dgm:prSet presAssocID="{429EB87E-162D-45B7-8D06-9E5056E824F9}" presName="LevelOneTextNode" presStyleLbl="node0" presStyleIdx="0" presStyleCnt="1" custScaleX="218710" custScaleY="224382">
        <dgm:presLayoutVars>
          <dgm:chPref val="3"/>
        </dgm:presLayoutVars>
      </dgm:prSet>
      <dgm:spPr/>
      <dgm:t>
        <a:bodyPr/>
        <a:lstStyle/>
        <a:p>
          <a:endParaRPr lang="fr-FR"/>
        </a:p>
      </dgm:t>
    </dgm:pt>
    <dgm:pt modelId="{7CF6DF9C-6211-4435-9132-59CF2A56BB20}" type="pres">
      <dgm:prSet presAssocID="{429EB87E-162D-45B7-8D06-9E5056E824F9}" presName="level2hierChild" presStyleCnt="0"/>
      <dgm:spPr/>
    </dgm:pt>
    <dgm:pt modelId="{089AE103-B8D1-4C59-B411-332EBD3CE690}" type="pres">
      <dgm:prSet presAssocID="{CC982EE5-D1BF-405E-AC50-53576228A78E}" presName="conn2-1" presStyleLbl="parChTrans1D2" presStyleIdx="0" presStyleCnt="5"/>
      <dgm:spPr/>
      <dgm:t>
        <a:bodyPr/>
        <a:lstStyle/>
        <a:p>
          <a:endParaRPr lang="fr-FR"/>
        </a:p>
      </dgm:t>
    </dgm:pt>
    <dgm:pt modelId="{09EC32E9-2BD1-4B17-93E7-2C1FCFE06C59}" type="pres">
      <dgm:prSet presAssocID="{CC982EE5-D1BF-405E-AC50-53576228A78E}" presName="connTx" presStyleLbl="parChTrans1D2" presStyleIdx="0" presStyleCnt="5"/>
      <dgm:spPr/>
      <dgm:t>
        <a:bodyPr/>
        <a:lstStyle/>
        <a:p>
          <a:endParaRPr lang="fr-FR"/>
        </a:p>
      </dgm:t>
    </dgm:pt>
    <dgm:pt modelId="{0BF4BA96-7BA4-48EB-BA67-73C88DAE0F6C}" type="pres">
      <dgm:prSet presAssocID="{6040FE00-A8B1-4D20-A68D-A2207B145186}" presName="root2" presStyleCnt="0"/>
      <dgm:spPr/>
    </dgm:pt>
    <dgm:pt modelId="{44E284A2-81B2-4564-A39C-655A91B1A81D}" type="pres">
      <dgm:prSet presAssocID="{6040FE00-A8B1-4D20-A68D-A2207B145186}" presName="LevelTwoTextNode" presStyleLbl="node2" presStyleIdx="0" presStyleCnt="5">
        <dgm:presLayoutVars>
          <dgm:chPref val="3"/>
        </dgm:presLayoutVars>
      </dgm:prSet>
      <dgm:spPr/>
      <dgm:t>
        <a:bodyPr/>
        <a:lstStyle/>
        <a:p>
          <a:endParaRPr lang="fr-FR"/>
        </a:p>
      </dgm:t>
    </dgm:pt>
    <dgm:pt modelId="{EBF75729-4007-4F7C-9171-A2899ACE12A1}" type="pres">
      <dgm:prSet presAssocID="{6040FE00-A8B1-4D20-A68D-A2207B145186}" presName="level3hierChild" presStyleCnt="0"/>
      <dgm:spPr/>
    </dgm:pt>
    <dgm:pt modelId="{666D8BBA-1A43-4B4F-8FB9-910C4ACC776C}" type="pres">
      <dgm:prSet presAssocID="{38EABAEC-9810-4693-9DA2-CE1B4B6CB8C5}" presName="conn2-1" presStyleLbl="parChTrans1D2" presStyleIdx="1" presStyleCnt="5"/>
      <dgm:spPr/>
      <dgm:t>
        <a:bodyPr/>
        <a:lstStyle/>
        <a:p>
          <a:endParaRPr lang="fr-FR"/>
        </a:p>
      </dgm:t>
    </dgm:pt>
    <dgm:pt modelId="{C62B9D99-0942-4BDB-95F0-CA8D24130D18}" type="pres">
      <dgm:prSet presAssocID="{38EABAEC-9810-4693-9DA2-CE1B4B6CB8C5}" presName="connTx" presStyleLbl="parChTrans1D2" presStyleIdx="1" presStyleCnt="5"/>
      <dgm:spPr/>
      <dgm:t>
        <a:bodyPr/>
        <a:lstStyle/>
        <a:p>
          <a:endParaRPr lang="fr-FR"/>
        </a:p>
      </dgm:t>
    </dgm:pt>
    <dgm:pt modelId="{64AE072D-DC34-4944-8FA1-04F628A52798}" type="pres">
      <dgm:prSet presAssocID="{5FC0BF79-514F-4E65-803E-F2D9FA6B69E3}" presName="root2" presStyleCnt="0"/>
      <dgm:spPr/>
    </dgm:pt>
    <dgm:pt modelId="{6A068FB8-AB3C-480E-844B-3F917BD19E89}" type="pres">
      <dgm:prSet presAssocID="{5FC0BF79-514F-4E65-803E-F2D9FA6B69E3}" presName="LevelTwoTextNode" presStyleLbl="node2" presStyleIdx="1" presStyleCnt="5">
        <dgm:presLayoutVars>
          <dgm:chPref val="3"/>
        </dgm:presLayoutVars>
      </dgm:prSet>
      <dgm:spPr/>
      <dgm:t>
        <a:bodyPr/>
        <a:lstStyle/>
        <a:p>
          <a:endParaRPr lang="fr-FR"/>
        </a:p>
      </dgm:t>
    </dgm:pt>
    <dgm:pt modelId="{29E85010-A7B6-4BB9-9547-50708125C1DC}" type="pres">
      <dgm:prSet presAssocID="{5FC0BF79-514F-4E65-803E-F2D9FA6B69E3}" presName="level3hierChild" presStyleCnt="0"/>
      <dgm:spPr/>
    </dgm:pt>
    <dgm:pt modelId="{EF15A771-7815-43F8-AF79-D2BCFEE6DD0A}" type="pres">
      <dgm:prSet presAssocID="{5D938C5F-B2E7-41FE-9D83-E04DDD54DFBE}" presName="conn2-1" presStyleLbl="parChTrans1D2" presStyleIdx="2" presStyleCnt="5"/>
      <dgm:spPr/>
      <dgm:t>
        <a:bodyPr/>
        <a:lstStyle/>
        <a:p>
          <a:endParaRPr lang="fr-FR"/>
        </a:p>
      </dgm:t>
    </dgm:pt>
    <dgm:pt modelId="{3E47B3AF-934C-460E-AD4A-75297AA35485}" type="pres">
      <dgm:prSet presAssocID="{5D938C5F-B2E7-41FE-9D83-E04DDD54DFBE}" presName="connTx" presStyleLbl="parChTrans1D2" presStyleIdx="2" presStyleCnt="5"/>
      <dgm:spPr/>
      <dgm:t>
        <a:bodyPr/>
        <a:lstStyle/>
        <a:p>
          <a:endParaRPr lang="fr-FR"/>
        </a:p>
      </dgm:t>
    </dgm:pt>
    <dgm:pt modelId="{534F6B9F-3E0C-4109-B280-9995DBB49EAC}" type="pres">
      <dgm:prSet presAssocID="{890C1608-5925-4C4D-8B4F-7AAE4C4D5817}" presName="root2" presStyleCnt="0"/>
      <dgm:spPr/>
    </dgm:pt>
    <dgm:pt modelId="{F1A5BE68-7648-4C98-A484-FDC1AAAEFDFC}" type="pres">
      <dgm:prSet presAssocID="{890C1608-5925-4C4D-8B4F-7AAE4C4D5817}" presName="LevelTwoTextNode" presStyleLbl="node2" presStyleIdx="2" presStyleCnt="5">
        <dgm:presLayoutVars>
          <dgm:chPref val="3"/>
        </dgm:presLayoutVars>
      </dgm:prSet>
      <dgm:spPr/>
      <dgm:t>
        <a:bodyPr/>
        <a:lstStyle/>
        <a:p>
          <a:endParaRPr lang="fr-FR"/>
        </a:p>
      </dgm:t>
    </dgm:pt>
    <dgm:pt modelId="{A3C9FFF0-73B7-4B1C-869C-C0AE3C362881}" type="pres">
      <dgm:prSet presAssocID="{890C1608-5925-4C4D-8B4F-7AAE4C4D5817}" presName="level3hierChild" presStyleCnt="0"/>
      <dgm:spPr/>
    </dgm:pt>
    <dgm:pt modelId="{81BE37C9-E1CF-4881-AC81-B47B28C87E15}" type="pres">
      <dgm:prSet presAssocID="{BBA6415B-A414-4DC4-847B-E73C40F785B3}" presName="conn2-1" presStyleLbl="parChTrans1D2" presStyleIdx="3" presStyleCnt="5"/>
      <dgm:spPr/>
      <dgm:t>
        <a:bodyPr/>
        <a:lstStyle/>
        <a:p>
          <a:endParaRPr lang="fr-FR"/>
        </a:p>
      </dgm:t>
    </dgm:pt>
    <dgm:pt modelId="{6B7B068D-861A-4327-976D-241D406849A6}" type="pres">
      <dgm:prSet presAssocID="{BBA6415B-A414-4DC4-847B-E73C40F785B3}" presName="connTx" presStyleLbl="parChTrans1D2" presStyleIdx="3" presStyleCnt="5"/>
      <dgm:spPr/>
      <dgm:t>
        <a:bodyPr/>
        <a:lstStyle/>
        <a:p>
          <a:endParaRPr lang="fr-FR"/>
        </a:p>
      </dgm:t>
    </dgm:pt>
    <dgm:pt modelId="{6EEC42C9-0240-4602-874F-9AFCBCEF6235}" type="pres">
      <dgm:prSet presAssocID="{2D874A1A-E59C-4168-8718-31210706D69D}" presName="root2" presStyleCnt="0"/>
      <dgm:spPr/>
    </dgm:pt>
    <dgm:pt modelId="{052699CD-CE6D-40CE-8816-CE884F89D883}" type="pres">
      <dgm:prSet presAssocID="{2D874A1A-E59C-4168-8718-31210706D69D}" presName="LevelTwoTextNode" presStyleLbl="node2" presStyleIdx="3" presStyleCnt="5">
        <dgm:presLayoutVars>
          <dgm:chPref val="3"/>
        </dgm:presLayoutVars>
      </dgm:prSet>
      <dgm:spPr/>
      <dgm:t>
        <a:bodyPr/>
        <a:lstStyle/>
        <a:p>
          <a:endParaRPr lang="fr-FR"/>
        </a:p>
      </dgm:t>
    </dgm:pt>
    <dgm:pt modelId="{F40DD7BA-4FE2-43F2-B054-C2693E57645A}" type="pres">
      <dgm:prSet presAssocID="{2D874A1A-E59C-4168-8718-31210706D69D}" presName="level3hierChild" presStyleCnt="0"/>
      <dgm:spPr/>
    </dgm:pt>
    <dgm:pt modelId="{F022D705-F99C-47C7-B90D-D61B9C647B57}" type="pres">
      <dgm:prSet presAssocID="{60551B88-97AD-4895-B4DD-BAE00F06E5F0}" presName="conn2-1" presStyleLbl="parChTrans1D2" presStyleIdx="4" presStyleCnt="5"/>
      <dgm:spPr/>
      <dgm:t>
        <a:bodyPr/>
        <a:lstStyle/>
        <a:p>
          <a:endParaRPr lang="fr-FR"/>
        </a:p>
      </dgm:t>
    </dgm:pt>
    <dgm:pt modelId="{367F6070-F7DC-430B-B070-E0A4BA0A13EA}" type="pres">
      <dgm:prSet presAssocID="{60551B88-97AD-4895-B4DD-BAE00F06E5F0}" presName="connTx" presStyleLbl="parChTrans1D2" presStyleIdx="4" presStyleCnt="5"/>
      <dgm:spPr/>
      <dgm:t>
        <a:bodyPr/>
        <a:lstStyle/>
        <a:p>
          <a:endParaRPr lang="fr-FR"/>
        </a:p>
      </dgm:t>
    </dgm:pt>
    <dgm:pt modelId="{34D1385E-7FA4-4A5A-9608-FEF5AF831A55}" type="pres">
      <dgm:prSet presAssocID="{D29938DE-D66D-44EF-BD78-30A345CA1968}" presName="root2" presStyleCnt="0"/>
      <dgm:spPr/>
    </dgm:pt>
    <dgm:pt modelId="{030D6EA8-531D-404E-A1D9-C21610220466}" type="pres">
      <dgm:prSet presAssocID="{D29938DE-D66D-44EF-BD78-30A345CA1968}" presName="LevelTwoTextNode" presStyleLbl="node2" presStyleIdx="4" presStyleCnt="5">
        <dgm:presLayoutVars>
          <dgm:chPref val="3"/>
        </dgm:presLayoutVars>
      </dgm:prSet>
      <dgm:spPr/>
      <dgm:t>
        <a:bodyPr/>
        <a:lstStyle/>
        <a:p>
          <a:endParaRPr lang="fr-FR"/>
        </a:p>
      </dgm:t>
    </dgm:pt>
    <dgm:pt modelId="{89DA79C5-C87A-41EB-AE5F-C2855B9AD392}" type="pres">
      <dgm:prSet presAssocID="{D29938DE-D66D-44EF-BD78-30A345CA1968}" presName="level3hierChild" presStyleCnt="0"/>
      <dgm:spPr/>
    </dgm:pt>
  </dgm:ptLst>
  <dgm:cxnLst>
    <dgm:cxn modelId="{B08E6C83-21F4-42E7-B1D1-2159111DE625}" srcId="{429EB87E-162D-45B7-8D06-9E5056E824F9}" destId="{890C1608-5925-4C4D-8B4F-7AAE4C4D5817}" srcOrd="2" destOrd="0" parTransId="{5D938C5F-B2E7-41FE-9D83-E04DDD54DFBE}" sibTransId="{7ED652C1-A8FE-46A5-BBE1-66071FFDE2F5}"/>
    <dgm:cxn modelId="{94B9B76C-2F75-435E-B261-70C27AD0BA33}" type="presOf" srcId="{DC7EE4F0-0C6C-4FE4-8C1E-41D1A329A255}" destId="{A82871DD-DB08-40B2-9887-770769403EEF}" srcOrd="0" destOrd="0" presId="urn:microsoft.com/office/officeart/2005/8/layout/hierarchy2"/>
    <dgm:cxn modelId="{8F429C49-5022-4D3C-B3A3-486B2011BD98}" type="presOf" srcId="{60551B88-97AD-4895-B4DD-BAE00F06E5F0}" destId="{367F6070-F7DC-430B-B070-E0A4BA0A13EA}" srcOrd="1" destOrd="0" presId="urn:microsoft.com/office/officeart/2005/8/layout/hierarchy2"/>
    <dgm:cxn modelId="{BB94C22B-FF49-4344-B0B8-4B4B695C40F2}" type="presOf" srcId="{5D938C5F-B2E7-41FE-9D83-E04DDD54DFBE}" destId="{EF15A771-7815-43F8-AF79-D2BCFEE6DD0A}" srcOrd="0" destOrd="0" presId="urn:microsoft.com/office/officeart/2005/8/layout/hierarchy2"/>
    <dgm:cxn modelId="{A79CC156-E5C5-439D-953A-A60FB89D702B}" type="presOf" srcId="{5FC0BF79-514F-4E65-803E-F2D9FA6B69E3}" destId="{6A068FB8-AB3C-480E-844B-3F917BD19E89}" srcOrd="0" destOrd="0" presId="urn:microsoft.com/office/officeart/2005/8/layout/hierarchy2"/>
    <dgm:cxn modelId="{48E97647-D596-4B55-B55D-EC8E886EB197}" type="presOf" srcId="{890C1608-5925-4C4D-8B4F-7AAE4C4D5817}" destId="{F1A5BE68-7648-4C98-A484-FDC1AAAEFDFC}" srcOrd="0" destOrd="0" presId="urn:microsoft.com/office/officeart/2005/8/layout/hierarchy2"/>
    <dgm:cxn modelId="{65DECE23-1148-4840-86F7-28BB749A8D01}" type="presOf" srcId="{5D938C5F-B2E7-41FE-9D83-E04DDD54DFBE}" destId="{3E47B3AF-934C-460E-AD4A-75297AA35485}" srcOrd="1" destOrd="0" presId="urn:microsoft.com/office/officeart/2005/8/layout/hierarchy2"/>
    <dgm:cxn modelId="{BDC0AEE7-4D89-4799-B361-CA55D0215F27}" type="presOf" srcId="{6040FE00-A8B1-4D20-A68D-A2207B145186}" destId="{44E284A2-81B2-4564-A39C-655A91B1A81D}" srcOrd="0" destOrd="0" presId="urn:microsoft.com/office/officeart/2005/8/layout/hierarchy2"/>
    <dgm:cxn modelId="{9400DA9F-483E-43DA-B509-DA8545DB4C1A}" srcId="{429EB87E-162D-45B7-8D06-9E5056E824F9}" destId="{6040FE00-A8B1-4D20-A68D-A2207B145186}" srcOrd="0" destOrd="0" parTransId="{CC982EE5-D1BF-405E-AC50-53576228A78E}" sibTransId="{76F965DE-487E-46D6-90ED-4BC8872B7A0E}"/>
    <dgm:cxn modelId="{5840585C-E936-4606-BF3B-41DE0B78906B}" type="presOf" srcId="{38EABAEC-9810-4693-9DA2-CE1B4B6CB8C5}" destId="{C62B9D99-0942-4BDB-95F0-CA8D24130D18}" srcOrd="1" destOrd="0" presId="urn:microsoft.com/office/officeart/2005/8/layout/hierarchy2"/>
    <dgm:cxn modelId="{54277977-1FA5-49BF-808B-F235360784CC}" type="presOf" srcId="{38EABAEC-9810-4693-9DA2-CE1B4B6CB8C5}" destId="{666D8BBA-1A43-4B4F-8FB9-910C4ACC776C}" srcOrd="0" destOrd="0" presId="urn:microsoft.com/office/officeart/2005/8/layout/hierarchy2"/>
    <dgm:cxn modelId="{02A09C65-CC41-4568-B832-8E65B650E18A}" type="presOf" srcId="{60551B88-97AD-4895-B4DD-BAE00F06E5F0}" destId="{F022D705-F99C-47C7-B90D-D61B9C647B57}" srcOrd="0" destOrd="0" presId="urn:microsoft.com/office/officeart/2005/8/layout/hierarchy2"/>
    <dgm:cxn modelId="{3C84DB06-7386-47BB-84B2-3A699D9F286A}" type="presOf" srcId="{BBA6415B-A414-4DC4-847B-E73C40F785B3}" destId="{81BE37C9-E1CF-4881-AC81-B47B28C87E15}" srcOrd="0" destOrd="0" presId="urn:microsoft.com/office/officeart/2005/8/layout/hierarchy2"/>
    <dgm:cxn modelId="{7AC1FF92-D663-41C7-A9D0-D4660F06D91D}" srcId="{429EB87E-162D-45B7-8D06-9E5056E824F9}" destId="{D29938DE-D66D-44EF-BD78-30A345CA1968}" srcOrd="4" destOrd="0" parTransId="{60551B88-97AD-4895-B4DD-BAE00F06E5F0}" sibTransId="{4F447524-A313-4178-994C-6DA10C050D7D}"/>
    <dgm:cxn modelId="{395DB5A1-C6E7-48DD-9A51-1D2144C3F5CE}" type="presOf" srcId="{2D874A1A-E59C-4168-8718-31210706D69D}" destId="{052699CD-CE6D-40CE-8816-CE884F89D883}" srcOrd="0" destOrd="0" presId="urn:microsoft.com/office/officeart/2005/8/layout/hierarchy2"/>
    <dgm:cxn modelId="{ACD93157-99D4-4FDD-AC75-D4A8ADF4E97E}" srcId="{DC7EE4F0-0C6C-4FE4-8C1E-41D1A329A255}" destId="{429EB87E-162D-45B7-8D06-9E5056E824F9}" srcOrd="0" destOrd="0" parTransId="{7248D02E-F6C4-4426-ABB0-0240E19CB9DC}" sibTransId="{46464911-8D11-484F-A97D-3A07A9904F25}"/>
    <dgm:cxn modelId="{2C2E1975-F696-42FD-BF67-EF5D80989540}" type="presOf" srcId="{D29938DE-D66D-44EF-BD78-30A345CA1968}" destId="{030D6EA8-531D-404E-A1D9-C21610220466}" srcOrd="0" destOrd="0" presId="urn:microsoft.com/office/officeart/2005/8/layout/hierarchy2"/>
    <dgm:cxn modelId="{F01739E3-2FA6-42AE-A843-1879F4FE56FD}" type="presOf" srcId="{BBA6415B-A414-4DC4-847B-E73C40F785B3}" destId="{6B7B068D-861A-4327-976D-241D406849A6}" srcOrd="1" destOrd="0" presId="urn:microsoft.com/office/officeart/2005/8/layout/hierarchy2"/>
    <dgm:cxn modelId="{1CE6545C-94B3-4510-86E9-DE6E5AD7DBE0}" type="presOf" srcId="{CC982EE5-D1BF-405E-AC50-53576228A78E}" destId="{09EC32E9-2BD1-4B17-93E7-2C1FCFE06C59}" srcOrd="1" destOrd="0" presId="urn:microsoft.com/office/officeart/2005/8/layout/hierarchy2"/>
    <dgm:cxn modelId="{EC727799-368C-4E7D-9DFE-F43C29BD572F}" srcId="{429EB87E-162D-45B7-8D06-9E5056E824F9}" destId="{5FC0BF79-514F-4E65-803E-F2D9FA6B69E3}" srcOrd="1" destOrd="0" parTransId="{38EABAEC-9810-4693-9DA2-CE1B4B6CB8C5}" sibTransId="{EF747DD2-CF4B-463C-8CBE-F61CD9366D53}"/>
    <dgm:cxn modelId="{CA96E086-424E-475B-A631-F4C288CEDE07}" type="presOf" srcId="{429EB87E-162D-45B7-8D06-9E5056E824F9}" destId="{AD973A86-8CF4-4537-BDF4-A3F65930A64E}" srcOrd="0" destOrd="0" presId="urn:microsoft.com/office/officeart/2005/8/layout/hierarchy2"/>
    <dgm:cxn modelId="{E2E5F12F-D335-4A53-83AD-C39907A4C299}" srcId="{429EB87E-162D-45B7-8D06-9E5056E824F9}" destId="{2D874A1A-E59C-4168-8718-31210706D69D}" srcOrd="3" destOrd="0" parTransId="{BBA6415B-A414-4DC4-847B-E73C40F785B3}" sibTransId="{A8C5B1E7-97C1-402A-B4DF-35C0A5ADE020}"/>
    <dgm:cxn modelId="{419EED30-ECED-455B-BDCE-FE66D454CC0B}" type="presOf" srcId="{CC982EE5-D1BF-405E-AC50-53576228A78E}" destId="{089AE103-B8D1-4C59-B411-332EBD3CE690}" srcOrd="0" destOrd="0" presId="urn:microsoft.com/office/officeart/2005/8/layout/hierarchy2"/>
    <dgm:cxn modelId="{66877A0E-3968-42C7-9728-9B3D2538A18E}" type="presParOf" srcId="{A82871DD-DB08-40B2-9887-770769403EEF}" destId="{851B7E79-5548-48F8-A6B7-6F07361E41B2}" srcOrd="0" destOrd="0" presId="urn:microsoft.com/office/officeart/2005/8/layout/hierarchy2"/>
    <dgm:cxn modelId="{DB231FE1-EDEE-4CFC-8608-07C3FD00297A}" type="presParOf" srcId="{851B7E79-5548-48F8-A6B7-6F07361E41B2}" destId="{AD973A86-8CF4-4537-BDF4-A3F65930A64E}" srcOrd="0" destOrd="0" presId="urn:microsoft.com/office/officeart/2005/8/layout/hierarchy2"/>
    <dgm:cxn modelId="{FD4351C3-1464-475B-B244-DC64BD1795B9}" type="presParOf" srcId="{851B7E79-5548-48F8-A6B7-6F07361E41B2}" destId="{7CF6DF9C-6211-4435-9132-59CF2A56BB20}" srcOrd="1" destOrd="0" presId="urn:microsoft.com/office/officeart/2005/8/layout/hierarchy2"/>
    <dgm:cxn modelId="{B4BD81C5-D9CF-488E-8352-197724E8CC1D}" type="presParOf" srcId="{7CF6DF9C-6211-4435-9132-59CF2A56BB20}" destId="{089AE103-B8D1-4C59-B411-332EBD3CE690}" srcOrd="0" destOrd="0" presId="urn:microsoft.com/office/officeart/2005/8/layout/hierarchy2"/>
    <dgm:cxn modelId="{2AFC0BD3-6788-468B-AB33-FB1D182011BC}" type="presParOf" srcId="{089AE103-B8D1-4C59-B411-332EBD3CE690}" destId="{09EC32E9-2BD1-4B17-93E7-2C1FCFE06C59}" srcOrd="0" destOrd="0" presId="urn:microsoft.com/office/officeart/2005/8/layout/hierarchy2"/>
    <dgm:cxn modelId="{BA7DB2E6-FA66-4691-B738-F2650327264D}" type="presParOf" srcId="{7CF6DF9C-6211-4435-9132-59CF2A56BB20}" destId="{0BF4BA96-7BA4-48EB-BA67-73C88DAE0F6C}" srcOrd="1" destOrd="0" presId="urn:microsoft.com/office/officeart/2005/8/layout/hierarchy2"/>
    <dgm:cxn modelId="{CC47168B-48C8-40EE-A13C-79CC98C00C64}" type="presParOf" srcId="{0BF4BA96-7BA4-48EB-BA67-73C88DAE0F6C}" destId="{44E284A2-81B2-4564-A39C-655A91B1A81D}" srcOrd="0" destOrd="0" presId="urn:microsoft.com/office/officeart/2005/8/layout/hierarchy2"/>
    <dgm:cxn modelId="{F63052F2-6CF0-4021-AD86-15A38B078F60}" type="presParOf" srcId="{0BF4BA96-7BA4-48EB-BA67-73C88DAE0F6C}" destId="{EBF75729-4007-4F7C-9171-A2899ACE12A1}" srcOrd="1" destOrd="0" presId="urn:microsoft.com/office/officeart/2005/8/layout/hierarchy2"/>
    <dgm:cxn modelId="{88AC9784-674F-4018-A8EA-1D504821A0B6}" type="presParOf" srcId="{7CF6DF9C-6211-4435-9132-59CF2A56BB20}" destId="{666D8BBA-1A43-4B4F-8FB9-910C4ACC776C}" srcOrd="2" destOrd="0" presId="urn:microsoft.com/office/officeart/2005/8/layout/hierarchy2"/>
    <dgm:cxn modelId="{08C5A167-6BD8-459D-B7C0-6B4C9CCD9799}" type="presParOf" srcId="{666D8BBA-1A43-4B4F-8FB9-910C4ACC776C}" destId="{C62B9D99-0942-4BDB-95F0-CA8D24130D18}" srcOrd="0" destOrd="0" presId="urn:microsoft.com/office/officeart/2005/8/layout/hierarchy2"/>
    <dgm:cxn modelId="{7580A680-4CA8-40FB-887D-43102E7FFCDC}" type="presParOf" srcId="{7CF6DF9C-6211-4435-9132-59CF2A56BB20}" destId="{64AE072D-DC34-4944-8FA1-04F628A52798}" srcOrd="3" destOrd="0" presId="urn:microsoft.com/office/officeart/2005/8/layout/hierarchy2"/>
    <dgm:cxn modelId="{6BF9A22A-2F10-418B-8C96-066E7D294124}" type="presParOf" srcId="{64AE072D-DC34-4944-8FA1-04F628A52798}" destId="{6A068FB8-AB3C-480E-844B-3F917BD19E89}" srcOrd="0" destOrd="0" presId="urn:microsoft.com/office/officeart/2005/8/layout/hierarchy2"/>
    <dgm:cxn modelId="{B8FCB9F0-639D-4D5D-AD34-4C79835EAD96}" type="presParOf" srcId="{64AE072D-DC34-4944-8FA1-04F628A52798}" destId="{29E85010-A7B6-4BB9-9547-50708125C1DC}" srcOrd="1" destOrd="0" presId="urn:microsoft.com/office/officeart/2005/8/layout/hierarchy2"/>
    <dgm:cxn modelId="{E2C92898-867F-4913-9BCB-B9A7FA26833C}" type="presParOf" srcId="{7CF6DF9C-6211-4435-9132-59CF2A56BB20}" destId="{EF15A771-7815-43F8-AF79-D2BCFEE6DD0A}" srcOrd="4" destOrd="0" presId="urn:microsoft.com/office/officeart/2005/8/layout/hierarchy2"/>
    <dgm:cxn modelId="{284702DA-8673-4E5A-9C95-DA521187E070}" type="presParOf" srcId="{EF15A771-7815-43F8-AF79-D2BCFEE6DD0A}" destId="{3E47B3AF-934C-460E-AD4A-75297AA35485}" srcOrd="0" destOrd="0" presId="urn:microsoft.com/office/officeart/2005/8/layout/hierarchy2"/>
    <dgm:cxn modelId="{F6883D5C-7B60-4281-8FDB-9C1711DAB385}" type="presParOf" srcId="{7CF6DF9C-6211-4435-9132-59CF2A56BB20}" destId="{534F6B9F-3E0C-4109-B280-9995DBB49EAC}" srcOrd="5" destOrd="0" presId="urn:microsoft.com/office/officeart/2005/8/layout/hierarchy2"/>
    <dgm:cxn modelId="{0D106A1E-947D-4CE7-9496-88BEE7C6FFFB}" type="presParOf" srcId="{534F6B9F-3E0C-4109-B280-9995DBB49EAC}" destId="{F1A5BE68-7648-4C98-A484-FDC1AAAEFDFC}" srcOrd="0" destOrd="0" presId="urn:microsoft.com/office/officeart/2005/8/layout/hierarchy2"/>
    <dgm:cxn modelId="{C8740EE3-3D23-4D4C-8D24-6D3A49E29804}" type="presParOf" srcId="{534F6B9F-3E0C-4109-B280-9995DBB49EAC}" destId="{A3C9FFF0-73B7-4B1C-869C-C0AE3C362881}" srcOrd="1" destOrd="0" presId="urn:microsoft.com/office/officeart/2005/8/layout/hierarchy2"/>
    <dgm:cxn modelId="{8D5DAB60-3284-4D96-B28C-D337CD685CCC}" type="presParOf" srcId="{7CF6DF9C-6211-4435-9132-59CF2A56BB20}" destId="{81BE37C9-E1CF-4881-AC81-B47B28C87E15}" srcOrd="6" destOrd="0" presId="urn:microsoft.com/office/officeart/2005/8/layout/hierarchy2"/>
    <dgm:cxn modelId="{4F412427-092E-48B4-8FA5-BD57C857495E}" type="presParOf" srcId="{81BE37C9-E1CF-4881-AC81-B47B28C87E15}" destId="{6B7B068D-861A-4327-976D-241D406849A6}" srcOrd="0" destOrd="0" presId="urn:microsoft.com/office/officeart/2005/8/layout/hierarchy2"/>
    <dgm:cxn modelId="{65D7A250-7710-45BF-8DF4-CB92AEA6F277}" type="presParOf" srcId="{7CF6DF9C-6211-4435-9132-59CF2A56BB20}" destId="{6EEC42C9-0240-4602-874F-9AFCBCEF6235}" srcOrd="7" destOrd="0" presId="urn:microsoft.com/office/officeart/2005/8/layout/hierarchy2"/>
    <dgm:cxn modelId="{F3637671-B069-468C-AF87-9ADCAB6A2209}" type="presParOf" srcId="{6EEC42C9-0240-4602-874F-9AFCBCEF6235}" destId="{052699CD-CE6D-40CE-8816-CE884F89D883}" srcOrd="0" destOrd="0" presId="urn:microsoft.com/office/officeart/2005/8/layout/hierarchy2"/>
    <dgm:cxn modelId="{7D8F9681-A2D2-4981-BF83-EAA436D485D5}" type="presParOf" srcId="{6EEC42C9-0240-4602-874F-9AFCBCEF6235}" destId="{F40DD7BA-4FE2-43F2-B054-C2693E57645A}" srcOrd="1" destOrd="0" presId="urn:microsoft.com/office/officeart/2005/8/layout/hierarchy2"/>
    <dgm:cxn modelId="{E092703D-4B1D-4504-B022-1A4C3F085F03}" type="presParOf" srcId="{7CF6DF9C-6211-4435-9132-59CF2A56BB20}" destId="{F022D705-F99C-47C7-B90D-D61B9C647B57}" srcOrd="8" destOrd="0" presId="urn:microsoft.com/office/officeart/2005/8/layout/hierarchy2"/>
    <dgm:cxn modelId="{ED23A5D7-536F-429F-993C-577B33D06B81}" type="presParOf" srcId="{F022D705-F99C-47C7-B90D-D61B9C647B57}" destId="{367F6070-F7DC-430B-B070-E0A4BA0A13EA}" srcOrd="0" destOrd="0" presId="urn:microsoft.com/office/officeart/2005/8/layout/hierarchy2"/>
    <dgm:cxn modelId="{5C8DA443-70A9-43C7-B214-F703CBA505B5}" type="presParOf" srcId="{7CF6DF9C-6211-4435-9132-59CF2A56BB20}" destId="{34D1385E-7FA4-4A5A-9608-FEF5AF831A55}" srcOrd="9" destOrd="0" presId="urn:microsoft.com/office/officeart/2005/8/layout/hierarchy2"/>
    <dgm:cxn modelId="{EAB86623-BD89-4596-8757-24C32E438D07}" type="presParOf" srcId="{34D1385E-7FA4-4A5A-9608-FEF5AF831A55}" destId="{030D6EA8-531D-404E-A1D9-C21610220466}" srcOrd="0" destOrd="0" presId="urn:microsoft.com/office/officeart/2005/8/layout/hierarchy2"/>
    <dgm:cxn modelId="{AEB5F7CB-2164-4C1D-9E34-011421AB7544}" type="presParOf" srcId="{34D1385E-7FA4-4A5A-9608-FEF5AF831A55}" destId="{89DA79C5-C87A-41EB-AE5F-C2855B9AD39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73A86-8CF4-4537-BDF4-A3F65930A64E}">
      <dsp:nvSpPr>
        <dsp:cNvPr id="0" name=""/>
        <dsp:cNvSpPr/>
      </dsp:nvSpPr>
      <dsp:spPr>
        <a:xfrm>
          <a:off x="2042645" y="1625447"/>
          <a:ext cx="4225948" cy="2167771"/>
        </a:xfrm>
        <a:prstGeom prst="roundRect">
          <a:avLst>
            <a:gd name="adj" fmla="val 10000"/>
          </a:avLst>
        </a:prstGeom>
        <a:solidFill>
          <a:srgbClr val="EC4E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fr-FR" sz="4400" kern="1200" dirty="0" smtClean="0">
              <a:latin typeface="Times New Roman" panose="02020603050405020304" pitchFamily="18" charset="0"/>
              <a:cs typeface="Times New Roman" panose="02020603050405020304" pitchFamily="18" charset="0"/>
            </a:rPr>
            <a:t>COMMERCIAL </a:t>
          </a:r>
          <a:endParaRPr lang="fr-FR" sz="4400" kern="1200" dirty="0">
            <a:latin typeface="Times New Roman" panose="02020603050405020304" pitchFamily="18" charset="0"/>
            <a:cs typeface="Times New Roman" panose="02020603050405020304" pitchFamily="18" charset="0"/>
          </a:endParaRPr>
        </a:p>
      </dsp:txBody>
      <dsp:txXfrm>
        <a:off x="2106137" y="1688939"/>
        <a:ext cx="4098964" cy="2040787"/>
      </dsp:txXfrm>
    </dsp:sp>
    <dsp:sp modelId="{089AE103-B8D1-4C59-B411-332EBD3CE690}">
      <dsp:nvSpPr>
        <dsp:cNvPr id="0" name=""/>
        <dsp:cNvSpPr/>
      </dsp:nvSpPr>
      <dsp:spPr>
        <a:xfrm rot="17350740">
          <a:off x="5478723" y="1582263"/>
          <a:ext cx="2352626" cy="32092"/>
        </a:xfrm>
        <a:custGeom>
          <a:avLst/>
          <a:gdLst/>
          <a:ahLst/>
          <a:cxnLst/>
          <a:rect l="0" t="0" r="0" b="0"/>
          <a:pathLst>
            <a:path>
              <a:moveTo>
                <a:pt x="0" y="16046"/>
              </a:moveTo>
              <a:lnTo>
                <a:pt x="2352626"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p>
      </dsp:txBody>
      <dsp:txXfrm>
        <a:off x="6596221" y="1539493"/>
        <a:ext cx="117631" cy="117631"/>
      </dsp:txXfrm>
    </dsp:sp>
    <dsp:sp modelId="{44E284A2-81B2-4564-A39C-655A91B1A81D}">
      <dsp:nvSpPr>
        <dsp:cNvPr id="0" name=""/>
        <dsp:cNvSpPr/>
      </dsp:nvSpPr>
      <dsp:spPr>
        <a:xfrm>
          <a:off x="7041480" y="4231"/>
          <a:ext cx="1932215" cy="96610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Distribution &amp; Co</a:t>
          </a:r>
          <a:endParaRPr lang="fr-FR" sz="2100" kern="1200" dirty="0">
            <a:latin typeface="Times New Roman" panose="02020603050405020304" pitchFamily="18" charset="0"/>
            <a:cs typeface="Times New Roman" panose="02020603050405020304" pitchFamily="18" charset="0"/>
          </a:endParaRPr>
        </a:p>
      </dsp:txBody>
      <dsp:txXfrm>
        <a:off x="7069776" y="32527"/>
        <a:ext cx="1875623" cy="909515"/>
      </dsp:txXfrm>
    </dsp:sp>
    <dsp:sp modelId="{666D8BBA-1A43-4B4F-8FB9-910C4ACC776C}">
      <dsp:nvSpPr>
        <dsp:cNvPr id="0" name=""/>
        <dsp:cNvSpPr/>
      </dsp:nvSpPr>
      <dsp:spPr>
        <a:xfrm rot="18289469">
          <a:off x="5978330" y="2137775"/>
          <a:ext cx="1353413" cy="32092"/>
        </a:xfrm>
        <a:custGeom>
          <a:avLst/>
          <a:gdLst/>
          <a:ahLst/>
          <a:cxnLst/>
          <a:rect l="0" t="0" r="0" b="0"/>
          <a:pathLst>
            <a:path>
              <a:moveTo>
                <a:pt x="0" y="16046"/>
              </a:moveTo>
              <a:lnTo>
                <a:pt x="1353413"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6621201" y="2119986"/>
        <a:ext cx="67670" cy="67670"/>
      </dsp:txXfrm>
    </dsp:sp>
    <dsp:sp modelId="{6A068FB8-AB3C-480E-844B-3F917BD19E89}">
      <dsp:nvSpPr>
        <dsp:cNvPr id="0" name=""/>
        <dsp:cNvSpPr/>
      </dsp:nvSpPr>
      <dsp:spPr>
        <a:xfrm>
          <a:off x="7041480" y="1115255"/>
          <a:ext cx="1932215" cy="966107"/>
        </a:xfrm>
        <a:prstGeom prst="roundRect">
          <a:avLst>
            <a:gd name="adj" fmla="val 10000"/>
          </a:avLst>
        </a:prstGeom>
        <a:solidFill>
          <a:srgbClr val="EDFB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Communication </a:t>
          </a:r>
          <a:endParaRPr lang="fr-FR" sz="2100" kern="1200" dirty="0">
            <a:latin typeface="Times New Roman" panose="02020603050405020304" pitchFamily="18" charset="0"/>
            <a:cs typeface="Times New Roman" panose="02020603050405020304" pitchFamily="18" charset="0"/>
          </a:endParaRPr>
        </a:p>
      </dsp:txBody>
      <dsp:txXfrm>
        <a:off x="7069776" y="1143551"/>
        <a:ext cx="1875623" cy="909515"/>
      </dsp:txXfrm>
    </dsp:sp>
    <dsp:sp modelId="{EF15A771-7815-43F8-AF79-D2BCFEE6DD0A}">
      <dsp:nvSpPr>
        <dsp:cNvPr id="0" name=""/>
        <dsp:cNvSpPr/>
      </dsp:nvSpPr>
      <dsp:spPr>
        <a:xfrm>
          <a:off x="6268593" y="2693287"/>
          <a:ext cx="772886" cy="32092"/>
        </a:xfrm>
        <a:custGeom>
          <a:avLst/>
          <a:gdLst/>
          <a:ahLst/>
          <a:cxnLst/>
          <a:rect l="0" t="0" r="0" b="0"/>
          <a:pathLst>
            <a:path>
              <a:moveTo>
                <a:pt x="0" y="16046"/>
              </a:moveTo>
              <a:lnTo>
                <a:pt x="772886"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6635714" y="2690011"/>
        <a:ext cx="38644" cy="38644"/>
      </dsp:txXfrm>
    </dsp:sp>
    <dsp:sp modelId="{F1A5BE68-7648-4C98-A484-FDC1AAAEFDFC}">
      <dsp:nvSpPr>
        <dsp:cNvPr id="0" name=""/>
        <dsp:cNvSpPr/>
      </dsp:nvSpPr>
      <dsp:spPr>
        <a:xfrm>
          <a:off x="7041480" y="2226279"/>
          <a:ext cx="1932215" cy="966107"/>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Situation d’achat</a:t>
          </a:r>
          <a:endParaRPr lang="fr-FR" sz="2100" kern="1200" dirty="0">
            <a:latin typeface="Times New Roman" panose="02020603050405020304" pitchFamily="18" charset="0"/>
            <a:cs typeface="Times New Roman" panose="02020603050405020304" pitchFamily="18" charset="0"/>
          </a:endParaRPr>
        </a:p>
      </dsp:txBody>
      <dsp:txXfrm>
        <a:off x="7069776" y="2254575"/>
        <a:ext cx="1875623" cy="909515"/>
      </dsp:txXfrm>
    </dsp:sp>
    <dsp:sp modelId="{81BE37C9-E1CF-4881-AC81-B47B28C87E15}">
      <dsp:nvSpPr>
        <dsp:cNvPr id="0" name=""/>
        <dsp:cNvSpPr/>
      </dsp:nvSpPr>
      <dsp:spPr>
        <a:xfrm rot="3310531">
          <a:off x="5978330" y="3248799"/>
          <a:ext cx="1353413" cy="32092"/>
        </a:xfrm>
        <a:custGeom>
          <a:avLst/>
          <a:gdLst/>
          <a:ahLst/>
          <a:cxnLst/>
          <a:rect l="0" t="0" r="0" b="0"/>
          <a:pathLst>
            <a:path>
              <a:moveTo>
                <a:pt x="0" y="16046"/>
              </a:moveTo>
              <a:lnTo>
                <a:pt x="1353413"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6621201" y="3231010"/>
        <a:ext cx="67670" cy="67670"/>
      </dsp:txXfrm>
    </dsp:sp>
    <dsp:sp modelId="{052699CD-CE6D-40CE-8816-CE884F89D883}">
      <dsp:nvSpPr>
        <dsp:cNvPr id="0" name=""/>
        <dsp:cNvSpPr/>
      </dsp:nvSpPr>
      <dsp:spPr>
        <a:xfrm>
          <a:off x="7041480" y="3337303"/>
          <a:ext cx="1932215" cy="966107"/>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Evénementiel </a:t>
          </a:r>
          <a:endParaRPr lang="fr-FR" sz="2100" kern="1200" dirty="0">
            <a:latin typeface="Times New Roman" panose="02020603050405020304" pitchFamily="18" charset="0"/>
            <a:cs typeface="Times New Roman" panose="02020603050405020304" pitchFamily="18" charset="0"/>
          </a:endParaRPr>
        </a:p>
      </dsp:txBody>
      <dsp:txXfrm>
        <a:off x="7069776" y="3365599"/>
        <a:ext cx="1875623" cy="909515"/>
      </dsp:txXfrm>
    </dsp:sp>
    <dsp:sp modelId="{F022D705-F99C-47C7-B90D-D61B9C647B57}">
      <dsp:nvSpPr>
        <dsp:cNvPr id="0" name=""/>
        <dsp:cNvSpPr/>
      </dsp:nvSpPr>
      <dsp:spPr>
        <a:xfrm rot="4249260">
          <a:off x="5478723" y="3804311"/>
          <a:ext cx="2352626" cy="32092"/>
        </a:xfrm>
        <a:custGeom>
          <a:avLst/>
          <a:gdLst/>
          <a:ahLst/>
          <a:cxnLst/>
          <a:rect l="0" t="0" r="0" b="0"/>
          <a:pathLst>
            <a:path>
              <a:moveTo>
                <a:pt x="0" y="16046"/>
              </a:moveTo>
              <a:lnTo>
                <a:pt x="2352626"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p>
      </dsp:txBody>
      <dsp:txXfrm>
        <a:off x="6596221" y="3761541"/>
        <a:ext cx="117631" cy="117631"/>
      </dsp:txXfrm>
    </dsp:sp>
    <dsp:sp modelId="{030D6EA8-531D-404E-A1D9-C21610220466}">
      <dsp:nvSpPr>
        <dsp:cNvPr id="0" name=""/>
        <dsp:cNvSpPr/>
      </dsp:nvSpPr>
      <dsp:spPr>
        <a:xfrm>
          <a:off x="7041480" y="4448327"/>
          <a:ext cx="1932215" cy="966107"/>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Offre promotionnelle</a:t>
          </a:r>
          <a:endParaRPr lang="fr-FR" sz="2100" kern="1200" dirty="0">
            <a:latin typeface="Times New Roman" panose="02020603050405020304" pitchFamily="18" charset="0"/>
            <a:cs typeface="Times New Roman" panose="02020603050405020304" pitchFamily="18" charset="0"/>
          </a:endParaRPr>
        </a:p>
      </dsp:txBody>
      <dsp:txXfrm>
        <a:off x="7069776" y="4476623"/>
        <a:ext cx="1875623" cy="9095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73A86-8CF4-4537-BDF4-A3F65930A64E}">
      <dsp:nvSpPr>
        <dsp:cNvPr id="0" name=""/>
        <dsp:cNvSpPr/>
      </dsp:nvSpPr>
      <dsp:spPr>
        <a:xfrm>
          <a:off x="2042645" y="1625447"/>
          <a:ext cx="4225948" cy="2167771"/>
        </a:xfrm>
        <a:prstGeom prst="roundRect">
          <a:avLst>
            <a:gd name="adj" fmla="val 10000"/>
          </a:avLst>
        </a:prstGeom>
        <a:solidFill>
          <a:srgbClr val="EC4E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fr-FR" sz="4400" kern="1200" dirty="0" smtClean="0">
              <a:latin typeface="Times New Roman" panose="02020603050405020304" pitchFamily="18" charset="0"/>
              <a:cs typeface="Times New Roman" panose="02020603050405020304" pitchFamily="18" charset="0"/>
            </a:rPr>
            <a:t>TECHNOLOGI- QUE</a:t>
          </a:r>
          <a:endParaRPr lang="fr-FR" sz="4400" kern="1200" dirty="0">
            <a:latin typeface="Times New Roman" panose="02020603050405020304" pitchFamily="18" charset="0"/>
            <a:cs typeface="Times New Roman" panose="02020603050405020304" pitchFamily="18" charset="0"/>
          </a:endParaRPr>
        </a:p>
      </dsp:txBody>
      <dsp:txXfrm>
        <a:off x="2106137" y="1688939"/>
        <a:ext cx="4098964" cy="2040787"/>
      </dsp:txXfrm>
    </dsp:sp>
    <dsp:sp modelId="{089AE103-B8D1-4C59-B411-332EBD3CE690}">
      <dsp:nvSpPr>
        <dsp:cNvPr id="0" name=""/>
        <dsp:cNvSpPr/>
      </dsp:nvSpPr>
      <dsp:spPr>
        <a:xfrm rot="17350740">
          <a:off x="5478723" y="1582263"/>
          <a:ext cx="2352626" cy="32092"/>
        </a:xfrm>
        <a:custGeom>
          <a:avLst/>
          <a:gdLst/>
          <a:ahLst/>
          <a:cxnLst/>
          <a:rect l="0" t="0" r="0" b="0"/>
          <a:pathLst>
            <a:path>
              <a:moveTo>
                <a:pt x="0" y="16046"/>
              </a:moveTo>
              <a:lnTo>
                <a:pt x="2352626"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p>
      </dsp:txBody>
      <dsp:txXfrm>
        <a:off x="6596221" y="1539493"/>
        <a:ext cx="117631" cy="117631"/>
      </dsp:txXfrm>
    </dsp:sp>
    <dsp:sp modelId="{44E284A2-81B2-4564-A39C-655A91B1A81D}">
      <dsp:nvSpPr>
        <dsp:cNvPr id="0" name=""/>
        <dsp:cNvSpPr/>
      </dsp:nvSpPr>
      <dsp:spPr>
        <a:xfrm>
          <a:off x="7041480" y="4231"/>
          <a:ext cx="1932215" cy="9661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Matières premières </a:t>
          </a:r>
          <a:endParaRPr lang="fr-FR" sz="2100" kern="1200" dirty="0">
            <a:latin typeface="Times New Roman" panose="02020603050405020304" pitchFamily="18" charset="0"/>
            <a:cs typeface="Times New Roman" panose="02020603050405020304" pitchFamily="18" charset="0"/>
          </a:endParaRPr>
        </a:p>
      </dsp:txBody>
      <dsp:txXfrm>
        <a:off x="7069776" y="32527"/>
        <a:ext cx="1875623" cy="909515"/>
      </dsp:txXfrm>
    </dsp:sp>
    <dsp:sp modelId="{666D8BBA-1A43-4B4F-8FB9-910C4ACC776C}">
      <dsp:nvSpPr>
        <dsp:cNvPr id="0" name=""/>
        <dsp:cNvSpPr/>
      </dsp:nvSpPr>
      <dsp:spPr>
        <a:xfrm rot="18289469">
          <a:off x="5978330" y="2137775"/>
          <a:ext cx="1353413" cy="32092"/>
        </a:xfrm>
        <a:custGeom>
          <a:avLst/>
          <a:gdLst/>
          <a:ahLst/>
          <a:cxnLst/>
          <a:rect l="0" t="0" r="0" b="0"/>
          <a:pathLst>
            <a:path>
              <a:moveTo>
                <a:pt x="0" y="16046"/>
              </a:moveTo>
              <a:lnTo>
                <a:pt x="1353413"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6621201" y="2119986"/>
        <a:ext cx="67670" cy="67670"/>
      </dsp:txXfrm>
    </dsp:sp>
    <dsp:sp modelId="{6A068FB8-AB3C-480E-844B-3F917BD19E89}">
      <dsp:nvSpPr>
        <dsp:cNvPr id="0" name=""/>
        <dsp:cNvSpPr/>
      </dsp:nvSpPr>
      <dsp:spPr>
        <a:xfrm>
          <a:off x="7041480" y="1115255"/>
          <a:ext cx="1932215" cy="966107"/>
        </a:xfrm>
        <a:prstGeom prst="roundRect">
          <a:avLst>
            <a:gd name="adj" fmla="val 10000"/>
          </a:avLst>
        </a:prstGeom>
        <a:solidFill>
          <a:srgbClr val="EDFB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Ingrédients atypiques </a:t>
          </a:r>
          <a:endParaRPr lang="fr-FR" sz="2100" kern="1200" dirty="0">
            <a:latin typeface="Times New Roman" panose="02020603050405020304" pitchFamily="18" charset="0"/>
            <a:cs typeface="Times New Roman" panose="02020603050405020304" pitchFamily="18" charset="0"/>
          </a:endParaRPr>
        </a:p>
      </dsp:txBody>
      <dsp:txXfrm>
        <a:off x="7069776" y="1143551"/>
        <a:ext cx="1875623" cy="909515"/>
      </dsp:txXfrm>
    </dsp:sp>
    <dsp:sp modelId="{EF15A771-7815-43F8-AF79-D2BCFEE6DD0A}">
      <dsp:nvSpPr>
        <dsp:cNvPr id="0" name=""/>
        <dsp:cNvSpPr/>
      </dsp:nvSpPr>
      <dsp:spPr>
        <a:xfrm>
          <a:off x="6268593" y="2693287"/>
          <a:ext cx="772886" cy="32092"/>
        </a:xfrm>
        <a:custGeom>
          <a:avLst/>
          <a:gdLst/>
          <a:ahLst/>
          <a:cxnLst/>
          <a:rect l="0" t="0" r="0" b="0"/>
          <a:pathLst>
            <a:path>
              <a:moveTo>
                <a:pt x="0" y="16046"/>
              </a:moveTo>
              <a:lnTo>
                <a:pt x="772886"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6635714" y="2690011"/>
        <a:ext cx="38644" cy="38644"/>
      </dsp:txXfrm>
    </dsp:sp>
    <dsp:sp modelId="{F1A5BE68-7648-4C98-A484-FDC1AAAEFDFC}">
      <dsp:nvSpPr>
        <dsp:cNvPr id="0" name=""/>
        <dsp:cNvSpPr/>
      </dsp:nvSpPr>
      <dsp:spPr>
        <a:xfrm>
          <a:off x="7041480" y="2226279"/>
          <a:ext cx="1932215" cy="966107"/>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Enjeux technologiques </a:t>
          </a:r>
          <a:endParaRPr lang="fr-FR" sz="2100" kern="1200" dirty="0">
            <a:latin typeface="Times New Roman" panose="02020603050405020304" pitchFamily="18" charset="0"/>
            <a:cs typeface="Times New Roman" panose="02020603050405020304" pitchFamily="18" charset="0"/>
          </a:endParaRPr>
        </a:p>
      </dsp:txBody>
      <dsp:txXfrm>
        <a:off x="7069776" y="2254575"/>
        <a:ext cx="1875623" cy="909515"/>
      </dsp:txXfrm>
    </dsp:sp>
    <dsp:sp modelId="{81BE37C9-E1CF-4881-AC81-B47B28C87E15}">
      <dsp:nvSpPr>
        <dsp:cNvPr id="0" name=""/>
        <dsp:cNvSpPr/>
      </dsp:nvSpPr>
      <dsp:spPr>
        <a:xfrm rot="3310531">
          <a:off x="5978330" y="3248799"/>
          <a:ext cx="1353413" cy="32092"/>
        </a:xfrm>
        <a:custGeom>
          <a:avLst/>
          <a:gdLst/>
          <a:ahLst/>
          <a:cxnLst/>
          <a:rect l="0" t="0" r="0" b="0"/>
          <a:pathLst>
            <a:path>
              <a:moveTo>
                <a:pt x="0" y="16046"/>
              </a:moveTo>
              <a:lnTo>
                <a:pt x="1353413"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6621201" y="3231010"/>
        <a:ext cx="67670" cy="67670"/>
      </dsp:txXfrm>
    </dsp:sp>
    <dsp:sp modelId="{052699CD-CE6D-40CE-8816-CE884F89D883}">
      <dsp:nvSpPr>
        <dsp:cNvPr id="0" name=""/>
        <dsp:cNvSpPr/>
      </dsp:nvSpPr>
      <dsp:spPr>
        <a:xfrm>
          <a:off x="7041480" y="3337303"/>
          <a:ext cx="1932215" cy="966107"/>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Process &amp; Technologies</a:t>
          </a:r>
          <a:endParaRPr lang="fr-FR" sz="2100" kern="1200" dirty="0">
            <a:latin typeface="Times New Roman" panose="02020603050405020304" pitchFamily="18" charset="0"/>
            <a:cs typeface="Times New Roman" panose="02020603050405020304" pitchFamily="18" charset="0"/>
          </a:endParaRPr>
        </a:p>
      </dsp:txBody>
      <dsp:txXfrm>
        <a:off x="7069776" y="3365599"/>
        <a:ext cx="1875623" cy="909515"/>
      </dsp:txXfrm>
    </dsp:sp>
    <dsp:sp modelId="{F022D705-F99C-47C7-B90D-D61B9C647B57}">
      <dsp:nvSpPr>
        <dsp:cNvPr id="0" name=""/>
        <dsp:cNvSpPr/>
      </dsp:nvSpPr>
      <dsp:spPr>
        <a:xfrm rot="4249260">
          <a:off x="5478723" y="3804311"/>
          <a:ext cx="2352626" cy="32092"/>
        </a:xfrm>
        <a:custGeom>
          <a:avLst/>
          <a:gdLst/>
          <a:ahLst/>
          <a:cxnLst/>
          <a:rect l="0" t="0" r="0" b="0"/>
          <a:pathLst>
            <a:path>
              <a:moveTo>
                <a:pt x="0" y="16046"/>
              </a:moveTo>
              <a:lnTo>
                <a:pt x="2352626"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p>
      </dsp:txBody>
      <dsp:txXfrm>
        <a:off x="6596221" y="3761541"/>
        <a:ext cx="117631" cy="117631"/>
      </dsp:txXfrm>
    </dsp:sp>
    <dsp:sp modelId="{030D6EA8-531D-404E-A1D9-C21610220466}">
      <dsp:nvSpPr>
        <dsp:cNvPr id="0" name=""/>
        <dsp:cNvSpPr/>
      </dsp:nvSpPr>
      <dsp:spPr>
        <a:xfrm>
          <a:off x="7041480" y="4448327"/>
          <a:ext cx="1932215" cy="966107"/>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Additifs</a:t>
          </a:r>
          <a:endParaRPr lang="fr-FR" sz="2100" kern="1200" dirty="0">
            <a:latin typeface="Times New Roman" panose="02020603050405020304" pitchFamily="18" charset="0"/>
            <a:cs typeface="Times New Roman" panose="02020603050405020304" pitchFamily="18" charset="0"/>
          </a:endParaRPr>
        </a:p>
      </dsp:txBody>
      <dsp:txXfrm>
        <a:off x="7069776" y="4476623"/>
        <a:ext cx="1875623" cy="9095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73A86-8CF4-4537-BDF4-A3F65930A64E}">
      <dsp:nvSpPr>
        <dsp:cNvPr id="0" name=""/>
        <dsp:cNvSpPr/>
      </dsp:nvSpPr>
      <dsp:spPr>
        <a:xfrm>
          <a:off x="2042645" y="1625447"/>
          <a:ext cx="4225948" cy="2167771"/>
        </a:xfrm>
        <a:prstGeom prst="roundRect">
          <a:avLst>
            <a:gd name="adj" fmla="val 10000"/>
          </a:avLst>
        </a:prstGeom>
        <a:solidFill>
          <a:srgbClr val="EC4E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fr-FR" sz="4400" kern="1200" dirty="0" smtClean="0">
              <a:latin typeface="Times New Roman" panose="02020603050405020304" pitchFamily="18" charset="0"/>
              <a:cs typeface="Times New Roman" panose="02020603050405020304" pitchFamily="18" charset="0"/>
            </a:rPr>
            <a:t>SENSORIEL</a:t>
          </a:r>
          <a:endParaRPr lang="fr-FR" sz="4400" kern="1200" dirty="0">
            <a:latin typeface="Times New Roman" panose="02020603050405020304" pitchFamily="18" charset="0"/>
            <a:cs typeface="Times New Roman" panose="02020603050405020304" pitchFamily="18" charset="0"/>
          </a:endParaRPr>
        </a:p>
      </dsp:txBody>
      <dsp:txXfrm>
        <a:off x="2106137" y="1688939"/>
        <a:ext cx="4098964" cy="2040787"/>
      </dsp:txXfrm>
    </dsp:sp>
    <dsp:sp modelId="{089AE103-B8D1-4C59-B411-332EBD3CE690}">
      <dsp:nvSpPr>
        <dsp:cNvPr id="0" name=""/>
        <dsp:cNvSpPr/>
      </dsp:nvSpPr>
      <dsp:spPr>
        <a:xfrm rot="17350740">
          <a:off x="5478723" y="1582263"/>
          <a:ext cx="2352626" cy="32092"/>
        </a:xfrm>
        <a:custGeom>
          <a:avLst/>
          <a:gdLst/>
          <a:ahLst/>
          <a:cxnLst/>
          <a:rect l="0" t="0" r="0" b="0"/>
          <a:pathLst>
            <a:path>
              <a:moveTo>
                <a:pt x="0" y="16046"/>
              </a:moveTo>
              <a:lnTo>
                <a:pt x="2352626"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p>
      </dsp:txBody>
      <dsp:txXfrm>
        <a:off x="6596221" y="1539493"/>
        <a:ext cx="117631" cy="117631"/>
      </dsp:txXfrm>
    </dsp:sp>
    <dsp:sp modelId="{44E284A2-81B2-4564-A39C-655A91B1A81D}">
      <dsp:nvSpPr>
        <dsp:cNvPr id="0" name=""/>
        <dsp:cNvSpPr/>
      </dsp:nvSpPr>
      <dsp:spPr>
        <a:xfrm>
          <a:off x="7041480" y="4231"/>
          <a:ext cx="1932215" cy="9661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Visuel, couleurs, formes, logo</a:t>
          </a:r>
          <a:endParaRPr lang="fr-FR" sz="2100" kern="1200" dirty="0">
            <a:latin typeface="Times New Roman" panose="02020603050405020304" pitchFamily="18" charset="0"/>
            <a:cs typeface="Times New Roman" panose="02020603050405020304" pitchFamily="18" charset="0"/>
          </a:endParaRPr>
        </a:p>
      </dsp:txBody>
      <dsp:txXfrm>
        <a:off x="7069776" y="32527"/>
        <a:ext cx="1875623" cy="909515"/>
      </dsp:txXfrm>
    </dsp:sp>
    <dsp:sp modelId="{666D8BBA-1A43-4B4F-8FB9-910C4ACC776C}">
      <dsp:nvSpPr>
        <dsp:cNvPr id="0" name=""/>
        <dsp:cNvSpPr/>
      </dsp:nvSpPr>
      <dsp:spPr>
        <a:xfrm rot="18289469">
          <a:off x="5978330" y="2137775"/>
          <a:ext cx="1353413" cy="32092"/>
        </a:xfrm>
        <a:custGeom>
          <a:avLst/>
          <a:gdLst/>
          <a:ahLst/>
          <a:cxnLst/>
          <a:rect l="0" t="0" r="0" b="0"/>
          <a:pathLst>
            <a:path>
              <a:moveTo>
                <a:pt x="0" y="16046"/>
              </a:moveTo>
              <a:lnTo>
                <a:pt x="1353413"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6621201" y="2119986"/>
        <a:ext cx="67670" cy="67670"/>
      </dsp:txXfrm>
    </dsp:sp>
    <dsp:sp modelId="{6A068FB8-AB3C-480E-844B-3F917BD19E89}">
      <dsp:nvSpPr>
        <dsp:cNvPr id="0" name=""/>
        <dsp:cNvSpPr/>
      </dsp:nvSpPr>
      <dsp:spPr>
        <a:xfrm>
          <a:off x="7041480" y="1115255"/>
          <a:ext cx="1932215" cy="966107"/>
        </a:xfrm>
        <a:prstGeom prst="roundRect">
          <a:avLst>
            <a:gd name="adj" fmla="val 10000"/>
          </a:avLst>
        </a:prstGeom>
        <a:solidFill>
          <a:srgbClr val="EDFB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Bruit, son, musique </a:t>
          </a:r>
          <a:endParaRPr lang="fr-FR" sz="2100" kern="1200" dirty="0">
            <a:latin typeface="Times New Roman" panose="02020603050405020304" pitchFamily="18" charset="0"/>
            <a:cs typeface="Times New Roman" panose="02020603050405020304" pitchFamily="18" charset="0"/>
          </a:endParaRPr>
        </a:p>
      </dsp:txBody>
      <dsp:txXfrm>
        <a:off x="7069776" y="1143551"/>
        <a:ext cx="1875623" cy="909515"/>
      </dsp:txXfrm>
    </dsp:sp>
    <dsp:sp modelId="{EF15A771-7815-43F8-AF79-D2BCFEE6DD0A}">
      <dsp:nvSpPr>
        <dsp:cNvPr id="0" name=""/>
        <dsp:cNvSpPr/>
      </dsp:nvSpPr>
      <dsp:spPr>
        <a:xfrm>
          <a:off x="6268593" y="2693287"/>
          <a:ext cx="772886" cy="32092"/>
        </a:xfrm>
        <a:custGeom>
          <a:avLst/>
          <a:gdLst/>
          <a:ahLst/>
          <a:cxnLst/>
          <a:rect l="0" t="0" r="0" b="0"/>
          <a:pathLst>
            <a:path>
              <a:moveTo>
                <a:pt x="0" y="16046"/>
              </a:moveTo>
              <a:lnTo>
                <a:pt x="772886"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6635714" y="2690011"/>
        <a:ext cx="38644" cy="38644"/>
      </dsp:txXfrm>
    </dsp:sp>
    <dsp:sp modelId="{F1A5BE68-7648-4C98-A484-FDC1AAAEFDFC}">
      <dsp:nvSpPr>
        <dsp:cNvPr id="0" name=""/>
        <dsp:cNvSpPr/>
      </dsp:nvSpPr>
      <dsp:spPr>
        <a:xfrm>
          <a:off x="7041480" y="2226279"/>
          <a:ext cx="1932215" cy="966107"/>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Texture &amp; toucher</a:t>
          </a:r>
          <a:endParaRPr lang="fr-FR" sz="2100" kern="1200" dirty="0">
            <a:latin typeface="Times New Roman" panose="02020603050405020304" pitchFamily="18" charset="0"/>
            <a:cs typeface="Times New Roman" panose="02020603050405020304" pitchFamily="18" charset="0"/>
          </a:endParaRPr>
        </a:p>
      </dsp:txBody>
      <dsp:txXfrm>
        <a:off x="7069776" y="2254575"/>
        <a:ext cx="1875623" cy="909515"/>
      </dsp:txXfrm>
    </dsp:sp>
    <dsp:sp modelId="{81BE37C9-E1CF-4881-AC81-B47B28C87E15}">
      <dsp:nvSpPr>
        <dsp:cNvPr id="0" name=""/>
        <dsp:cNvSpPr/>
      </dsp:nvSpPr>
      <dsp:spPr>
        <a:xfrm rot="3310531">
          <a:off x="5978330" y="3248799"/>
          <a:ext cx="1353413" cy="32092"/>
        </a:xfrm>
        <a:custGeom>
          <a:avLst/>
          <a:gdLst/>
          <a:ahLst/>
          <a:cxnLst/>
          <a:rect l="0" t="0" r="0" b="0"/>
          <a:pathLst>
            <a:path>
              <a:moveTo>
                <a:pt x="0" y="16046"/>
              </a:moveTo>
              <a:lnTo>
                <a:pt x="1353413"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6621201" y="3231010"/>
        <a:ext cx="67670" cy="67670"/>
      </dsp:txXfrm>
    </dsp:sp>
    <dsp:sp modelId="{052699CD-CE6D-40CE-8816-CE884F89D883}">
      <dsp:nvSpPr>
        <dsp:cNvPr id="0" name=""/>
        <dsp:cNvSpPr/>
      </dsp:nvSpPr>
      <dsp:spPr>
        <a:xfrm>
          <a:off x="7041480" y="3337303"/>
          <a:ext cx="1932215" cy="966107"/>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Odeur, parfum</a:t>
          </a:r>
          <a:endParaRPr lang="fr-FR" sz="2100" kern="1200" dirty="0">
            <a:latin typeface="Times New Roman" panose="02020603050405020304" pitchFamily="18" charset="0"/>
            <a:cs typeface="Times New Roman" panose="02020603050405020304" pitchFamily="18" charset="0"/>
          </a:endParaRPr>
        </a:p>
      </dsp:txBody>
      <dsp:txXfrm>
        <a:off x="7069776" y="3365599"/>
        <a:ext cx="1875623" cy="909515"/>
      </dsp:txXfrm>
    </dsp:sp>
    <dsp:sp modelId="{F022D705-F99C-47C7-B90D-D61B9C647B57}">
      <dsp:nvSpPr>
        <dsp:cNvPr id="0" name=""/>
        <dsp:cNvSpPr/>
      </dsp:nvSpPr>
      <dsp:spPr>
        <a:xfrm rot="4249260">
          <a:off x="5478723" y="3804311"/>
          <a:ext cx="2352626" cy="32092"/>
        </a:xfrm>
        <a:custGeom>
          <a:avLst/>
          <a:gdLst/>
          <a:ahLst/>
          <a:cxnLst/>
          <a:rect l="0" t="0" r="0" b="0"/>
          <a:pathLst>
            <a:path>
              <a:moveTo>
                <a:pt x="0" y="16046"/>
              </a:moveTo>
              <a:lnTo>
                <a:pt x="2352626"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p>
      </dsp:txBody>
      <dsp:txXfrm>
        <a:off x="6596221" y="3761541"/>
        <a:ext cx="117631" cy="117631"/>
      </dsp:txXfrm>
    </dsp:sp>
    <dsp:sp modelId="{030D6EA8-531D-404E-A1D9-C21610220466}">
      <dsp:nvSpPr>
        <dsp:cNvPr id="0" name=""/>
        <dsp:cNvSpPr/>
      </dsp:nvSpPr>
      <dsp:spPr>
        <a:xfrm>
          <a:off x="7041480" y="4448327"/>
          <a:ext cx="1932215" cy="966107"/>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Goûts, saveurs, arômes</a:t>
          </a:r>
          <a:endParaRPr lang="fr-FR" sz="2100" kern="1200" dirty="0">
            <a:latin typeface="Times New Roman" panose="02020603050405020304" pitchFamily="18" charset="0"/>
            <a:cs typeface="Times New Roman" panose="02020603050405020304" pitchFamily="18" charset="0"/>
          </a:endParaRPr>
        </a:p>
      </dsp:txBody>
      <dsp:txXfrm>
        <a:off x="7069776" y="4476623"/>
        <a:ext cx="1875623" cy="9095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73A86-8CF4-4537-BDF4-A3F65930A64E}">
      <dsp:nvSpPr>
        <dsp:cNvPr id="0" name=""/>
        <dsp:cNvSpPr/>
      </dsp:nvSpPr>
      <dsp:spPr>
        <a:xfrm>
          <a:off x="2042645" y="1625447"/>
          <a:ext cx="4225948" cy="2167771"/>
        </a:xfrm>
        <a:prstGeom prst="roundRect">
          <a:avLst>
            <a:gd name="adj" fmla="val 10000"/>
          </a:avLst>
        </a:prstGeom>
        <a:solidFill>
          <a:srgbClr val="EC4E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fr-FR" sz="4400" kern="1200" dirty="0" smtClean="0">
              <a:latin typeface="Times New Roman" panose="02020603050405020304" pitchFamily="18" charset="0"/>
              <a:cs typeface="Times New Roman" panose="02020603050405020304" pitchFamily="18" charset="0"/>
            </a:rPr>
            <a:t>CONSOMMA-TEUR</a:t>
          </a:r>
          <a:endParaRPr lang="fr-FR" sz="4400" kern="1200" dirty="0">
            <a:latin typeface="Times New Roman" panose="02020603050405020304" pitchFamily="18" charset="0"/>
            <a:cs typeface="Times New Roman" panose="02020603050405020304" pitchFamily="18" charset="0"/>
          </a:endParaRPr>
        </a:p>
      </dsp:txBody>
      <dsp:txXfrm>
        <a:off x="2106137" y="1688939"/>
        <a:ext cx="4098964" cy="2040787"/>
      </dsp:txXfrm>
    </dsp:sp>
    <dsp:sp modelId="{089AE103-B8D1-4C59-B411-332EBD3CE690}">
      <dsp:nvSpPr>
        <dsp:cNvPr id="0" name=""/>
        <dsp:cNvSpPr/>
      </dsp:nvSpPr>
      <dsp:spPr>
        <a:xfrm rot="17350740">
          <a:off x="5478723" y="1582263"/>
          <a:ext cx="2352626" cy="32092"/>
        </a:xfrm>
        <a:custGeom>
          <a:avLst/>
          <a:gdLst/>
          <a:ahLst/>
          <a:cxnLst/>
          <a:rect l="0" t="0" r="0" b="0"/>
          <a:pathLst>
            <a:path>
              <a:moveTo>
                <a:pt x="0" y="16046"/>
              </a:moveTo>
              <a:lnTo>
                <a:pt x="2352626"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p>
      </dsp:txBody>
      <dsp:txXfrm>
        <a:off x="6596221" y="1539493"/>
        <a:ext cx="117631" cy="117631"/>
      </dsp:txXfrm>
    </dsp:sp>
    <dsp:sp modelId="{44E284A2-81B2-4564-A39C-655A91B1A81D}">
      <dsp:nvSpPr>
        <dsp:cNvPr id="0" name=""/>
        <dsp:cNvSpPr/>
      </dsp:nvSpPr>
      <dsp:spPr>
        <a:xfrm>
          <a:off x="7041480" y="4231"/>
          <a:ext cx="1932215" cy="9661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Cible / Segment</a:t>
          </a:r>
          <a:endParaRPr lang="fr-FR" sz="2100" kern="1200" dirty="0">
            <a:latin typeface="Times New Roman" panose="02020603050405020304" pitchFamily="18" charset="0"/>
            <a:cs typeface="Times New Roman" panose="02020603050405020304" pitchFamily="18" charset="0"/>
          </a:endParaRPr>
        </a:p>
      </dsp:txBody>
      <dsp:txXfrm>
        <a:off x="7069776" y="32527"/>
        <a:ext cx="1875623" cy="909515"/>
      </dsp:txXfrm>
    </dsp:sp>
    <dsp:sp modelId="{666D8BBA-1A43-4B4F-8FB9-910C4ACC776C}">
      <dsp:nvSpPr>
        <dsp:cNvPr id="0" name=""/>
        <dsp:cNvSpPr/>
      </dsp:nvSpPr>
      <dsp:spPr>
        <a:xfrm rot="18289469">
          <a:off x="5978330" y="2137775"/>
          <a:ext cx="1353413" cy="32092"/>
        </a:xfrm>
        <a:custGeom>
          <a:avLst/>
          <a:gdLst/>
          <a:ahLst/>
          <a:cxnLst/>
          <a:rect l="0" t="0" r="0" b="0"/>
          <a:pathLst>
            <a:path>
              <a:moveTo>
                <a:pt x="0" y="16046"/>
              </a:moveTo>
              <a:lnTo>
                <a:pt x="1353413"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6621201" y="2119986"/>
        <a:ext cx="67670" cy="67670"/>
      </dsp:txXfrm>
    </dsp:sp>
    <dsp:sp modelId="{6A068FB8-AB3C-480E-844B-3F917BD19E89}">
      <dsp:nvSpPr>
        <dsp:cNvPr id="0" name=""/>
        <dsp:cNvSpPr/>
      </dsp:nvSpPr>
      <dsp:spPr>
        <a:xfrm>
          <a:off x="7041480" y="1115255"/>
          <a:ext cx="1932215" cy="966107"/>
        </a:xfrm>
        <a:prstGeom prst="roundRect">
          <a:avLst>
            <a:gd name="adj" fmla="val 10000"/>
          </a:avLst>
        </a:prstGeom>
        <a:solidFill>
          <a:srgbClr val="EDFB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Besoin</a:t>
          </a:r>
          <a:endParaRPr lang="fr-FR" sz="2100" kern="1200" dirty="0">
            <a:latin typeface="Times New Roman" panose="02020603050405020304" pitchFamily="18" charset="0"/>
            <a:cs typeface="Times New Roman" panose="02020603050405020304" pitchFamily="18" charset="0"/>
          </a:endParaRPr>
        </a:p>
      </dsp:txBody>
      <dsp:txXfrm>
        <a:off x="7069776" y="1143551"/>
        <a:ext cx="1875623" cy="909515"/>
      </dsp:txXfrm>
    </dsp:sp>
    <dsp:sp modelId="{EF15A771-7815-43F8-AF79-D2BCFEE6DD0A}">
      <dsp:nvSpPr>
        <dsp:cNvPr id="0" name=""/>
        <dsp:cNvSpPr/>
      </dsp:nvSpPr>
      <dsp:spPr>
        <a:xfrm>
          <a:off x="6268593" y="2693287"/>
          <a:ext cx="772886" cy="32092"/>
        </a:xfrm>
        <a:custGeom>
          <a:avLst/>
          <a:gdLst/>
          <a:ahLst/>
          <a:cxnLst/>
          <a:rect l="0" t="0" r="0" b="0"/>
          <a:pathLst>
            <a:path>
              <a:moveTo>
                <a:pt x="0" y="16046"/>
              </a:moveTo>
              <a:lnTo>
                <a:pt x="772886"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6635714" y="2690011"/>
        <a:ext cx="38644" cy="38644"/>
      </dsp:txXfrm>
    </dsp:sp>
    <dsp:sp modelId="{F1A5BE68-7648-4C98-A484-FDC1AAAEFDFC}">
      <dsp:nvSpPr>
        <dsp:cNvPr id="0" name=""/>
        <dsp:cNvSpPr/>
      </dsp:nvSpPr>
      <dsp:spPr>
        <a:xfrm>
          <a:off x="7041480" y="2226279"/>
          <a:ext cx="1932215" cy="966107"/>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Univers</a:t>
          </a:r>
          <a:endParaRPr lang="fr-FR" sz="2100" kern="1200" dirty="0">
            <a:latin typeface="Times New Roman" panose="02020603050405020304" pitchFamily="18" charset="0"/>
            <a:cs typeface="Times New Roman" panose="02020603050405020304" pitchFamily="18" charset="0"/>
          </a:endParaRPr>
        </a:p>
      </dsp:txBody>
      <dsp:txXfrm>
        <a:off x="7069776" y="2254575"/>
        <a:ext cx="1875623" cy="909515"/>
      </dsp:txXfrm>
    </dsp:sp>
    <dsp:sp modelId="{81BE37C9-E1CF-4881-AC81-B47B28C87E15}">
      <dsp:nvSpPr>
        <dsp:cNvPr id="0" name=""/>
        <dsp:cNvSpPr/>
      </dsp:nvSpPr>
      <dsp:spPr>
        <a:xfrm rot="3310531">
          <a:off x="5978330" y="3248799"/>
          <a:ext cx="1353413" cy="32092"/>
        </a:xfrm>
        <a:custGeom>
          <a:avLst/>
          <a:gdLst/>
          <a:ahLst/>
          <a:cxnLst/>
          <a:rect l="0" t="0" r="0" b="0"/>
          <a:pathLst>
            <a:path>
              <a:moveTo>
                <a:pt x="0" y="16046"/>
              </a:moveTo>
              <a:lnTo>
                <a:pt x="1353413"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6621201" y="3231010"/>
        <a:ext cx="67670" cy="67670"/>
      </dsp:txXfrm>
    </dsp:sp>
    <dsp:sp modelId="{052699CD-CE6D-40CE-8816-CE884F89D883}">
      <dsp:nvSpPr>
        <dsp:cNvPr id="0" name=""/>
        <dsp:cNvSpPr/>
      </dsp:nvSpPr>
      <dsp:spPr>
        <a:xfrm>
          <a:off x="7041480" y="3337303"/>
          <a:ext cx="1932215" cy="966107"/>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Moment</a:t>
          </a:r>
          <a:endParaRPr lang="fr-FR" sz="2100" kern="1200" dirty="0">
            <a:latin typeface="Times New Roman" panose="02020603050405020304" pitchFamily="18" charset="0"/>
            <a:cs typeface="Times New Roman" panose="02020603050405020304" pitchFamily="18" charset="0"/>
          </a:endParaRPr>
        </a:p>
      </dsp:txBody>
      <dsp:txXfrm>
        <a:off x="7069776" y="3365599"/>
        <a:ext cx="1875623" cy="909515"/>
      </dsp:txXfrm>
    </dsp:sp>
    <dsp:sp modelId="{F022D705-F99C-47C7-B90D-D61B9C647B57}">
      <dsp:nvSpPr>
        <dsp:cNvPr id="0" name=""/>
        <dsp:cNvSpPr/>
      </dsp:nvSpPr>
      <dsp:spPr>
        <a:xfrm rot="4249260">
          <a:off x="5478723" y="3804311"/>
          <a:ext cx="2352626" cy="32092"/>
        </a:xfrm>
        <a:custGeom>
          <a:avLst/>
          <a:gdLst/>
          <a:ahLst/>
          <a:cxnLst/>
          <a:rect l="0" t="0" r="0" b="0"/>
          <a:pathLst>
            <a:path>
              <a:moveTo>
                <a:pt x="0" y="16046"/>
              </a:moveTo>
              <a:lnTo>
                <a:pt x="2352626"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p>
      </dsp:txBody>
      <dsp:txXfrm>
        <a:off x="6596221" y="3761541"/>
        <a:ext cx="117631" cy="117631"/>
      </dsp:txXfrm>
    </dsp:sp>
    <dsp:sp modelId="{030D6EA8-531D-404E-A1D9-C21610220466}">
      <dsp:nvSpPr>
        <dsp:cNvPr id="0" name=""/>
        <dsp:cNvSpPr/>
      </dsp:nvSpPr>
      <dsp:spPr>
        <a:xfrm>
          <a:off x="7041480" y="4448327"/>
          <a:ext cx="1932215" cy="966107"/>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Situation de consommation</a:t>
          </a:r>
          <a:endParaRPr lang="fr-FR" sz="2100" kern="1200" dirty="0">
            <a:latin typeface="Times New Roman" panose="02020603050405020304" pitchFamily="18" charset="0"/>
            <a:cs typeface="Times New Roman" panose="02020603050405020304" pitchFamily="18" charset="0"/>
          </a:endParaRPr>
        </a:p>
      </dsp:txBody>
      <dsp:txXfrm>
        <a:off x="7069776" y="4476623"/>
        <a:ext cx="1875623" cy="9095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73A86-8CF4-4537-BDF4-A3F65930A64E}">
      <dsp:nvSpPr>
        <dsp:cNvPr id="0" name=""/>
        <dsp:cNvSpPr/>
      </dsp:nvSpPr>
      <dsp:spPr>
        <a:xfrm>
          <a:off x="2042645" y="1625447"/>
          <a:ext cx="4225948" cy="2167771"/>
        </a:xfrm>
        <a:prstGeom prst="roundRect">
          <a:avLst>
            <a:gd name="adj" fmla="val 10000"/>
          </a:avLst>
        </a:prstGeom>
        <a:solidFill>
          <a:srgbClr val="EC4E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fr-FR" sz="4400" kern="1200" dirty="0" smtClean="0">
              <a:latin typeface="Times New Roman" panose="02020603050405020304" pitchFamily="18" charset="0"/>
              <a:cs typeface="Times New Roman" panose="02020603050405020304" pitchFamily="18" charset="0"/>
            </a:rPr>
            <a:t>PRODUIT</a:t>
          </a:r>
          <a:endParaRPr lang="fr-FR" sz="4400" kern="1200" dirty="0">
            <a:latin typeface="Times New Roman" panose="02020603050405020304" pitchFamily="18" charset="0"/>
            <a:cs typeface="Times New Roman" panose="02020603050405020304" pitchFamily="18" charset="0"/>
          </a:endParaRPr>
        </a:p>
      </dsp:txBody>
      <dsp:txXfrm>
        <a:off x="2106137" y="1688939"/>
        <a:ext cx="4098964" cy="2040787"/>
      </dsp:txXfrm>
    </dsp:sp>
    <dsp:sp modelId="{089AE103-B8D1-4C59-B411-332EBD3CE690}">
      <dsp:nvSpPr>
        <dsp:cNvPr id="0" name=""/>
        <dsp:cNvSpPr/>
      </dsp:nvSpPr>
      <dsp:spPr>
        <a:xfrm rot="17350740">
          <a:off x="5478723" y="1582263"/>
          <a:ext cx="2352626" cy="32092"/>
        </a:xfrm>
        <a:custGeom>
          <a:avLst/>
          <a:gdLst/>
          <a:ahLst/>
          <a:cxnLst/>
          <a:rect l="0" t="0" r="0" b="0"/>
          <a:pathLst>
            <a:path>
              <a:moveTo>
                <a:pt x="0" y="16046"/>
              </a:moveTo>
              <a:lnTo>
                <a:pt x="2352626"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p>
      </dsp:txBody>
      <dsp:txXfrm>
        <a:off x="6596221" y="1539493"/>
        <a:ext cx="117631" cy="117631"/>
      </dsp:txXfrm>
    </dsp:sp>
    <dsp:sp modelId="{44E284A2-81B2-4564-A39C-655A91B1A81D}">
      <dsp:nvSpPr>
        <dsp:cNvPr id="0" name=""/>
        <dsp:cNvSpPr/>
      </dsp:nvSpPr>
      <dsp:spPr>
        <a:xfrm>
          <a:off x="7041480" y="4231"/>
          <a:ext cx="1932215" cy="9661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Fonctionnalités </a:t>
          </a:r>
          <a:endParaRPr lang="fr-FR" sz="2100" kern="1200" dirty="0">
            <a:latin typeface="Times New Roman" panose="02020603050405020304" pitchFamily="18" charset="0"/>
            <a:cs typeface="Times New Roman" panose="02020603050405020304" pitchFamily="18" charset="0"/>
          </a:endParaRPr>
        </a:p>
      </dsp:txBody>
      <dsp:txXfrm>
        <a:off x="7069776" y="32527"/>
        <a:ext cx="1875623" cy="909515"/>
      </dsp:txXfrm>
    </dsp:sp>
    <dsp:sp modelId="{666D8BBA-1A43-4B4F-8FB9-910C4ACC776C}">
      <dsp:nvSpPr>
        <dsp:cNvPr id="0" name=""/>
        <dsp:cNvSpPr/>
      </dsp:nvSpPr>
      <dsp:spPr>
        <a:xfrm rot="18289469">
          <a:off x="5978330" y="2137775"/>
          <a:ext cx="1353413" cy="32092"/>
        </a:xfrm>
        <a:custGeom>
          <a:avLst/>
          <a:gdLst/>
          <a:ahLst/>
          <a:cxnLst/>
          <a:rect l="0" t="0" r="0" b="0"/>
          <a:pathLst>
            <a:path>
              <a:moveTo>
                <a:pt x="0" y="16046"/>
              </a:moveTo>
              <a:lnTo>
                <a:pt x="1353413"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6621201" y="2119986"/>
        <a:ext cx="67670" cy="67670"/>
      </dsp:txXfrm>
    </dsp:sp>
    <dsp:sp modelId="{6A068FB8-AB3C-480E-844B-3F917BD19E89}">
      <dsp:nvSpPr>
        <dsp:cNvPr id="0" name=""/>
        <dsp:cNvSpPr/>
      </dsp:nvSpPr>
      <dsp:spPr>
        <a:xfrm>
          <a:off x="7041480" y="1115255"/>
          <a:ext cx="1932215" cy="966107"/>
        </a:xfrm>
        <a:prstGeom prst="roundRect">
          <a:avLst>
            <a:gd name="adj" fmla="val 10000"/>
          </a:avLst>
        </a:prstGeom>
        <a:solidFill>
          <a:srgbClr val="EDFB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Tendances marketings </a:t>
          </a:r>
          <a:endParaRPr lang="fr-FR" sz="2100" kern="1200" dirty="0">
            <a:latin typeface="Times New Roman" panose="02020603050405020304" pitchFamily="18" charset="0"/>
            <a:cs typeface="Times New Roman" panose="02020603050405020304" pitchFamily="18" charset="0"/>
          </a:endParaRPr>
        </a:p>
      </dsp:txBody>
      <dsp:txXfrm>
        <a:off x="7069776" y="1143551"/>
        <a:ext cx="1875623" cy="909515"/>
      </dsp:txXfrm>
    </dsp:sp>
    <dsp:sp modelId="{EF15A771-7815-43F8-AF79-D2BCFEE6DD0A}">
      <dsp:nvSpPr>
        <dsp:cNvPr id="0" name=""/>
        <dsp:cNvSpPr/>
      </dsp:nvSpPr>
      <dsp:spPr>
        <a:xfrm>
          <a:off x="6268593" y="2693287"/>
          <a:ext cx="772886" cy="32092"/>
        </a:xfrm>
        <a:custGeom>
          <a:avLst/>
          <a:gdLst/>
          <a:ahLst/>
          <a:cxnLst/>
          <a:rect l="0" t="0" r="0" b="0"/>
          <a:pathLst>
            <a:path>
              <a:moveTo>
                <a:pt x="0" y="16046"/>
              </a:moveTo>
              <a:lnTo>
                <a:pt x="772886"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6635714" y="2690011"/>
        <a:ext cx="38644" cy="38644"/>
      </dsp:txXfrm>
    </dsp:sp>
    <dsp:sp modelId="{F1A5BE68-7648-4C98-A484-FDC1AAAEFDFC}">
      <dsp:nvSpPr>
        <dsp:cNvPr id="0" name=""/>
        <dsp:cNvSpPr/>
      </dsp:nvSpPr>
      <dsp:spPr>
        <a:xfrm>
          <a:off x="7041480" y="2226279"/>
          <a:ext cx="1932215" cy="966107"/>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Marchés précoces</a:t>
          </a:r>
          <a:endParaRPr lang="fr-FR" sz="2100" kern="1200" dirty="0">
            <a:latin typeface="Times New Roman" panose="02020603050405020304" pitchFamily="18" charset="0"/>
            <a:cs typeface="Times New Roman" panose="02020603050405020304" pitchFamily="18" charset="0"/>
          </a:endParaRPr>
        </a:p>
      </dsp:txBody>
      <dsp:txXfrm>
        <a:off x="7069776" y="2254575"/>
        <a:ext cx="1875623" cy="909515"/>
      </dsp:txXfrm>
    </dsp:sp>
    <dsp:sp modelId="{81BE37C9-E1CF-4881-AC81-B47B28C87E15}">
      <dsp:nvSpPr>
        <dsp:cNvPr id="0" name=""/>
        <dsp:cNvSpPr/>
      </dsp:nvSpPr>
      <dsp:spPr>
        <a:xfrm rot="3310531">
          <a:off x="5978330" y="3248799"/>
          <a:ext cx="1353413" cy="32092"/>
        </a:xfrm>
        <a:custGeom>
          <a:avLst/>
          <a:gdLst/>
          <a:ahLst/>
          <a:cxnLst/>
          <a:rect l="0" t="0" r="0" b="0"/>
          <a:pathLst>
            <a:path>
              <a:moveTo>
                <a:pt x="0" y="16046"/>
              </a:moveTo>
              <a:lnTo>
                <a:pt x="1353413"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6621201" y="3231010"/>
        <a:ext cx="67670" cy="67670"/>
      </dsp:txXfrm>
    </dsp:sp>
    <dsp:sp modelId="{052699CD-CE6D-40CE-8816-CE884F89D883}">
      <dsp:nvSpPr>
        <dsp:cNvPr id="0" name=""/>
        <dsp:cNvSpPr/>
      </dsp:nvSpPr>
      <dsp:spPr>
        <a:xfrm>
          <a:off x="7041480" y="3337303"/>
          <a:ext cx="1932215" cy="966107"/>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Autres produits atypiques</a:t>
          </a:r>
          <a:endParaRPr lang="fr-FR" sz="2100" kern="1200" dirty="0">
            <a:latin typeface="Times New Roman" panose="02020603050405020304" pitchFamily="18" charset="0"/>
            <a:cs typeface="Times New Roman" panose="02020603050405020304" pitchFamily="18" charset="0"/>
          </a:endParaRPr>
        </a:p>
      </dsp:txBody>
      <dsp:txXfrm>
        <a:off x="7069776" y="3365599"/>
        <a:ext cx="1875623" cy="909515"/>
      </dsp:txXfrm>
    </dsp:sp>
    <dsp:sp modelId="{F022D705-F99C-47C7-B90D-D61B9C647B57}">
      <dsp:nvSpPr>
        <dsp:cNvPr id="0" name=""/>
        <dsp:cNvSpPr/>
      </dsp:nvSpPr>
      <dsp:spPr>
        <a:xfrm rot="4249260">
          <a:off x="5478723" y="3804311"/>
          <a:ext cx="2352626" cy="32092"/>
        </a:xfrm>
        <a:custGeom>
          <a:avLst/>
          <a:gdLst/>
          <a:ahLst/>
          <a:cxnLst/>
          <a:rect l="0" t="0" r="0" b="0"/>
          <a:pathLst>
            <a:path>
              <a:moveTo>
                <a:pt x="0" y="16046"/>
              </a:moveTo>
              <a:lnTo>
                <a:pt x="2352626"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p>
      </dsp:txBody>
      <dsp:txXfrm>
        <a:off x="6596221" y="3761541"/>
        <a:ext cx="117631" cy="117631"/>
      </dsp:txXfrm>
    </dsp:sp>
    <dsp:sp modelId="{030D6EA8-531D-404E-A1D9-C21610220466}">
      <dsp:nvSpPr>
        <dsp:cNvPr id="0" name=""/>
        <dsp:cNvSpPr/>
      </dsp:nvSpPr>
      <dsp:spPr>
        <a:xfrm>
          <a:off x="7041480" y="4448327"/>
          <a:ext cx="1932215" cy="966107"/>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Architecture combinatoire</a:t>
          </a:r>
          <a:endParaRPr lang="fr-FR" sz="2100" kern="1200" dirty="0">
            <a:latin typeface="Times New Roman" panose="02020603050405020304" pitchFamily="18" charset="0"/>
            <a:cs typeface="Times New Roman" panose="02020603050405020304" pitchFamily="18" charset="0"/>
          </a:endParaRPr>
        </a:p>
      </dsp:txBody>
      <dsp:txXfrm>
        <a:off x="7069776" y="4476623"/>
        <a:ext cx="1875623" cy="9095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73A86-8CF4-4537-BDF4-A3F65930A64E}">
      <dsp:nvSpPr>
        <dsp:cNvPr id="0" name=""/>
        <dsp:cNvSpPr/>
      </dsp:nvSpPr>
      <dsp:spPr>
        <a:xfrm>
          <a:off x="2042645" y="1625447"/>
          <a:ext cx="4225948" cy="2167771"/>
        </a:xfrm>
        <a:prstGeom prst="roundRect">
          <a:avLst>
            <a:gd name="adj" fmla="val 10000"/>
          </a:avLst>
        </a:prstGeom>
        <a:solidFill>
          <a:srgbClr val="EC4E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fr-FR" sz="4400" kern="1200" dirty="0" smtClean="0">
              <a:latin typeface="Times New Roman" panose="02020603050405020304" pitchFamily="18" charset="0"/>
              <a:cs typeface="Times New Roman" panose="02020603050405020304" pitchFamily="18" charset="0"/>
            </a:rPr>
            <a:t>METAPRODUIT</a:t>
          </a:r>
          <a:endParaRPr lang="fr-FR" sz="4400" kern="1200" dirty="0">
            <a:latin typeface="Times New Roman" panose="02020603050405020304" pitchFamily="18" charset="0"/>
            <a:cs typeface="Times New Roman" panose="02020603050405020304" pitchFamily="18" charset="0"/>
          </a:endParaRPr>
        </a:p>
      </dsp:txBody>
      <dsp:txXfrm>
        <a:off x="2106137" y="1688939"/>
        <a:ext cx="4098964" cy="2040787"/>
      </dsp:txXfrm>
    </dsp:sp>
    <dsp:sp modelId="{089AE103-B8D1-4C59-B411-332EBD3CE690}">
      <dsp:nvSpPr>
        <dsp:cNvPr id="0" name=""/>
        <dsp:cNvSpPr/>
      </dsp:nvSpPr>
      <dsp:spPr>
        <a:xfrm rot="17350740">
          <a:off x="5478723" y="1582263"/>
          <a:ext cx="2352626" cy="32092"/>
        </a:xfrm>
        <a:custGeom>
          <a:avLst/>
          <a:gdLst/>
          <a:ahLst/>
          <a:cxnLst/>
          <a:rect l="0" t="0" r="0" b="0"/>
          <a:pathLst>
            <a:path>
              <a:moveTo>
                <a:pt x="0" y="16046"/>
              </a:moveTo>
              <a:lnTo>
                <a:pt x="2352626"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p>
      </dsp:txBody>
      <dsp:txXfrm>
        <a:off x="6596221" y="1539493"/>
        <a:ext cx="117631" cy="117631"/>
      </dsp:txXfrm>
    </dsp:sp>
    <dsp:sp modelId="{44E284A2-81B2-4564-A39C-655A91B1A81D}">
      <dsp:nvSpPr>
        <dsp:cNvPr id="0" name=""/>
        <dsp:cNvSpPr/>
      </dsp:nvSpPr>
      <dsp:spPr>
        <a:xfrm>
          <a:off x="7041480" y="4231"/>
          <a:ext cx="1932215" cy="9661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Packaging</a:t>
          </a:r>
          <a:endParaRPr lang="fr-FR" sz="2100" kern="1200" dirty="0">
            <a:latin typeface="Times New Roman" panose="02020603050405020304" pitchFamily="18" charset="0"/>
            <a:cs typeface="Times New Roman" panose="02020603050405020304" pitchFamily="18" charset="0"/>
          </a:endParaRPr>
        </a:p>
      </dsp:txBody>
      <dsp:txXfrm>
        <a:off x="7069776" y="32527"/>
        <a:ext cx="1875623" cy="909515"/>
      </dsp:txXfrm>
    </dsp:sp>
    <dsp:sp modelId="{666D8BBA-1A43-4B4F-8FB9-910C4ACC776C}">
      <dsp:nvSpPr>
        <dsp:cNvPr id="0" name=""/>
        <dsp:cNvSpPr/>
      </dsp:nvSpPr>
      <dsp:spPr>
        <a:xfrm rot="18289469">
          <a:off x="5978330" y="2137775"/>
          <a:ext cx="1353413" cy="32092"/>
        </a:xfrm>
        <a:custGeom>
          <a:avLst/>
          <a:gdLst/>
          <a:ahLst/>
          <a:cxnLst/>
          <a:rect l="0" t="0" r="0" b="0"/>
          <a:pathLst>
            <a:path>
              <a:moveTo>
                <a:pt x="0" y="16046"/>
              </a:moveTo>
              <a:lnTo>
                <a:pt x="1353413"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6621201" y="2119986"/>
        <a:ext cx="67670" cy="67670"/>
      </dsp:txXfrm>
    </dsp:sp>
    <dsp:sp modelId="{6A068FB8-AB3C-480E-844B-3F917BD19E89}">
      <dsp:nvSpPr>
        <dsp:cNvPr id="0" name=""/>
        <dsp:cNvSpPr/>
      </dsp:nvSpPr>
      <dsp:spPr>
        <a:xfrm>
          <a:off x="7041480" y="1115255"/>
          <a:ext cx="1932215" cy="966107"/>
        </a:xfrm>
        <a:prstGeom prst="roundRect">
          <a:avLst>
            <a:gd name="adj" fmla="val 10000"/>
          </a:avLst>
        </a:prstGeom>
        <a:solidFill>
          <a:srgbClr val="EDFB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Services associés </a:t>
          </a:r>
          <a:endParaRPr lang="fr-FR" sz="2100" kern="1200" dirty="0">
            <a:latin typeface="Times New Roman" panose="02020603050405020304" pitchFamily="18" charset="0"/>
            <a:cs typeface="Times New Roman" panose="02020603050405020304" pitchFamily="18" charset="0"/>
          </a:endParaRPr>
        </a:p>
      </dsp:txBody>
      <dsp:txXfrm>
        <a:off x="7069776" y="1143551"/>
        <a:ext cx="1875623" cy="909515"/>
      </dsp:txXfrm>
    </dsp:sp>
    <dsp:sp modelId="{EF15A771-7815-43F8-AF79-D2BCFEE6DD0A}">
      <dsp:nvSpPr>
        <dsp:cNvPr id="0" name=""/>
        <dsp:cNvSpPr/>
      </dsp:nvSpPr>
      <dsp:spPr>
        <a:xfrm>
          <a:off x="6268593" y="2693287"/>
          <a:ext cx="772886" cy="32092"/>
        </a:xfrm>
        <a:custGeom>
          <a:avLst/>
          <a:gdLst/>
          <a:ahLst/>
          <a:cxnLst/>
          <a:rect l="0" t="0" r="0" b="0"/>
          <a:pathLst>
            <a:path>
              <a:moveTo>
                <a:pt x="0" y="16046"/>
              </a:moveTo>
              <a:lnTo>
                <a:pt x="772886"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6635714" y="2690011"/>
        <a:ext cx="38644" cy="38644"/>
      </dsp:txXfrm>
    </dsp:sp>
    <dsp:sp modelId="{F1A5BE68-7648-4C98-A484-FDC1AAAEFDFC}">
      <dsp:nvSpPr>
        <dsp:cNvPr id="0" name=""/>
        <dsp:cNvSpPr/>
      </dsp:nvSpPr>
      <dsp:spPr>
        <a:xfrm>
          <a:off x="7041480" y="2226279"/>
          <a:ext cx="1932215" cy="966107"/>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Designers, créateurs, chefs </a:t>
          </a:r>
          <a:endParaRPr lang="fr-FR" sz="2100" kern="1200" dirty="0">
            <a:latin typeface="Times New Roman" panose="02020603050405020304" pitchFamily="18" charset="0"/>
            <a:cs typeface="Times New Roman" panose="02020603050405020304" pitchFamily="18" charset="0"/>
          </a:endParaRPr>
        </a:p>
      </dsp:txBody>
      <dsp:txXfrm>
        <a:off x="7069776" y="2254575"/>
        <a:ext cx="1875623" cy="909515"/>
      </dsp:txXfrm>
    </dsp:sp>
    <dsp:sp modelId="{81BE37C9-E1CF-4881-AC81-B47B28C87E15}">
      <dsp:nvSpPr>
        <dsp:cNvPr id="0" name=""/>
        <dsp:cNvSpPr/>
      </dsp:nvSpPr>
      <dsp:spPr>
        <a:xfrm rot="3310531">
          <a:off x="5978330" y="3248799"/>
          <a:ext cx="1353413" cy="32092"/>
        </a:xfrm>
        <a:custGeom>
          <a:avLst/>
          <a:gdLst/>
          <a:ahLst/>
          <a:cxnLst/>
          <a:rect l="0" t="0" r="0" b="0"/>
          <a:pathLst>
            <a:path>
              <a:moveTo>
                <a:pt x="0" y="16046"/>
              </a:moveTo>
              <a:lnTo>
                <a:pt x="1353413"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6621201" y="3231010"/>
        <a:ext cx="67670" cy="67670"/>
      </dsp:txXfrm>
    </dsp:sp>
    <dsp:sp modelId="{052699CD-CE6D-40CE-8816-CE884F89D883}">
      <dsp:nvSpPr>
        <dsp:cNvPr id="0" name=""/>
        <dsp:cNvSpPr/>
      </dsp:nvSpPr>
      <dsp:spPr>
        <a:xfrm>
          <a:off x="7041480" y="3337303"/>
          <a:ext cx="1932215" cy="966107"/>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Co-branding, licence et produits dérivés</a:t>
          </a:r>
          <a:endParaRPr lang="fr-FR" sz="2100" kern="1200" dirty="0">
            <a:latin typeface="Times New Roman" panose="02020603050405020304" pitchFamily="18" charset="0"/>
            <a:cs typeface="Times New Roman" panose="02020603050405020304" pitchFamily="18" charset="0"/>
          </a:endParaRPr>
        </a:p>
      </dsp:txBody>
      <dsp:txXfrm>
        <a:off x="7069776" y="3365599"/>
        <a:ext cx="1875623" cy="909515"/>
      </dsp:txXfrm>
    </dsp:sp>
    <dsp:sp modelId="{F022D705-F99C-47C7-B90D-D61B9C647B57}">
      <dsp:nvSpPr>
        <dsp:cNvPr id="0" name=""/>
        <dsp:cNvSpPr/>
      </dsp:nvSpPr>
      <dsp:spPr>
        <a:xfrm rot="4249260">
          <a:off x="5478723" y="3804311"/>
          <a:ext cx="2352626" cy="32092"/>
        </a:xfrm>
        <a:custGeom>
          <a:avLst/>
          <a:gdLst/>
          <a:ahLst/>
          <a:cxnLst/>
          <a:rect l="0" t="0" r="0" b="0"/>
          <a:pathLst>
            <a:path>
              <a:moveTo>
                <a:pt x="0" y="16046"/>
              </a:moveTo>
              <a:lnTo>
                <a:pt x="2352626"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p>
      </dsp:txBody>
      <dsp:txXfrm>
        <a:off x="6596221" y="3761541"/>
        <a:ext cx="117631" cy="117631"/>
      </dsp:txXfrm>
    </dsp:sp>
    <dsp:sp modelId="{030D6EA8-531D-404E-A1D9-C21610220466}">
      <dsp:nvSpPr>
        <dsp:cNvPr id="0" name=""/>
        <dsp:cNvSpPr/>
      </dsp:nvSpPr>
      <dsp:spPr>
        <a:xfrm>
          <a:off x="7041480" y="4448327"/>
          <a:ext cx="1932215" cy="966107"/>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Offre globale, produits compl ou supports</a:t>
          </a:r>
          <a:endParaRPr lang="fr-FR" sz="2100" kern="1200" dirty="0">
            <a:latin typeface="Times New Roman" panose="02020603050405020304" pitchFamily="18" charset="0"/>
            <a:cs typeface="Times New Roman" panose="02020603050405020304" pitchFamily="18" charset="0"/>
          </a:endParaRPr>
        </a:p>
      </dsp:txBody>
      <dsp:txXfrm>
        <a:off x="7069776" y="4476623"/>
        <a:ext cx="1875623" cy="9095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73A86-8CF4-4537-BDF4-A3F65930A64E}">
      <dsp:nvSpPr>
        <dsp:cNvPr id="0" name=""/>
        <dsp:cNvSpPr/>
      </dsp:nvSpPr>
      <dsp:spPr>
        <a:xfrm>
          <a:off x="2042645" y="1625447"/>
          <a:ext cx="4225948" cy="2167771"/>
        </a:xfrm>
        <a:prstGeom prst="roundRect">
          <a:avLst>
            <a:gd name="adj" fmla="val 10000"/>
          </a:avLst>
        </a:prstGeom>
        <a:solidFill>
          <a:srgbClr val="EC4E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fr-FR" sz="4400" kern="1200" dirty="0" smtClean="0">
              <a:latin typeface="Times New Roman" panose="02020603050405020304" pitchFamily="18" charset="0"/>
              <a:cs typeface="Times New Roman" panose="02020603050405020304" pitchFamily="18" charset="0"/>
            </a:rPr>
            <a:t>STRATEGIE</a:t>
          </a:r>
          <a:endParaRPr lang="fr-FR" sz="4400" kern="1200" dirty="0">
            <a:latin typeface="Times New Roman" panose="02020603050405020304" pitchFamily="18" charset="0"/>
            <a:cs typeface="Times New Roman" panose="02020603050405020304" pitchFamily="18" charset="0"/>
          </a:endParaRPr>
        </a:p>
      </dsp:txBody>
      <dsp:txXfrm>
        <a:off x="2106137" y="1688939"/>
        <a:ext cx="4098964" cy="2040787"/>
      </dsp:txXfrm>
    </dsp:sp>
    <dsp:sp modelId="{089AE103-B8D1-4C59-B411-332EBD3CE690}">
      <dsp:nvSpPr>
        <dsp:cNvPr id="0" name=""/>
        <dsp:cNvSpPr/>
      </dsp:nvSpPr>
      <dsp:spPr>
        <a:xfrm rot="17350740">
          <a:off x="5478723" y="1582263"/>
          <a:ext cx="2352626" cy="32092"/>
        </a:xfrm>
        <a:custGeom>
          <a:avLst/>
          <a:gdLst/>
          <a:ahLst/>
          <a:cxnLst/>
          <a:rect l="0" t="0" r="0" b="0"/>
          <a:pathLst>
            <a:path>
              <a:moveTo>
                <a:pt x="0" y="16046"/>
              </a:moveTo>
              <a:lnTo>
                <a:pt x="2352626"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p>
      </dsp:txBody>
      <dsp:txXfrm>
        <a:off x="6596221" y="1539493"/>
        <a:ext cx="117631" cy="117631"/>
      </dsp:txXfrm>
    </dsp:sp>
    <dsp:sp modelId="{44E284A2-81B2-4564-A39C-655A91B1A81D}">
      <dsp:nvSpPr>
        <dsp:cNvPr id="0" name=""/>
        <dsp:cNvSpPr/>
      </dsp:nvSpPr>
      <dsp:spPr>
        <a:xfrm>
          <a:off x="7041480" y="4231"/>
          <a:ext cx="1932215" cy="9661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Stratégie &amp; Business models</a:t>
          </a:r>
          <a:endParaRPr lang="fr-FR" sz="2100" kern="1200" dirty="0">
            <a:latin typeface="Times New Roman" panose="02020603050405020304" pitchFamily="18" charset="0"/>
            <a:cs typeface="Times New Roman" panose="02020603050405020304" pitchFamily="18" charset="0"/>
          </a:endParaRPr>
        </a:p>
      </dsp:txBody>
      <dsp:txXfrm>
        <a:off x="7069776" y="32527"/>
        <a:ext cx="1875623" cy="909515"/>
      </dsp:txXfrm>
    </dsp:sp>
    <dsp:sp modelId="{666D8BBA-1A43-4B4F-8FB9-910C4ACC776C}">
      <dsp:nvSpPr>
        <dsp:cNvPr id="0" name=""/>
        <dsp:cNvSpPr/>
      </dsp:nvSpPr>
      <dsp:spPr>
        <a:xfrm rot="18289469">
          <a:off x="5978330" y="2137775"/>
          <a:ext cx="1353413" cy="32092"/>
        </a:xfrm>
        <a:custGeom>
          <a:avLst/>
          <a:gdLst/>
          <a:ahLst/>
          <a:cxnLst/>
          <a:rect l="0" t="0" r="0" b="0"/>
          <a:pathLst>
            <a:path>
              <a:moveTo>
                <a:pt x="0" y="16046"/>
              </a:moveTo>
              <a:lnTo>
                <a:pt x="1353413"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6621201" y="2119986"/>
        <a:ext cx="67670" cy="67670"/>
      </dsp:txXfrm>
    </dsp:sp>
    <dsp:sp modelId="{6A068FB8-AB3C-480E-844B-3F917BD19E89}">
      <dsp:nvSpPr>
        <dsp:cNvPr id="0" name=""/>
        <dsp:cNvSpPr/>
      </dsp:nvSpPr>
      <dsp:spPr>
        <a:xfrm>
          <a:off x="7041480" y="1115255"/>
          <a:ext cx="1932215" cy="966107"/>
        </a:xfrm>
        <a:prstGeom prst="roundRect">
          <a:avLst>
            <a:gd name="adj" fmla="val 10000"/>
          </a:avLst>
        </a:prstGeom>
        <a:solidFill>
          <a:srgbClr val="EDFB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Changement organisationnel </a:t>
          </a:r>
          <a:endParaRPr lang="fr-FR" sz="2100" kern="1200" dirty="0">
            <a:latin typeface="Times New Roman" panose="02020603050405020304" pitchFamily="18" charset="0"/>
            <a:cs typeface="Times New Roman" panose="02020603050405020304" pitchFamily="18" charset="0"/>
          </a:endParaRPr>
        </a:p>
      </dsp:txBody>
      <dsp:txXfrm>
        <a:off x="7069776" y="1143551"/>
        <a:ext cx="1875623" cy="909515"/>
      </dsp:txXfrm>
    </dsp:sp>
    <dsp:sp modelId="{EF15A771-7815-43F8-AF79-D2BCFEE6DD0A}">
      <dsp:nvSpPr>
        <dsp:cNvPr id="0" name=""/>
        <dsp:cNvSpPr/>
      </dsp:nvSpPr>
      <dsp:spPr>
        <a:xfrm>
          <a:off x="6268593" y="2693287"/>
          <a:ext cx="772886" cy="32092"/>
        </a:xfrm>
        <a:custGeom>
          <a:avLst/>
          <a:gdLst/>
          <a:ahLst/>
          <a:cxnLst/>
          <a:rect l="0" t="0" r="0" b="0"/>
          <a:pathLst>
            <a:path>
              <a:moveTo>
                <a:pt x="0" y="16046"/>
              </a:moveTo>
              <a:lnTo>
                <a:pt x="772886"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6635714" y="2690011"/>
        <a:ext cx="38644" cy="38644"/>
      </dsp:txXfrm>
    </dsp:sp>
    <dsp:sp modelId="{F1A5BE68-7648-4C98-A484-FDC1AAAEFDFC}">
      <dsp:nvSpPr>
        <dsp:cNvPr id="0" name=""/>
        <dsp:cNvSpPr/>
      </dsp:nvSpPr>
      <dsp:spPr>
        <a:xfrm>
          <a:off x="7041480" y="2226279"/>
          <a:ext cx="1932215" cy="966107"/>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Normes &amp; réglementations </a:t>
          </a:r>
          <a:endParaRPr lang="fr-FR" sz="2100" kern="1200" dirty="0">
            <a:latin typeface="Times New Roman" panose="02020603050405020304" pitchFamily="18" charset="0"/>
            <a:cs typeface="Times New Roman" panose="02020603050405020304" pitchFamily="18" charset="0"/>
          </a:endParaRPr>
        </a:p>
      </dsp:txBody>
      <dsp:txXfrm>
        <a:off x="7069776" y="2254575"/>
        <a:ext cx="1875623" cy="909515"/>
      </dsp:txXfrm>
    </dsp:sp>
    <dsp:sp modelId="{81BE37C9-E1CF-4881-AC81-B47B28C87E15}">
      <dsp:nvSpPr>
        <dsp:cNvPr id="0" name=""/>
        <dsp:cNvSpPr/>
      </dsp:nvSpPr>
      <dsp:spPr>
        <a:xfrm rot="3310531">
          <a:off x="5978330" y="3248799"/>
          <a:ext cx="1353413" cy="32092"/>
        </a:xfrm>
        <a:custGeom>
          <a:avLst/>
          <a:gdLst/>
          <a:ahLst/>
          <a:cxnLst/>
          <a:rect l="0" t="0" r="0" b="0"/>
          <a:pathLst>
            <a:path>
              <a:moveTo>
                <a:pt x="0" y="16046"/>
              </a:moveTo>
              <a:lnTo>
                <a:pt x="1353413"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6621201" y="3231010"/>
        <a:ext cx="67670" cy="67670"/>
      </dsp:txXfrm>
    </dsp:sp>
    <dsp:sp modelId="{052699CD-CE6D-40CE-8816-CE884F89D883}">
      <dsp:nvSpPr>
        <dsp:cNvPr id="0" name=""/>
        <dsp:cNvSpPr/>
      </dsp:nvSpPr>
      <dsp:spPr>
        <a:xfrm>
          <a:off x="7041480" y="3337303"/>
          <a:ext cx="1932215" cy="966107"/>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ea typeface="Tahoma" panose="020B0604030504040204" pitchFamily="34" charset="0"/>
              <a:cs typeface="Times New Roman" panose="02020603050405020304" pitchFamily="18" charset="0"/>
            </a:rPr>
            <a:t>Entreprises </a:t>
          </a:r>
          <a:r>
            <a:rPr lang="fr-FR" sz="2100" kern="1200" dirty="0" err="1" smtClean="0">
              <a:latin typeface="Times New Roman" panose="02020603050405020304" pitchFamily="18" charset="0"/>
              <a:ea typeface="Tahoma" panose="020B0604030504040204" pitchFamily="34" charset="0"/>
              <a:cs typeface="Times New Roman" panose="02020603050405020304" pitchFamily="18" charset="0"/>
            </a:rPr>
            <a:t>Benchmarkées</a:t>
          </a:r>
          <a:r>
            <a:rPr lang="fr-FR" sz="2100" kern="1200" dirty="0" smtClean="0">
              <a:latin typeface="Times New Roman" panose="02020603050405020304" pitchFamily="18" charset="0"/>
              <a:ea typeface="Tahoma" panose="020B0604030504040204" pitchFamily="34" charset="0"/>
              <a:cs typeface="Times New Roman" panose="02020603050405020304" pitchFamily="18" charset="0"/>
            </a:rPr>
            <a:t> </a:t>
          </a:r>
          <a:endParaRPr lang="fr-FR" sz="210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7069776" y="3365599"/>
        <a:ext cx="1875623" cy="909515"/>
      </dsp:txXfrm>
    </dsp:sp>
    <dsp:sp modelId="{F022D705-F99C-47C7-B90D-D61B9C647B57}">
      <dsp:nvSpPr>
        <dsp:cNvPr id="0" name=""/>
        <dsp:cNvSpPr/>
      </dsp:nvSpPr>
      <dsp:spPr>
        <a:xfrm rot="4249260">
          <a:off x="5478723" y="3804311"/>
          <a:ext cx="2352626" cy="32092"/>
        </a:xfrm>
        <a:custGeom>
          <a:avLst/>
          <a:gdLst/>
          <a:ahLst/>
          <a:cxnLst/>
          <a:rect l="0" t="0" r="0" b="0"/>
          <a:pathLst>
            <a:path>
              <a:moveTo>
                <a:pt x="0" y="16046"/>
              </a:moveTo>
              <a:lnTo>
                <a:pt x="2352626" y="160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p>
      </dsp:txBody>
      <dsp:txXfrm>
        <a:off x="6596221" y="3761541"/>
        <a:ext cx="117631" cy="117631"/>
      </dsp:txXfrm>
    </dsp:sp>
    <dsp:sp modelId="{030D6EA8-531D-404E-A1D9-C21610220466}">
      <dsp:nvSpPr>
        <dsp:cNvPr id="0" name=""/>
        <dsp:cNvSpPr/>
      </dsp:nvSpPr>
      <dsp:spPr>
        <a:xfrm>
          <a:off x="7041480" y="4448327"/>
          <a:ext cx="1932215" cy="966107"/>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latin typeface="Times New Roman" panose="02020603050405020304" pitchFamily="18" charset="0"/>
              <a:cs typeface="Times New Roman" panose="02020603050405020304" pitchFamily="18" charset="0"/>
            </a:rPr>
            <a:t>Alliances &amp; partenariats</a:t>
          </a:r>
          <a:endParaRPr lang="fr-FR" sz="2100" kern="1200" dirty="0">
            <a:latin typeface="Times New Roman" panose="02020603050405020304" pitchFamily="18" charset="0"/>
            <a:cs typeface="Times New Roman" panose="02020603050405020304" pitchFamily="18" charset="0"/>
          </a:endParaRPr>
        </a:p>
      </dsp:txBody>
      <dsp:txXfrm>
        <a:off x="7069776" y="4476623"/>
        <a:ext cx="1875623" cy="9095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Times New Roman" panose="02020603050405020304" pitchFamily="18" charset="0"/>
                <a:cs typeface="Times New Roman" panose="02020603050405020304" pitchFamily="18" charset="0"/>
              </a:defRPr>
            </a:lvl1pPr>
          </a:lstStyle>
          <a:p>
            <a:r>
              <a:rPr lang="fr-FR" dirty="0" smtClean="0"/>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252449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400967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79313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C4E59"/>
          </a:solidFill>
        </p:spPr>
        <p:txBody>
          <a:bodyPr/>
          <a:lstStyle>
            <a:lvl1pPr algn="ctr">
              <a:defRPr>
                <a:solidFill>
                  <a:schemeClr val="bg1"/>
                </a:solidFill>
                <a:latin typeface="Times New Roman" panose="02020603050405020304" pitchFamily="18" charset="0"/>
                <a:cs typeface="Times New Roman" panose="02020603050405020304" pitchFamily="18" charset="0"/>
              </a:defRPr>
            </a:lvl1pPr>
          </a:lstStyle>
          <a:p>
            <a:r>
              <a:rPr lang="fr-FR" dirty="0" smtClean="0"/>
              <a:t>Modifiez le style du titre</a:t>
            </a:r>
            <a:endParaRPr lang="en-US" dirty="0"/>
          </a:p>
        </p:txBody>
      </p:sp>
      <p:sp>
        <p:nvSpPr>
          <p:cNvPr id="3" name="Content Placeholder 2"/>
          <p:cNvSpPr>
            <a:spLocks noGrp="1"/>
          </p:cNvSpPr>
          <p:nvPr>
            <p:ph idx="1"/>
          </p:nvPr>
        </p:nvSpPr>
        <p:spPr/>
        <p:txBody>
          <a:bodyPr/>
          <a:lstStyle>
            <a:lvl1pPr algn="just">
              <a:defRPr sz="2200">
                <a:latin typeface="Times New Roman" panose="02020603050405020304" pitchFamily="18" charset="0"/>
                <a:cs typeface="Times New Roman" panose="02020603050405020304" pitchFamily="18" charset="0"/>
              </a:defRPr>
            </a:lvl1pPr>
            <a:lvl2pPr algn="just">
              <a:defRPr>
                <a:latin typeface="Times New Roman" panose="02020603050405020304" pitchFamily="18" charset="0"/>
                <a:cs typeface="Times New Roman" panose="02020603050405020304" pitchFamily="18" charset="0"/>
              </a:defRPr>
            </a:lvl2pPr>
            <a:lvl3pPr algn="just">
              <a:defRPr>
                <a:latin typeface="Times New Roman" panose="02020603050405020304" pitchFamily="18" charset="0"/>
                <a:cs typeface="Times New Roman" panose="02020603050405020304" pitchFamily="18" charset="0"/>
              </a:defRPr>
            </a:lvl3pPr>
            <a:lvl4pPr algn="just">
              <a:defRPr>
                <a:latin typeface="Times New Roman" panose="02020603050405020304" pitchFamily="18" charset="0"/>
                <a:cs typeface="Times New Roman" panose="02020603050405020304" pitchFamily="18" charset="0"/>
              </a:defRPr>
            </a:lvl4pPr>
            <a:lvl5pPr algn="just">
              <a:defRPr>
                <a:latin typeface="Times New Roman" panose="02020603050405020304" pitchFamily="18" charset="0"/>
                <a:cs typeface="Times New Roman" panose="02020603050405020304" pitchFamily="18"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5/27/2014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15332751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26458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atin typeface="Times New Roman" panose="02020603050405020304" pitchFamily="18" charset="0"/>
                <a:cs typeface="Times New Roman" panose="02020603050405020304" pitchFamily="18" charset="0"/>
              </a:defRPr>
            </a:lvl1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Times New Roman" panose="02020603050405020304" pitchFamily="18" charset="0"/>
                <a:cs typeface="Times New Roman" panose="02020603050405020304" pitchFamily="18" charset="0"/>
              </a:defRPr>
            </a:lvl1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5/27/2014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99095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32726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22303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8826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smtClean="0"/>
              <a:t>5/27/2014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414699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5/27/2014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67423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5/27/2014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0041142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jack35.wordpress.com/2011/09/01/avec-votre-stick-a-levres-vous-prendrez-des-frites/"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hyperlink" Target="http://www.gizmodo.fr/2014/05/26/avenir-routes-solaire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iecledigital.fr/2013/11/le-sac-a-main-qui-recharge-votre-smartphon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eurofeu.fr/default.asp?ext=fr&amp;file=21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www.graphiline.com/article/17832/Evian--Spider-Man-et-son--amazing-bab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iletaitunepub.fr/2014/05/23/coca-cola-modifie-tonalite-du-bip-caisses-dun-supermarche/?utm_content=buffer5eea5&amp;utm_medium=social&amp;utm_source=facebook.com&amp;utm_campaign=buffe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foodly.fr/aloe-drink-for-life-la-boisson-qui-se-croqu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lesclesdedemain.lemonde.fr/innovation/une-montre-parfum-pour-hacker-notre-perception-du-temps_a-54-3704.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www.miamz.fr/tag/innovation-alimentair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rayon-boissons.com/A-LA-UNE/K-by-Kronenbourg-se-lance-sur-les-bieres-tendance-2812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rtl.fr/actualites/info/environnement/article/le-premier-magasin-sans-emballage-va-ouvrir-a-bordeaux-777220579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iecledigital.fr/2014/05/leaf-engine-solution-technologique-impactante-retai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lineaires.com/LES-PRODUITS/Maitre-Coq-lance-sa-box-42470"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agro-media.fr/analyse/marche-eaux-en-bouteille-14769.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iletaitunepub.fr/2014/04/23/failnomore-collaboration-studio-bagel-samsung-galaxy-s5/"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www.focusur.fr/20140523/mcdonalds-myburger"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iletaitunepub.fr/2014/05/27/titcoins-pornhub-comment-payer-en-montrant-ses-seins/?utm_content=buffer3dd4c&amp;utm_medium=social&amp;utm_source=facebook.com&amp;utm_campaign=buff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obsession.nouvelobs.com/mode/20130607.OBS2433/le-fashion-truck-demarre-en-france.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www.novin.fr/recherche-innovation/70-le-sac-de-sport-avec-compartiment-pour-vestiaire-collectif/actu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geeko.lesoir.be/2014/05/07/samsung-proposerait-bientot-une-montre-telephon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www.sportsmarketing.fr/mcdonalds-coupe-du-monde-jeu-realite-augmente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iecledigital.fr/2014/01/facebook-lance-son-reseau-social-dagregation-paper/"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agro-media.fr/analyse/marche-eaux-en-bouteille-14769.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iletaitunepub.fr/2014/05/25/nouveau-co-branding-artistique-pull-i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agro-media.fr/analyse/marche-eaux-en-bouteille-14769.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iecledigital.fr/2014/02/gillette-trouve-solution-booster-memorisation-produi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iletaitunepub.fr/2014/05/16/watch-dogs-camera-cachee-spectaculair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techniques-ingenieur.fr/actualite/entreprises-thematique_6341/quatrieme-revolution-industrielle-3-projets-d-usine-du-futur-article_285334/"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www.lemonde.fr/culture/article/2014/05/22/les-drones-en-civil_4423926_3246.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www.latribune.fr/entreprises-finance/services/transport-logistique/20130127trib000745192/air-france-lance-hop-la-compagnie-qui-doit-contrer-les-low-cost-en-regions-.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wizishop.com/blog/news-ecommerce/e-commerce-et-tele-realite-un-couple-detonnant-entre-endemol-et-abe-market.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lemondemarketing.com/la-carte-dinfidelite-pour-fidelise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melty.fr/cannes-2014-la-villa-schweppes-dans-les-dessous-de-la-croisette-a286458.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terrafemina.com/vie-privee/famille/articles/43546-une-ristourne-speciale-enfants-sages-dans-un-restaurant-canadien.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hyperlink" Target="http://www.leanor.fr/lait-de-jument-des-pyrene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83543" y="1219199"/>
            <a:ext cx="8446689" cy="2105922"/>
          </a:xfrm>
        </p:spPr>
        <p:txBody>
          <a:bodyPr/>
          <a:lstStyle/>
          <a:p>
            <a:pPr algn="ctr"/>
            <a:r>
              <a:rPr lang="fr-FR" sz="6000" b="1" dirty="0" smtClean="0">
                <a:latin typeface="Times New Roman" panose="02020603050405020304" pitchFamily="18" charset="0"/>
                <a:cs typeface="Times New Roman" panose="02020603050405020304" pitchFamily="18" charset="0"/>
              </a:rPr>
              <a:t>DOSSIER ROUE DE CRÉATIVITÉ  </a:t>
            </a:r>
            <a:endParaRPr lang="fr-FR" sz="6000" b="1" dirty="0">
              <a:latin typeface="Times New Roman" panose="02020603050405020304" pitchFamily="18" charset="0"/>
              <a:cs typeface="Times New Roman" panose="02020603050405020304" pitchFamily="18" charset="0"/>
            </a:endParaRPr>
          </a:p>
        </p:txBody>
      </p:sp>
      <p:sp>
        <p:nvSpPr>
          <p:cNvPr id="3" name="Sous-titre 2"/>
          <p:cNvSpPr>
            <a:spLocks noGrp="1"/>
          </p:cNvSpPr>
          <p:nvPr>
            <p:ph type="subTitle" idx="1"/>
          </p:nvPr>
        </p:nvSpPr>
        <p:spPr>
          <a:xfrm>
            <a:off x="3468914" y="3773715"/>
            <a:ext cx="7170058" cy="3084286"/>
          </a:xfrm>
        </p:spPr>
        <p:txBody>
          <a:bodyPr>
            <a:noAutofit/>
          </a:bodyPr>
          <a:lstStyle/>
          <a:p>
            <a:pPr algn="r"/>
            <a:r>
              <a:rPr lang="fr-FR" sz="2400" dirty="0" smtClean="0">
                <a:latin typeface="Times New Roman" panose="02020603050405020304" pitchFamily="18" charset="0"/>
                <a:cs typeface="Times New Roman" panose="02020603050405020304" pitchFamily="18" charset="0"/>
              </a:rPr>
              <a:t>Inès </a:t>
            </a:r>
            <a:r>
              <a:rPr lang="fr-FR" sz="2400" b="1" dirty="0" smtClean="0">
                <a:latin typeface="Times New Roman" panose="02020603050405020304" pitchFamily="18" charset="0"/>
                <a:cs typeface="Times New Roman" panose="02020603050405020304" pitchFamily="18" charset="0"/>
              </a:rPr>
              <a:t>MOKADDEM </a:t>
            </a:r>
          </a:p>
          <a:p>
            <a:pPr algn="r"/>
            <a:r>
              <a:rPr lang="fr-FR" sz="2400" dirty="0" smtClean="0">
                <a:latin typeface="Times New Roman" panose="02020603050405020304" pitchFamily="18" charset="0"/>
                <a:cs typeface="Times New Roman" panose="02020603050405020304" pitchFamily="18" charset="0"/>
              </a:rPr>
              <a:t>Romain </a:t>
            </a:r>
            <a:r>
              <a:rPr lang="fr-FR" sz="2400" b="1" dirty="0" smtClean="0">
                <a:latin typeface="Times New Roman" panose="02020603050405020304" pitchFamily="18" charset="0"/>
                <a:cs typeface="Times New Roman" panose="02020603050405020304" pitchFamily="18" charset="0"/>
              </a:rPr>
              <a:t>LOYSON</a:t>
            </a:r>
          </a:p>
          <a:p>
            <a:pPr algn="r"/>
            <a:r>
              <a:rPr lang="fr-FR" sz="2400" dirty="0" smtClean="0">
                <a:latin typeface="Times New Roman" panose="02020603050405020304" pitchFamily="18" charset="0"/>
                <a:cs typeface="Times New Roman" panose="02020603050405020304" pitchFamily="18" charset="0"/>
              </a:rPr>
              <a:t>Marc-Alban </a:t>
            </a:r>
            <a:r>
              <a:rPr lang="fr-FR" sz="2400" b="1" dirty="0" smtClean="0">
                <a:latin typeface="Times New Roman" panose="02020603050405020304" pitchFamily="18" charset="0"/>
                <a:cs typeface="Times New Roman" panose="02020603050405020304" pitchFamily="18" charset="0"/>
              </a:rPr>
              <a:t>ALARD</a:t>
            </a:r>
          </a:p>
          <a:p>
            <a:pPr algn="r"/>
            <a:r>
              <a:rPr lang="fr-FR" sz="2400" dirty="0" smtClean="0">
                <a:latin typeface="Times New Roman" panose="02020603050405020304" pitchFamily="18" charset="0"/>
                <a:cs typeface="Times New Roman" panose="02020603050405020304" pitchFamily="18" charset="0"/>
              </a:rPr>
              <a:t>Caroline </a:t>
            </a:r>
            <a:r>
              <a:rPr lang="fr-FR" sz="2400" b="1" dirty="0" smtClean="0">
                <a:latin typeface="Times New Roman" panose="02020603050405020304" pitchFamily="18" charset="0"/>
                <a:cs typeface="Times New Roman" panose="02020603050405020304" pitchFamily="18" charset="0"/>
              </a:rPr>
              <a:t>SALERNO</a:t>
            </a:r>
          </a:p>
          <a:p>
            <a:pPr algn="r"/>
            <a:endParaRPr lang="fr-FR" sz="2400" dirty="0" smtClean="0">
              <a:latin typeface="Times New Roman" panose="02020603050405020304" pitchFamily="18" charset="0"/>
              <a:cs typeface="Times New Roman" panose="02020603050405020304" pitchFamily="18" charset="0"/>
            </a:endParaRPr>
          </a:p>
          <a:p>
            <a:pPr algn="r"/>
            <a:r>
              <a:rPr lang="fr-FR" sz="2400" i="1" dirty="0" smtClean="0">
                <a:latin typeface="Times New Roman" panose="02020603050405020304" pitchFamily="18" charset="0"/>
                <a:cs typeface="Times New Roman" panose="02020603050405020304" pitchFamily="18" charset="0"/>
              </a:rPr>
              <a:t>L3 MV 2014</a:t>
            </a:r>
            <a:endParaRPr lang="fr-FR" sz="2400" i="1"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12468"/>
            <a:ext cx="1988457" cy="782046"/>
          </a:xfrm>
          <a:prstGeom prst="rect">
            <a:avLst/>
          </a:prstGeom>
        </p:spPr>
      </p:pic>
    </p:spTree>
    <p:extLst>
      <p:ext uri="{BB962C8B-B14F-4D97-AF65-F5344CB8AC3E}">
        <p14:creationId xmlns:p14="http://schemas.microsoft.com/office/powerpoint/2010/main" val="2527055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EDFB65"/>
          </a:solidFill>
        </p:spPr>
        <p:txBody>
          <a:bodyPr>
            <a:normAutofit/>
          </a:bodyPr>
          <a:lstStyle/>
          <a:p>
            <a:r>
              <a:rPr lang="fr-FR" dirty="0" smtClean="0"/>
              <a:t>TECHNOLOGIQUE : Ingrédients </a:t>
            </a:r>
            <a:r>
              <a:rPr lang="fr-FR" dirty="0" smtClean="0"/>
              <a:t>atypiques</a:t>
            </a:r>
            <a:br>
              <a:rPr lang="fr-FR" dirty="0" smtClean="0"/>
            </a:br>
            <a:r>
              <a:rPr lang="fr-FR" b="1" i="1" dirty="0" smtClean="0"/>
              <a:t>Avec votre stick, vous prendrez des frites ? </a:t>
            </a:r>
            <a:r>
              <a:rPr lang="fr-FR" b="1" i="1" dirty="0" smtClean="0"/>
              <a:t> </a:t>
            </a:r>
            <a:endParaRPr lang="fr-FR" b="1" i="1" dirty="0"/>
          </a:p>
        </p:txBody>
      </p:sp>
      <p:sp>
        <p:nvSpPr>
          <p:cNvPr id="3" name="Espace réservé du contenu 2"/>
          <p:cNvSpPr>
            <a:spLocks noGrp="1"/>
          </p:cNvSpPr>
          <p:nvPr>
            <p:ph idx="1"/>
          </p:nvPr>
        </p:nvSpPr>
        <p:spPr/>
        <p:txBody>
          <a:bodyPr>
            <a:normAutofit/>
          </a:bodyPr>
          <a:lstStyle/>
          <a:p>
            <a:pPr marL="0" indent="0">
              <a:buNone/>
            </a:pPr>
            <a:r>
              <a:rPr lang="fr-FR" u="sng" dirty="0"/>
              <a:t>Idée source </a:t>
            </a:r>
            <a:r>
              <a:rPr lang="fr-FR" u="sng" dirty="0" smtClean="0"/>
              <a:t>;</a:t>
            </a:r>
            <a:r>
              <a:rPr lang="fr-FR" dirty="0" smtClean="0"/>
              <a:t> proposer </a:t>
            </a:r>
            <a:r>
              <a:rPr lang="fr-FR" dirty="0"/>
              <a:t>un produit ayant un goût atypique, hors du commun.</a:t>
            </a:r>
          </a:p>
          <a:p>
            <a:pPr marL="0" indent="0">
              <a:buNone/>
            </a:pPr>
            <a:endParaRPr lang="fr-FR" dirty="0"/>
          </a:p>
          <a:p>
            <a:pPr marL="0" indent="0">
              <a:buNone/>
            </a:pPr>
            <a:r>
              <a:rPr lang="fr-FR" u="sng" dirty="0"/>
              <a:t>Idée :</a:t>
            </a:r>
            <a:r>
              <a:rPr lang="fr-FR" dirty="0"/>
              <a:t> Proposer des stick à lèvres ayant des goûts atypiques, tels que : </a:t>
            </a:r>
            <a:r>
              <a:rPr lang="fr-FR" dirty="0" smtClean="0"/>
              <a:t>bacon</a:t>
            </a:r>
            <a:r>
              <a:rPr lang="fr-FR" dirty="0"/>
              <a:t>, frites, hamburger, m&amp;m’s.</a:t>
            </a:r>
          </a:p>
          <a:p>
            <a:pPr marL="0" indent="0">
              <a:buNone/>
            </a:pPr>
            <a:endParaRPr lang="fr-FR" dirty="0"/>
          </a:p>
          <a:p>
            <a:pPr marL="0" indent="0">
              <a:buNone/>
            </a:pPr>
            <a:r>
              <a:rPr lang="fr-FR" u="sng" dirty="0"/>
              <a:t>Tendances marketing :</a:t>
            </a:r>
            <a:r>
              <a:rPr lang="fr-FR" dirty="0"/>
              <a:t> originalité, </a:t>
            </a:r>
            <a:r>
              <a:rPr lang="fr-FR" dirty="0" smtClean="0"/>
              <a:t>surprise</a:t>
            </a:r>
            <a:endParaRPr lang="fr-FR" dirty="0"/>
          </a:p>
          <a:p>
            <a:pPr marL="0" indent="0">
              <a:buNone/>
            </a:pPr>
            <a:endParaRPr lang="fr-FR" dirty="0"/>
          </a:p>
          <a:p>
            <a:pPr marL="0" indent="0">
              <a:buNone/>
            </a:pPr>
            <a:endParaRPr lang="fr-FR" dirty="0"/>
          </a:p>
          <a:p>
            <a:pPr marL="0" indent="0">
              <a:buNone/>
            </a:pPr>
            <a:r>
              <a:rPr lang="fr-FR" i="1" dirty="0" smtClean="0">
                <a:hlinkClick r:id="rId2"/>
              </a:rPr>
              <a:t>https</a:t>
            </a:r>
            <a:r>
              <a:rPr lang="fr-FR" i="1" dirty="0">
                <a:hlinkClick r:id="rId2"/>
              </a:rPr>
              <a:t>://jack35.wordpress.com/2011/09/01/avec-votre-stick-a-levres-vous-prendrez-des-frites/</a:t>
            </a:r>
            <a:endParaRPr lang="fr-FR" i="1" dirty="0"/>
          </a:p>
          <a:p>
            <a:pPr marL="0" indent="0">
              <a:buNone/>
            </a:pPr>
            <a:endParaRPr lang="fr-FR" dirty="0" smtClean="0"/>
          </a:p>
        </p:txBody>
      </p:sp>
      <p:pic>
        <p:nvPicPr>
          <p:cNvPr id="5" name="Picture 2" descr="https://jack35.files.wordpress.com/2011/09/avec-votre-stick-c3a0-lc3a8vres-vous-prendrez-des-frites-3.jpg?w=300&amp;h=1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3768" y="3380794"/>
            <a:ext cx="2572532" cy="16121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jack35.files.wordpress.com/2011/09/avec-votre-stick-c3a0-lc3a8vres-vous-prendrez-des-frites-51.jpg?w=300&amp;h=1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1268" y="3245857"/>
            <a:ext cx="2572532" cy="1612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909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92D050"/>
          </a:solidFill>
        </p:spPr>
        <p:txBody>
          <a:bodyPr>
            <a:normAutofit/>
          </a:bodyPr>
          <a:lstStyle/>
          <a:p>
            <a:r>
              <a:rPr lang="fr-FR" dirty="0" smtClean="0"/>
              <a:t>TECHNOLOGIQUE : Enjeux </a:t>
            </a:r>
            <a:r>
              <a:rPr lang="fr-FR" dirty="0" smtClean="0"/>
              <a:t>technologiques</a:t>
            </a:r>
            <a:br>
              <a:rPr lang="fr-FR" dirty="0" smtClean="0"/>
            </a:br>
            <a:r>
              <a:rPr lang="fr-FR" b="1" i="1" dirty="0" smtClean="0"/>
              <a:t>L’avenir avec les routes solaires</a:t>
            </a:r>
            <a:endParaRPr lang="fr-FR" b="1" i="1" dirty="0"/>
          </a:p>
        </p:txBody>
      </p:sp>
      <p:sp>
        <p:nvSpPr>
          <p:cNvPr id="3" name="Espace réservé du contenu 2"/>
          <p:cNvSpPr>
            <a:spLocks noGrp="1"/>
          </p:cNvSpPr>
          <p:nvPr>
            <p:ph idx="1"/>
          </p:nvPr>
        </p:nvSpPr>
        <p:spPr/>
        <p:txBody>
          <a:bodyPr>
            <a:normAutofit lnSpcReduction="10000"/>
          </a:bodyPr>
          <a:lstStyle/>
          <a:p>
            <a:pPr marL="0" indent="0">
              <a:buNone/>
            </a:pPr>
            <a:r>
              <a:rPr lang="fr-FR" u="sng" dirty="0"/>
              <a:t>Idée source </a:t>
            </a:r>
            <a:r>
              <a:rPr lang="fr-FR" u="sng" dirty="0" smtClean="0"/>
              <a:t>:</a:t>
            </a:r>
            <a:r>
              <a:rPr lang="fr-FR" dirty="0" smtClean="0"/>
              <a:t> mettre </a:t>
            </a:r>
            <a:r>
              <a:rPr lang="fr-FR" dirty="0"/>
              <a:t>en place des routes équipées de panneaux solaires qui fournissent de l’énergie pour tous les habitant. Développé par </a:t>
            </a:r>
            <a:r>
              <a:rPr lang="fr-FR" dirty="0" err="1"/>
              <a:t>Solar</a:t>
            </a:r>
            <a:r>
              <a:rPr lang="fr-FR" dirty="0"/>
              <a:t> </a:t>
            </a:r>
            <a:r>
              <a:rPr lang="fr-FR" dirty="0" err="1"/>
              <a:t>Roadways</a:t>
            </a:r>
            <a:r>
              <a:rPr lang="fr-FR" dirty="0"/>
              <a:t>, ce projet est actuellement soumis à l’approbation des autorités </a:t>
            </a:r>
            <a:r>
              <a:rPr lang="fr-FR" dirty="0" smtClean="0"/>
              <a:t>compétentes. L’avenir </a:t>
            </a:r>
            <a:r>
              <a:rPr lang="fr-FR" dirty="0"/>
              <a:t>est littéralement en marche grâce à ce système de panneaux modulaires capable de supporter même le poids d’un camion. Ceux-ci  peuvent être installés sur les routes, les parkings, les allées, les trottoirs, les pistes cyclables, terrains de jeux …</a:t>
            </a:r>
          </a:p>
          <a:p>
            <a:pPr marL="0" indent="0">
              <a:buNone/>
            </a:pPr>
            <a:endParaRPr lang="fr-FR" dirty="0"/>
          </a:p>
          <a:p>
            <a:pPr marL="0" indent="0">
              <a:buNone/>
            </a:pPr>
            <a:r>
              <a:rPr lang="fr-FR" u="sng" dirty="0"/>
              <a:t>Idée </a:t>
            </a:r>
            <a:r>
              <a:rPr lang="fr-FR" u="sng" dirty="0" smtClean="0"/>
              <a:t>:</a:t>
            </a:r>
            <a:r>
              <a:rPr lang="fr-FR" dirty="0" smtClean="0"/>
              <a:t> protection </a:t>
            </a:r>
            <a:r>
              <a:rPr lang="fr-FR" dirty="0"/>
              <a:t>de l’environnement, trouver une alternative pour sauver la planète. </a:t>
            </a:r>
          </a:p>
          <a:p>
            <a:pPr marL="0" indent="0">
              <a:buNone/>
            </a:pPr>
            <a:endParaRPr lang="fr-FR" dirty="0"/>
          </a:p>
          <a:p>
            <a:pPr marL="0" indent="0">
              <a:buNone/>
            </a:pPr>
            <a:r>
              <a:rPr lang="fr-FR" u="sng" dirty="0"/>
              <a:t>Tendances marketing </a:t>
            </a:r>
            <a:r>
              <a:rPr lang="fr-FR" u="sng" dirty="0" smtClean="0"/>
              <a:t>:</a:t>
            </a:r>
            <a:r>
              <a:rPr lang="fr-FR" dirty="0" smtClean="0"/>
              <a:t> appartenance</a:t>
            </a:r>
            <a:r>
              <a:rPr lang="fr-FR" dirty="0"/>
              <a:t>, praticité, environnement.</a:t>
            </a:r>
          </a:p>
          <a:p>
            <a:pPr marL="0" indent="0">
              <a:buNone/>
            </a:pPr>
            <a:endParaRPr lang="fr-FR" dirty="0"/>
          </a:p>
          <a:p>
            <a:pPr marL="0" indent="0">
              <a:buNone/>
            </a:pPr>
            <a:r>
              <a:rPr lang="fr-FR" i="1" dirty="0" smtClean="0">
                <a:hlinkClick r:id="rId2"/>
              </a:rPr>
              <a:t>http</a:t>
            </a:r>
            <a:r>
              <a:rPr lang="fr-FR" i="1" dirty="0">
                <a:hlinkClick r:id="rId2"/>
              </a:rPr>
              <a:t>://www.gizmodo.fr/2014/05/26/avenir-routes-solaires.html</a:t>
            </a:r>
            <a:endParaRPr lang="fr-FR" i="1" dirty="0"/>
          </a:p>
          <a:p>
            <a:pPr marL="0" indent="0">
              <a:buNone/>
            </a:pPr>
            <a:endParaRPr lang="fr-FR" dirty="0"/>
          </a:p>
        </p:txBody>
      </p:sp>
    </p:spTree>
    <p:extLst>
      <p:ext uri="{BB962C8B-B14F-4D97-AF65-F5344CB8AC3E}">
        <p14:creationId xmlns:p14="http://schemas.microsoft.com/office/powerpoint/2010/main" val="200059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B0F0"/>
          </a:solidFill>
        </p:spPr>
        <p:txBody>
          <a:bodyPr>
            <a:normAutofit fontScale="90000"/>
          </a:bodyPr>
          <a:lstStyle/>
          <a:p>
            <a:r>
              <a:rPr lang="fr-FR" dirty="0" smtClean="0"/>
              <a:t>TECHNOLOGIQUE : Process &amp; </a:t>
            </a:r>
            <a:r>
              <a:rPr lang="fr-FR" dirty="0" smtClean="0"/>
              <a:t>Technologie</a:t>
            </a:r>
            <a:br>
              <a:rPr lang="fr-FR" dirty="0" smtClean="0"/>
            </a:br>
            <a:r>
              <a:rPr lang="fr-FR" b="1" i="1" dirty="0" smtClean="0"/>
              <a:t>Recharger son smartphone peut être si simple !</a:t>
            </a:r>
            <a:endParaRPr lang="fr-FR" b="1" i="1" dirty="0"/>
          </a:p>
        </p:txBody>
      </p:sp>
      <p:sp>
        <p:nvSpPr>
          <p:cNvPr id="3" name="Espace réservé du contenu 2"/>
          <p:cNvSpPr>
            <a:spLocks noGrp="1"/>
          </p:cNvSpPr>
          <p:nvPr>
            <p:ph idx="1"/>
          </p:nvPr>
        </p:nvSpPr>
        <p:spPr/>
        <p:txBody>
          <a:bodyPr>
            <a:normAutofit/>
          </a:bodyPr>
          <a:lstStyle/>
          <a:p>
            <a:pPr marL="0" indent="0">
              <a:buNone/>
            </a:pPr>
            <a:r>
              <a:rPr lang="fr-FR" u="sng" dirty="0"/>
              <a:t>Idée source </a:t>
            </a:r>
            <a:r>
              <a:rPr lang="fr-FR" u="sng" dirty="0" smtClean="0"/>
              <a:t>:</a:t>
            </a:r>
            <a:r>
              <a:rPr lang="fr-FR" dirty="0" smtClean="0"/>
              <a:t> un </a:t>
            </a:r>
            <a:r>
              <a:rPr lang="fr-FR" dirty="0"/>
              <a:t>sac qui </a:t>
            </a:r>
            <a:r>
              <a:rPr lang="fr-FR" dirty="0" smtClean="0"/>
              <a:t>recherche </a:t>
            </a:r>
            <a:r>
              <a:rPr lang="fr-FR" dirty="0"/>
              <a:t>les smartphone dès l’instant où on le met dedans. Produit par la marque Everpurse. </a:t>
            </a:r>
          </a:p>
          <a:p>
            <a:pPr marL="0" indent="0">
              <a:buNone/>
            </a:pPr>
            <a:endParaRPr lang="fr-FR" dirty="0"/>
          </a:p>
          <a:p>
            <a:pPr marL="0" indent="0">
              <a:buNone/>
            </a:pPr>
            <a:r>
              <a:rPr lang="fr-FR" u="sng" dirty="0"/>
              <a:t>Idée </a:t>
            </a:r>
            <a:r>
              <a:rPr lang="fr-FR" u="sng" dirty="0" smtClean="0"/>
              <a:t>:</a:t>
            </a:r>
            <a:r>
              <a:rPr lang="fr-FR" dirty="0" smtClean="0"/>
              <a:t> proposer </a:t>
            </a:r>
            <a:r>
              <a:rPr lang="fr-FR" dirty="0"/>
              <a:t>un produit innovant, discret, pratique et chic pour toutes les femmes. </a:t>
            </a:r>
          </a:p>
          <a:p>
            <a:pPr marL="0" indent="0">
              <a:buNone/>
            </a:pPr>
            <a:endParaRPr lang="fr-FR" dirty="0"/>
          </a:p>
          <a:p>
            <a:pPr marL="0" indent="0">
              <a:buNone/>
            </a:pPr>
            <a:r>
              <a:rPr lang="fr-FR" u="sng" dirty="0"/>
              <a:t>Tendances marketing </a:t>
            </a:r>
            <a:r>
              <a:rPr lang="fr-FR" u="sng" dirty="0" smtClean="0"/>
              <a:t>:</a:t>
            </a:r>
            <a:r>
              <a:rPr lang="fr-FR" dirty="0" smtClean="0"/>
              <a:t> tendance</a:t>
            </a:r>
            <a:r>
              <a:rPr lang="fr-FR" dirty="0"/>
              <a:t>, plaisir, praticité. </a:t>
            </a:r>
          </a:p>
          <a:p>
            <a:pPr marL="0" indent="0">
              <a:buNone/>
            </a:pPr>
            <a:endParaRPr lang="fr-FR" dirty="0" smtClean="0"/>
          </a:p>
          <a:p>
            <a:pPr marL="0" indent="0">
              <a:buNone/>
            </a:pPr>
            <a:endParaRPr lang="fr-FR" dirty="0"/>
          </a:p>
          <a:p>
            <a:pPr marL="0" indent="0">
              <a:buNone/>
            </a:pPr>
            <a:endParaRPr lang="fr-FR" dirty="0"/>
          </a:p>
          <a:p>
            <a:pPr marL="0" indent="0">
              <a:buNone/>
            </a:pPr>
            <a:r>
              <a:rPr lang="fr-FR" i="1" dirty="0" smtClean="0">
                <a:hlinkClick r:id="rId2"/>
              </a:rPr>
              <a:t>http</a:t>
            </a:r>
            <a:r>
              <a:rPr lang="fr-FR" i="1" dirty="0">
                <a:hlinkClick r:id="rId2"/>
              </a:rPr>
              <a:t>://siecledigital.fr/2013/11/le-sac-a-main-qui-recharge-votre-smartphone</a:t>
            </a:r>
            <a:r>
              <a:rPr lang="fr-FR" i="1" dirty="0" smtClean="0">
                <a:hlinkClick r:id="rId2"/>
              </a:rPr>
              <a:t>/</a:t>
            </a:r>
            <a:endParaRPr lang="fr-FR" i="1" dirty="0"/>
          </a:p>
        </p:txBody>
      </p:sp>
      <p:pic>
        <p:nvPicPr>
          <p:cNvPr id="4" name="Picture 2" descr="Capture d’écran 2013-11-21 à 11.46.29"/>
          <p:cNvPicPr>
            <a:picLocks noChangeAspect="1" noChangeArrowheads="1"/>
          </p:cNvPicPr>
          <p:nvPr/>
        </p:nvPicPr>
        <p:blipFill rotWithShape="1">
          <a:blip r:embed="rId3">
            <a:extLst>
              <a:ext uri="{28A0092B-C50C-407E-A947-70E740481C1C}">
                <a14:useLocalDpi xmlns:a14="http://schemas.microsoft.com/office/drawing/2010/main" val="0"/>
              </a:ext>
            </a:extLst>
          </a:blip>
          <a:srcRect l="17374" t="14465" r="14624" b="7139"/>
          <a:stretch/>
        </p:blipFill>
        <p:spPr bwMode="auto">
          <a:xfrm>
            <a:off x="8505371" y="3478123"/>
            <a:ext cx="2848429" cy="1965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678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7030A0"/>
          </a:solidFill>
        </p:spPr>
        <p:txBody>
          <a:bodyPr/>
          <a:lstStyle/>
          <a:p>
            <a:r>
              <a:rPr lang="fr-FR" dirty="0" smtClean="0"/>
              <a:t>TECHNOLOGIQUE : </a:t>
            </a:r>
            <a:r>
              <a:rPr lang="fr-FR" dirty="0" smtClean="0"/>
              <a:t>Additifs</a:t>
            </a:r>
            <a:br>
              <a:rPr lang="fr-FR" dirty="0" smtClean="0"/>
            </a:br>
            <a:r>
              <a:rPr lang="fr-FR" b="1" i="1" dirty="0" smtClean="0"/>
              <a:t>L’extincteur utile à tous !</a:t>
            </a:r>
            <a:endParaRPr lang="fr-FR" b="1" i="1" dirty="0"/>
          </a:p>
        </p:txBody>
      </p:sp>
      <p:sp>
        <p:nvSpPr>
          <p:cNvPr id="3" name="Espace réservé du contenu 2"/>
          <p:cNvSpPr>
            <a:spLocks noGrp="1"/>
          </p:cNvSpPr>
          <p:nvPr>
            <p:ph idx="1"/>
          </p:nvPr>
        </p:nvSpPr>
        <p:spPr/>
        <p:txBody>
          <a:bodyPr/>
          <a:lstStyle/>
          <a:p>
            <a:pPr marL="0" indent="0">
              <a:buNone/>
            </a:pPr>
            <a:r>
              <a:rPr lang="fr-FR" u="sng" dirty="0">
                <a:solidFill>
                  <a:schemeClr val="tx1">
                    <a:lumMod val="75000"/>
                    <a:lumOff val="25000"/>
                  </a:schemeClr>
                </a:solidFill>
              </a:rPr>
              <a:t>Idée source </a:t>
            </a:r>
            <a:r>
              <a:rPr lang="fr-FR" u="sng" dirty="0" smtClean="0">
                <a:solidFill>
                  <a:schemeClr val="tx1">
                    <a:lumMod val="75000"/>
                    <a:lumOff val="25000"/>
                  </a:schemeClr>
                </a:solidFill>
              </a:rPr>
              <a:t>:</a:t>
            </a:r>
            <a:r>
              <a:rPr lang="fr-FR" dirty="0" smtClean="0"/>
              <a:t> le </a:t>
            </a:r>
            <a:r>
              <a:rPr lang="fr-FR" dirty="0"/>
              <a:t>nouvel extincteur à eau pulvérisée avec additif écologique en plus de ses performances extinctrices, permet de ne pas dégrader ni polluer votre habitation ou l'environnement extérieur.</a:t>
            </a:r>
            <a:endParaRPr lang="fr-FR" dirty="0">
              <a:solidFill>
                <a:schemeClr val="tx1">
                  <a:lumMod val="75000"/>
                  <a:lumOff val="25000"/>
                </a:schemeClr>
              </a:solidFill>
            </a:endParaRPr>
          </a:p>
          <a:p>
            <a:pPr marL="0" indent="0">
              <a:buNone/>
            </a:pPr>
            <a:endParaRPr lang="fr-FR" dirty="0">
              <a:solidFill>
                <a:schemeClr val="tx1">
                  <a:lumMod val="75000"/>
                  <a:lumOff val="25000"/>
                </a:schemeClr>
              </a:solidFill>
            </a:endParaRPr>
          </a:p>
          <a:p>
            <a:pPr marL="0" indent="0">
              <a:buNone/>
            </a:pPr>
            <a:r>
              <a:rPr lang="fr-FR" u="sng" dirty="0">
                <a:solidFill>
                  <a:schemeClr val="tx1">
                    <a:lumMod val="75000"/>
                    <a:lumOff val="25000"/>
                  </a:schemeClr>
                </a:solidFill>
              </a:rPr>
              <a:t>Idée </a:t>
            </a:r>
            <a:r>
              <a:rPr lang="fr-FR" dirty="0">
                <a:solidFill>
                  <a:schemeClr val="tx1">
                    <a:lumMod val="75000"/>
                    <a:lumOff val="25000"/>
                  </a:schemeClr>
                </a:solidFill>
              </a:rPr>
              <a:t>: </a:t>
            </a:r>
            <a:r>
              <a:rPr lang="fr-FR" dirty="0" smtClean="0">
                <a:solidFill>
                  <a:schemeClr val="tx1">
                    <a:lumMod val="75000"/>
                    <a:lumOff val="25000"/>
                  </a:schemeClr>
                </a:solidFill>
              </a:rPr>
              <a:t>protection </a:t>
            </a:r>
            <a:r>
              <a:rPr lang="fr-FR" dirty="0">
                <a:solidFill>
                  <a:schemeClr val="tx1">
                    <a:lumMod val="75000"/>
                    <a:lumOff val="25000"/>
                  </a:schemeClr>
                </a:solidFill>
              </a:rPr>
              <a:t>environnement, utilisation de produits écologiques avec des outils du quotidien.</a:t>
            </a:r>
          </a:p>
          <a:p>
            <a:pPr marL="0" indent="0">
              <a:buNone/>
            </a:pPr>
            <a:endParaRPr lang="fr-FR" dirty="0">
              <a:solidFill>
                <a:schemeClr val="tx1">
                  <a:lumMod val="75000"/>
                  <a:lumOff val="25000"/>
                </a:schemeClr>
              </a:solidFill>
            </a:endParaRPr>
          </a:p>
          <a:p>
            <a:pPr marL="0" indent="0">
              <a:buNone/>
            </a:pPr>
            <a:r>
              <a:rPr lang="fr-FR" u="sng" dirty="0">
                <a:solidFill>
                  <a:schemeClr val="tx1">
                    <a:lumMod val="75000"/>
                    <a:lumOff val="25000"/>
                  </a:schemeClr>
                </a:solidFill>
              </a:rPr>
              <a:t>Tendances marketing </a:t>
            </a:r>
            <a:r>
              <a:rPr lang="fr-FR" u="sng" dirty="0" smtClean="0">
                <a:solidFill>
                  <a:schemeClr val="tx1">
                    <a:lumMod val="75000"/>
                    <a:lumOff val="25000"/>
                  </a:schemeClr>
                </a:solidFill>
              </a:rPr>
              <a:t>:</a:t>
            </a:r>
            <a:r>
              <a:rPr lang="fr-FR" dirty="0" smtClean="0">
                <a:solidFill>
                  <a:schemeClr val="tx1">
                    <a:lumMod val="75000"/>
                    <a:lumOff val="25000"/>
                  </a:schemeClr>
                </a:solidFill>
              </a:rPr>
              <a:t> progrès</a:t>
            </a:r>
            <a:r>
              <a:rPr lang="fr-FR" dirty="0">
                <a:solidFill>
                  <a:schemeClr val="tx1">
                    <a:lumMod val="75000"/>
                    <a:lumOff val="25000"/>
                  </a:schemeClr>
                </a:solidFill>
              </a:rPr>
              <a:t>, environnement.</a:t>
            </a:r>
          </a:p>
          <a:p>
            <a:pPr marL="0" indent="0">
              <a:buNone/>
            </a:pPr>
            <a:endParaRPr lang="fr-FR" dirty="0">
              <a:solidFill>
                <a:schemeClr val="tx1">
                  <a:lumMod val="75000"/>
                  <a:lumOff val="25000"/>
                </a:schemeClr>
              </a:solidFill>
            </a:endParaRPr>
          </a:p>
          <a:p>
            <a:pPr marL="0" indent="0">
              <a:buNone/>
            </a:pPr>
            <a:r>
              <a:rPr lang="fr-FR" i="1" dirty="0" smtClean="0">
                <a:solidFill>
                  <a:schemeClr val="tx1">
                    <a:lumMod val="75000"/>
                    <a:lumOff val="25000"/>
                  </a:schemeClr>
                </a:solidFill>
                <a:hlinkClick r:id="rId2"/>
              </a:rPr>
              <a:t>http</a:t>
            </a:r>
            <a:r>
              <a:rPr lang="fr-FR" i="1" dirty="0">
                <a:solidFill>
                  <a:schemeClr val="tx1">
                    <a:lumMod val="75000"/>
                    <a:lumOff val="25000"/>
                  </a:schemeClr>
                </a:solidFill>
                <a:hlinkClick r:id="rId2"/>
              </a:rPr>
              <a:t>://www.eurofeu.fr/default.asp?ext=fr&amp;file=213</a:t>
            </a:r>
            <a:endParaRPr lang="fr-FR" i="1" dirty="0">
              <a:solidFill>
                <a:schemeClr val="tx1">
                  <a:lumMod val="75000"/>
                  <a:lumOff val="25000"/>
                </a:schemeClr>
              </a:solidFill>
            </a:endParaRPr>
          </a:p>
          <a:p>
            <a:pPr marL="0" indent="0">
              <a:buNone/>
            </a:pPr>
            <a:endParaRPr lang="fr-FR" dirty="0"/>
          </a:p>
        </p:txBody>
      </p:sp>
      <p:pic>
        <p:nvPicPr>
          <p:cNvPr id="4" name="Picture 2" descr="http://www.eurofeu.fr/item_img/medias/images/extincteurs%20biovers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5434" y="4272935"/>
            <a:ext cx="1908366" cy="1904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857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extLst>
              <p:ext uri="{D42A27DB-BD31-4B8C-83A1-F6EECF244321}">
                <p14:modId xmlns:p14="http://schemas.microsoft.com/office/powerpoint/2010/main" val="157822482"/>
              </p:ext>
            </p:extLst>
          </p:nvPr>
        </p:nvGraphicFramePr>
        <p:xfrm>
          <a:off x="754743" y="719666"/>
          <a:ext cx="1101634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9020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solidFill>
        </p:spPr>
        <p:txBody>
          <a:bodyPr>
            <a:normAutofit/>
          </a:bodyPr>
          <a:lstStyle/>
          <a:p>
            <a:r>
              <a:rPr lang="fr-FR" dirty="0" smtClean="0"/>
              <a:t>SENSORIEL : Visuel, couleurs, formes, logo</a:t>
            </a:r>
            <a:br>
              <a:rPr lang="fr-FR" dirty="0" smtClean="0"/>
            </a:br>
            <a:r>
              <a:rPr lang="fr-FR" b="1" i="1" dirty="0" smtClean="0"/>
              <a:t>« Baby me » avec Spiderman</a:t>
            </a:r>
            <a:endParaRPr lang="fr-FR" b="1" i="1" dirty="0"/>
          </a:p>
        </p:txBody>
      </p:sp>
      <p:sp>
        <p:nvSpPr>
          <p:cNvPr id="3" name="Espace réservé du contenu 2"/>
          <p:cNvSpPr>
            <a:spLocks noGrp="1"/>
          </p:cNvSpPr>
          <p:nvPr>
            <p:ph idx="1"/>
          </p:nvPr>
        </p:nvSpPr>
        <p:spPr/>
        <p:txBody>
          <a:bodyPr>
            <a:normAutofit/>
          </a:bodyPr>
          <a:lstStyle/>
          <a:p>
            <a:pPr marL="0" indent="0" algn="just">
              <a:buNone/>
            </a:pPr>
            <a:r>
              <a:rPr lang="fr-FR" u="sng" dirty="0" smtClean="0"/>
              <a:t>Idée source :</a:t>
            </a:r>
            <a:r>
              <a:rPr lang="fr-FR" dirty="0" smtClean="0"/>
              <a:t> les publicités Evian mettant </a:t>
            </a:r>
            <a:r>
              <a:rPr lang="fr-FR" dirty="0"/>
              <a:t>en scène la rencontre de personnes avec leur "bébé intérieur" reflété dans les vitres et miroirs de la ville</a:t>
            </a:r>
            <a:r>
              <a:rPr lang="fr-FR" dirty="0" smtClean="0"/>
              <a:t>. Dernière en date, reprise avec le personnage culte de Spiderman. </a:t>
            </a:r>
          </a:p>
          <a:p>
            <a:pPr marL="0" indent="0" algn="just">
              <a:buNone/>
            </a:pPr>
            <a:endParaRPr lang="fr-FR" dirty="0" smtClean="0"/>
          </a:p>
          <a:p>
            <a:pPr marL="0" indent="0" algn="just">
              <a:buNone/>
            </a:pPr>
            <a:r>
              <a:rPr lang="fr-FR" u="sng" dirty="0" smtClean="0"/>
              <a:t>Idée :</a:t>
            </a:r>
            <a:r>
              <a:rPr lang="fr-FR" dirty="0" smtClean="0"/>
              <a:t> amuser tout en donnant un message précis « Live</a:t>
            </a:r>
          </a:p>
          <a:p>
            <a:pPr marL="0" indent="0" algn="just">
              <a:buNone/>
            </a:pPr>
            <a:r>
              <a:rPr lang="fr-FR" dirty="0" smtClean="0"/>
              <a:t>Young » et interpeller les enfants également. </a:t>
            </a:r>
          </a:p>
          <a:p>
            <a:pPr marL="0" indent="0">
              <a:buNone/>
            </a:pPr>
            <a:endParaRPr lang="fr-FR" dirty="0" smtClean="0"/>
          </a:p>
          <a:p>
            <a:pPr marL="0" indent="0">
              <a:buNone/>
            </a:pPr>
            <a:r>
              <a:rPr lang="fr-FR" u="sng" dirty="0" smtClean="0"/>
              <a:t>Tendances marketing </a:t>
            </a:r>
            <a:r>
              <a:rPr lang="fr-FR" dirty="0" smtClean="0"/>
              <a:t>: santé, appartenance, plaisir</a:t>
            </a:r>
          </a:p>
          <a:p>
            <a:pPr marL="0" indent="0">
              <a:buNone/>
            </a:pPr>
            <a:endParaRPr lang="fr-FR" dirty="0"/>
          </a:p>
          <a:p>
            <a:pPr marL="0" indent="0">
              <a:buNone/>
            </a:pPr>
            <a:r>
              <a:rPr lang="fr-FR" i="1" dirty="0">
                <a:hlinkClick r:id="rId2"/>
              </a:rPr>
              <a:t>http://www.graphiline.com/article/17832/Evian--Spider-Man-et-son--</a:t>
            </a:r>
            <a:r>
              <a:rPr lang="fr-FR" i="1" dirty="0" smtClean="0">
                <a:hlinkClick r:id="rId2"/>
              </a:rPr>
              <a:t>amazing-baby-</a:t>
            </a:r>
            <a:endParaRPr lang="fr-FR" i="1" dirty="0" smtClean="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smtClean="0"/>
          </a:p>
          <a:p>
            <a:pPr marL="0" indent="0">
              <a:buNone/>
            </a:pPr>
            <a:endParaRPr lang="fr-FR" dirty="0"/>
          </a:p>
          <a:p>
            <a:pPr marL="0" indent="0">
              <a:buNone/>
            </a:pPr>
            <a:endParaRPr lang="fr-FR"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8848" y="3329416"/>
            <a:ext cx="3911221" cy="1632935"/>
          </a:xfrm>
          <a:prstGeom prst="rect">
            <a:avLst/>
          </a:prstGeom>
        </p:spPr>
      </p:pic>
    </p:spTree>
    <p:extLst>
      <p:ext uri="{BB962C8B-B14F-4D97-AF65-F5344CB8AC3E}">
        <p14:creationId xmlns:p14="http://schemas.microsoft.com/office/powerpoint/2010/main" val="3653893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EDFB65"/>
          </a:solidFill>
        </p:spPr>
        <p:txBody>
          <a:bodyPr>
            <a:normAutofit/>
          </a:bodyPr>
          <a:lstStyle/>
          <a:p>
            <a:r>
              <a:rPr lang="fr-FR" dirty="0" smtClean="0"/>
              <a:t>SENSORIEL : Bruit, son, musique</a:t>
            </a:r>
            <a:br>
              <a:rPr lang="fr-FR" dirty="0" smtClean="0"/>
            </a:br>
            <a:r>
              <a:rPr lang="fr-FR" b="1" i="1" dirty="0" smtClean="0"/>
              <a:t>Coca-Cola modifie le « bip »</a:t>
            </a:r>
            <a:endParaRPr lang="fr-FR" b="1" i="1" dirty="0"/>
          </a:p>
        </p:txBody>
      </p:sp>
      <p:sp>
        <p:nvSpPr>
          <p:cNvPr id="3" name="Espace réservé du contenu 2"/>
          <p:cNvSpPr>
            <a:spLocks noGrp="1"/>
          </p:cNvSpPr>
          <p:nvPr>
            <p:ph idx="1"/>
          </p:nvPr>
        </p:nvSpPr>
        <p:spPr/>
        <p:txBody>
          <a:bodyPr/>
          <a:lstStyle/>
          <a:p>
            <a:pPr marL="0" indent="0" algn="just">
              <a:buNone/>
            </a:pPr>
            <a:r>
              <a:rPr lang="fr-FR" u="sng" dirty="0" smtClean="0"/>
              <a:t>Idée source :</a:t>
            </a:r>
            <a:r>
              <a:rPr lang="fr-FR" dirty="0" smtClean="0"/>
              <a:t> dans un supermarché, quand un produit de la marque Coca-Cola passe à la caisse, une autre tonalité que le bip retentit. </a:t>
            </a:r>
          </a:p>
          <a:p>
            <a:pPr marL="0" indent="0" algn="just">
              <a:buNone/>
            </a:pPr>
            <a:endParaRPr lang="fr-FR" dirty="0"/>
          </a:p>
          <a:p>
            <a:pPr marL="0" indent="0" algn="just">
              <a:buNone/>
            </a:pPr>
            <a:r>
              <a:rPr lang="fr-FR" u="sng" dirty="0" smtClean="0"/>
              <a:t>Idée :</a:t>
            </a:r>
            <a:r>
              <a:rPr lang="fr-FR" dirty="0" smtClean="0"/>
              <a:t> égayer/surprendre le quotidien et rendre les gens heureux. </a:t>
            </a:r>
          </a:p>
          <a:p>
            <a:pPr marL="0" indent="0" algn="just">
              <a:buNone/>
            </a:pPr>
            <a:endParaRPr lang="fr-FR" dirty="0"/>
          </a:p>
          <a:p>
            <a:pPr marL="0" indent="0" algn="just">
              <a:buNone/>
            </a:pPr>
            <a:r>
              <a:rPr lang="fr-FR" u="sng" dirty="0" smtClean="0"/>
              <a:t>Tendances marketing :</a:t>
            </a:r>
            <a:r>
              <a:rPr lang="fr-FR" dirty="0" smtClean="0"/>
              <a:t> plaisir, appartenance</a:t>
            </a:r>
          </a:p>
          <a:p>
            <a:pPr marL="0" indent="0">
              <a:buNone/>
            </a:pPr>
            <a:endParaRPr lang="fr-FR" dirty="0" smtClean="0"/>
          </a:p>
          <a:p>
            <a:pPr marL="0" indent="0">
              <a:buNone/>
            </a:pPr>
            <a:r>
              <a:rPr lang="fr-FR" i="1" dirty="0">
                <a:hlinkClick r:id="rId2"/>
              </a:rPr>
              <a:t>http://iletaitunepub.fr/2014/05/23/coca-cola-modifie-tonalite-du-bip-caisses-dun-supermarche/?</a:t>
            </a:r>
            <a:r>
              <a:rPr lang="fr-FR" i="1" dirty="0" smtClean="0">
                <a:hlinkClick r:id="rId2"/>
              </a:rPr>
              <a:t>utm_content=buffer5eea5&amp;utm_medium=social&amp;utm_source=facebook.com&amp;utm_campaign=buffer</a:t>
            </a:r>
            <a:endParaRPr lang="fr-FR" i="1" dirty="0" smtClean="0"/>
          </a:p>
          <a:p>
            <a:pPr marL="0" indent="0">
              <a:buNone/>
            </a:pPr>
            <a:endParaRPr lang="fr-FR" dirty="0" smtClean="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358" y="2726217"/>
            <a:ext cx="3021442" cy="1700640"/>
          </a:xfrm>
          <a:prstGeom prst="rect">
            <a:avLst/>
          </a:prstGeom>
        </p:spPr>
      </p:pic>
    </p:spTree>
    <p:extLst>
      <p:ext uri="{BB962C8B-B14F-4D97-AF65-F5344CB8AC3E}">
        <p14:creationId xmlns:p14="http://schemas.microsoft.com/office/powerpoint/2010/main" val="853813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92D050"/>
          </a:solidFill>
        </p:spPr>
        <p:txBody>
          <a:bodyPr/>
          <a:lstStyle/>
          <a:p>
            <a:r>
              <a:rPr lang="fr-FR" dirty="0" smtClean="0"/>
              <a:t>SENSORIEL : Texture &amp; toucher </a:t>
            </a:r>
            <a:br>
              <a:rPr lang="fr-FR" dirty="0" smtClean="0"/>
            </a:br>
            <a:r>
              <a:rPr lang="fr-FR" b="1" dirty="0" smtClean="0"/>
              <a:t>Une boisson qui se croque ! </a:t>
            </a:r>
            <a:endParaRPr lang="fr-FR" b="1" dirty="0"/>
          </a:p>
        </p:txBody>
      </p:sp>
      <p:sp>
        <p:nvSpPr>
          <p:cNvPr id="3" name="Espace réservé du contenu 2"/>
          <p:cNvSpPr>
            <a:spLocks noGrp="1"/>
          </p:cNvSpPr>
          <p:nvPr>
            <p:ph idx="1"/>
          </p:nvPr>
        </p:nvSpPr>
        <p:spPr/>
        <p:txBody>
          <a:bodyPr>
            <a:normAutofit/>
          </a:bodyPr>
          <a:lstStyle/>
          <a:p>
            <a:pPr marL="0" indent="0" algn="just">
              <a:buNone/>
            </a:pPr>
            <a:r>
              <a:rPr lang="fr-FR" u="sng" dirty="0" smtClean="0"/>
              <a:t>Idée source :</a:t>
            </a:r>
            <a:r>
              <a:rPr lang="fr-FR" dirty="0" smtClean="0"/>
              <a:t> originaire </a:t>
            </a:r>
            <a:r>
              <a:rPr lang="fr-FR" dirty="0"/>
              <a:t>d‘Asie du </a:t>
            </a:r>
            <a:r>
              <a:rPr lang="fr-FR" dirty="0" smtClean="0"/>
              <a:t>Sud-Est, </a:t>
            </a:r>
            <a:r>
              <a:rPr lang="fr-FR" dirty="0"/>
              <a:t>la boisson Aloe Drink for life arrive en France. Elle </a:t>
            </a:r>
            <a:r>
              <a:rPr lang="fr-FR" dirty="0" smtClean="0"/>
              <a:t>contient de </a:t>
            </a:r>
            <a:r>
              <a:rPr lang="fr-FR" dirty="0"/>
              <a:t>l’</a:t>
            </a:r>
            <a:r>
              <a:rPr lang="fr-FR" dirty="0" err="1"/>
              <a:t>aloe</a:t>
            </a:r>
            <a:r>
              <a:rPr lang="fr-FR" dirty="0"/>
              <a:t> </a:t>
            </a:r>
            <a:r>
              <a:rPr lang="fr-FR" dirty="0" smtClean="0"/>
              <a:t>verra, </a:t>
            </a:r>
            <a:r>
              <a:rPr lang="fr-FR" dirty="0"/>
              <a:t>une plante riche en protéines et en </a:t>
            </a:r>
            <a:r>
              <a:rPr lang="fr-FR" dirty="0" smtClean="0"/>
              <a:t>vitamines. Sans </a:t>
            </a:r>
            <a:r>
              <a:rPr lang="fr-FR" dirty="0"/>
              <a:t>colorant, sans conservateur, peu sucrée et rafraîchissante, elle a la particularité de contenir de petits morceaux de pulpe fraîche d’</a:t>
            </a:r>
            <a:r>
              <a:rPr lang="fr-FR" dirty="0" err="1"/>
              <a:t>aloé</a:t>
            </a:r>
            <a:r>
              <a:rPr lang="fr-FR" dirty="0"/>
              <a:t> </a:t>
            </a:r>
            <a:r>
              <a:rPr lang="fr-FR" dirty="0" smtClean="0"/>
              <a:t>verra </a:t>
            </a:r>
            <a:r>
              <a:rPr lang="fr-FR" dirty="0"/>
              <a:t>en suspension, qui croquent sous la dent</a:t>
            </a:r>
            <a:r>
              <a:rPr lang="fr-FR" dirty="0" smtClean="0"/>
              <a:t>.</a:t>
            </a:r>
          </a:p>
          <a:p>
            <a:pPr marL="0" indent="0" algn="just">
              <a:buNone/>
            </a:pPr>
            <a:endParaRPr lang="fr-FR" dirty="0"/>
          </a:p>
          <a:p>
            <a:pPr marL="0" indent="0" algn="just">
              <a:buNone/>
            </a:pPr>
            <a:r>
              <a:rPr lang="fr-FR" u="sng" dirty="0" smtClean="0"/>
              <a:t>Idée :</a:t>
            </a:r>
            <a:r>
              <a:rPr lang="fr-FR" dirty="0" smtClean="0"/>
              <a:t> surprendre le consommateur avec une texture différente en bouche. </a:t>
            </a:r>
          </a:p>
          <a:p>
            <a:pPr marL="0" indent="0" algn="just">
              <a:buNone/>
            </a:pPr>
            <a:endParaRPr lang="fr-FR" dirty="0"/>
          </a:p>
          <a:p>
            <a:pPr marL="0" indent="0" algn="just">
              <a:buNone/>
            </a:pPr>
            <a:r>
              <a:rPr lang="fr-FR" u="sng" dirty="0" smtClean="0"/>
              <a:t>Tendances marketing</a:t>
            </a:r>
            <a:r>
              <a:rPr lang="fr-FR" u="sng" dirty="0"/>
              <a:t> </a:t>
            </a:r>
            <a:r>
              <a:rPr lang="fr-FR" u="sng" dirty="0" smtClean="0"/>
              <a:t>:</a:t>
            </a:r>
            <a:r>
              <a:rPr lang="fr-FR" dirty="0" smtClean="0"/>
              <a:t> santé, plaisir</a:t>
            </a:r>
          </a:p>
          <a:p>
            <a:pPr marL="0" indent="0">
              <a:buNone/>
            </a:pPr>
            <a:endParaRPr lang="fr-FR" dirty="0"/>
          </a:p>
          <a:p>
            <a:pPr marL="0" indent="0">
              <a:buNone/>
            </a:pPr>
            <a:r>
              <a:rPr lang="fr-FR" i="1" dirty="0">
                <a:hlinkClick r:id="rId2"/>
              </a:rPr>
              <a:t>http://foodly.fr/aloe-drink-for-life-la-boisson-qui-se-croque</a:t>
            </a:r>
            <a:r>
              <a:rPr lang="fr-FR" i="1" dirty="0" smtClean="0">
                <a:hlinkClick r:id="rId2"/>
              </a:rPr>
              <a:t>/</a:t>
            </a:r>
            <a:endParaRPr lang="fr-FR" i="1" dirty="0" smtClean="0"/>
          </a:p>
          <a:p>
            <a:pPr marL="0" indent="0">
              <a:buNone/>
            </a:pPr>
            <a:endParaRPr lang="fr-FR" dirty="0"/>
          </a:p>
          <a:p>
            <a:pPr marL="0" indent="0">
              <a:buNone/>
            </a:pPr>
            <a:endParaRPr lang="fr-FR" i="1" dirty="0" smtClean="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0950" y="3970564"/>
            <a:ext cx="3451050" cy="2887436"/>
          </a:xfrm>
          <a:prstGeom prst="rect">
            <a:avLst/>
          </a:prstGeom>
        </p:spPr>
      </p:pic>
    </p:spTree>
    <p:extLst>
      <p:ext uri="{BB962C8B-B14F-4D97-AF65-F5344CB8AC3E}">
        <p14:creationId xmlns:p14="http://schemas.microsoft.com/office/powerpoint/2010/main" val="293525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B0F0"/>
          </a:solidFill>
        </p:spPr>
        <p:txBody>
          <a:bodyPr/>
          <a:lstStyle/>
          <a:p>
            <a:r>
              <a:rPr lang="fr-FR" dirty="0" smtClean="0"/>
              <a:t>SENSORIEL : Odeur, parfum</a:t>
            </a:r>
            <a:br>
              <a:rPr lang="fr-FR" dirty="0" smtClean="0"/>
            </a:br>
            <a:r>
              <a:rPr lang="fr-FR" b="1" i="1" dirty="0" smtClean="0"/>
              <a:t>Une montre parfum ! </a:t>
            </a:r>
            <a:endParaRPr lang="fr-FR" b="1" i="1" dirty="0"/>
          </a:p>
        </p:txBody>
      </p:sp>
      <p:sp>
        <p:nvSpPr>
          <p:cNvPr id="3" name="Espace réservé du contenu 2"/>
          <p:cNvSpPr>
            <a:spLocks noGrp="1"/>
          </p:cNvSpPr>
          <p:nvPr>
            <p:ph idx="1"/>
          </p:nvPr>
        </p:nvSpPr>
        <p:spPr/>
        <p:txBody>
          <a:bodyPr>
            <a:normAutofit lnSpcReduction="10000"/>
          </a:bodyPr>
          <a:lstStyle/>
          <a:p>
            <a:pPr marL="0" indent="0" algn="just">
              <a:buNone/>
            </a:pPr>
            <a:r>
              <a:rPr lang="fr-FR" u="sng" dirty="0" smtClean="0"/>
              <a:t>Idée source :</a:t>
            </a:r>
            <a:r>
              <a:rPr lang="fr-FR" dirty="0" smtClean="0"/>
              <a:t> </a:t>
            </a:r>
            <a:r>
              <a:rPr lang="fr-FR" dirty="0" err="1" smtClean="0"/>
              <a:t>Aisen</a:t>
            </a:r>
            <a:r>
              <a:rPr lang="fr-FR" dirty="0" smtClean="0"/>
              <a:t> Caro </a:t>
            </a:r>
            <a:r>
              <a:rPr lang="fr-FR" dirty="0" err="1" smtClean="0"/>
              <a:t>Chacin</a:t>
            </a:r>
            <a:r>
              <a:rPr lang="fr-FR" dirty="0" smtClean="0"/>
              <a:t> a imaginé une nouvelle montre, la </a:t>
            </a:r>
            <a:r>
              <a:rPr lang="fr-FR" dirty="0" err="1" smtClean="0"/>
              <a:t>Scent</a:t>
            </a:r>
            <a:r>
              <a:rPr lang="fr-FR" dirty="0" smtClean="0"/>
              <a:t> </a:t>
            </a:r>
            <a:r>
              <a:rPr lang="fr-FR" dirty="0" err="1" smtClean="0"/>
              <a:t>Rhythm</a:t>
            </a:r>
            <a:r>
              <a:rPr lang="fr-FR" dirty="0" smtClean="0"/>
              <a:t>, qui ne donne pas d’heure précise à ses propriétaires mais qui diffuse des arômes bien spécifiques en fonction du moment de la journée. Ainsi, le </a:t>
            </a:r>
            <a:r>
              <a:rPr lang="fr-FR" dirty="0"/>
              <a:t>matin la montre va diffuser une odeur de café, en journée le parfum d'une bibliothèque, le soir l'odeur du tabac et du whisky et au coucher, un parfum de camomille pour vous aider à vous endormir.</a:t>
            </a:r>
            <a:endParaRPr lang="fr-FR" dirty="0" smtClean="0"/>
          </a:p>
          <a:p>
            <a:pPr marL="0" indent="0" algn="just">
              <a:buNone/>
            </a:pPr>
            <a:endParaRPr lang="fr-FR" dirty="0"/>
          </a:p>
          <a:p>
            <a:pPr marL="0" indent="0" algn="just">
              <a:buNone/>
            </a:pPr>
            <a:r>
              <a:rPr lang="fr-FR" u="sng" dirty="0" smtClean="0"/>
              <a:t>Idée :</a:t>
            </a:r>
            <a:r>
              <a:rPr lang="fr-FR" dirty="0" smtClean="0"/>
              <a:t> modifier la perception du temps qui a un impact direct sur notre rythme circadien, lui-même à l’origine des cycles du sommeil. </a:t>
            </a:r>
          </a:p>
          <a:p>
            <a:pPr marL="0" indent="0" algn="just">
              <a:buNone/>
            </a:pPr>
            <a:endParaRPr lang="fr-FR" dirty="0"/>
          </a:p>
          <a:p>
            <a:pPr marL="0" indent="0" algn="just">
              <a:buNone/>
            </a:pPr>
            <a:r>
              <a:rPr lang="fr-FR" u="sng" dirty="0" smtClean="0"/>
              <a:t>Tendances marketing :</a:t>
            </a:r>
            <a:r>
              <a:rPr lang="fr-FR" dirty="0" smtClean="0"/>
              <a:t> progrès, plaisir</a:t>
            </a:r>
          </a:p>
          <a:p>
            <a:pPr marL="0" indent="0">
              <a:buNone/>
            </a:pPr>
            <a:endParaRPr lang="fr-FR" dirty="0"/>
          </a:p>
          <a:p>
            <a:pPr marL="0" indent="0">
              <a:buNone/>
            </a:pPr>
            <a:r>
              <a:rPr lang="fr-FR" i="1" dirty="0">
                <a:hlinkClick r:id="rId2"/>
              </a:rPr>
              <a:t>http://</a:t>
            </a:r>
            <a:r>
              <a:rPr lang="fr-FR" i="1" dirty="0" smtClean="0">
                <a:hlinkClick r:id="rId2"/>
              </a:rPr>
              <a:t>lesclesdedemain.lemonde.fr/innovation/une-montre-parfum-pour-hacker-notre-perception-du-temps_a-54-3704.html</a:t>
            </a:r>
            <a:endParaRPr lang="fr-FR" i="1" dirty="0" smtClean="0"/>
          </a:p>
          <a:p>
            <a:pPr marL="0" indent="0">
              <a:buNone/>
            </a:pPr>
            <a:endParaRPr lang="fr-FR" dirty="0" smtClean="0"/>
          </a:p>
          <a:p>
            <a:pPr marL="0" indent="0">
              <a:buNone/>
            </a:pPr>
            <a:endParaRPr lang="fr-FR" dirty="0"/>
          </a:p>
          <a:p>
            <a:pPr marL="0" indent="0">
              <a:buNone/>
            </a:pPr>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4593" y="4001294"/>
            <a:ext cx="2909207" cy="1313835"/>
          </a:xfrm>
          <a:prstGeom prst="rect">
            <a:avLst/>
          </a:prstGeom>
        </p:spPr>
      </p:pic>
    </p:spTree>
    <p:extLst>
      <p:ext uri="{BB962C8B-B14F-4D97-AF65-F5344CB8AC3E}">
        <p14:creationId xmlns:p14="http://schemas.microsoft.com/office/powerpoint/2010/main" val="1324612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7030A0"/>
          </a:solidFill>
        </p:spPr>
        <p:txBody>
          <a:bodyPr/>
          <a:lstStyle/>
          <a:p>
            <a:r>
              <a:rPr lang="fr-FR" dirty="0" smtClean="0"/>
              <a:t>SENSORIEL : Goûts, saveurs, arômes</a:t>
            </a:r>
            <a:br>
              <a:rPr lang="fr-FR" dirty="0" smtClean="0"/>
            </a:br>
            <a:r>
              <a:rPr lang="fr-FR" b="1" i="1" dirty="0" smtClean="0"/>
              <a:t>Une crème glacée à… l’avocat !</a:t>
            </a:r>
            <a:endParaRPr lang="fr-FR" b="1" i="1" dirty="0"/>
          </a:p>
        </p:txBody>
      </p:sp>
      <p:sp>
        <p:nvSpPr>
          <p:cNvPr id="3" name="Espace réservé du contenu 2"/>
          <p:cNvSpPr>
            <a:spLocks noGrp="1"/>
          </p:cNvSpPr>
          <p:nvPr>
            <p:ph idx="1"/>
          </p:nvPr>
        </p:nvSpPr>
        <p:spPr/>
        <p:txBody>
          <a:bodyPr>
            <a:normAutofit/>
          </a:bodyPr>
          <a:lstStyle/>
          <a:p>
            <a:pPr marL="0" indent="0" algn="just">
              <a:buNone/>
            </a:pPr>
            <a:r>
              <a:rPr lang="fr-FR" u="sng" dirty="0" smtClean="0"/>
              <a:t>Idée source :</a:t>
            </a:r>
            <a:r>
              <a:rPr lang="fr-FR" dirty="0" smtClean="0"/>
              <a:t> aux Etats-Unis, la marque </a:t>
            </a:r>
            <a:r>
              <a:rPr lang="fr-FR" dirty="0" err="1" smtClean="0"/>
              <a:t>Ramar</a:t>
            </a:r>
            <a:r>
              <a:rPr lang="fr-FR" dirty="0" smtClean="0"/>
              <a:t> </a:t>
            </a:r>
            <a:r>
              <a:rPr lang="fr-FR" dirty="0" err="1" smtClean="0"/>
              <a:t>Foods</a:t>
            </a:r>
            <a:r>
              <a:rPr lang="fr-FR" dirty="0"/>
              <a:t> </a:t>
            </a:r>
            <a:r>
              <a:rPr lang="fr-FR" dirty="0" smtClean="0"/>
              <a:t>a lancé sous la marque Magnolia, une crème glacée à l’avocat. </a:t>
            </a:r>
          </a:p>
          <a:p>
            <a:pPr marL="0" indent="0" algn="just">
              <a:buNone/>
            </a:pPr>
            <a:r>
              <a:rPr lang="fr-FR" dirty="0" smtClean="0"/>
              <a:t> </a:t>
            </a:r>
            <a:endParaRPr lang="fr-FR" dirty="0"/>
          </a:p>
          <a:p>
            <a:pPr marL="0" indent="0" algn="just">
              <a:buNone/>
            </a:pPr>
            <a:r>
              <a:rPr lang="fr-FR" u="sng" dirty="0" smtClean="0"/>
              <a:t>Idée :</a:t>
            </a:r>
            <a:r>
              <a:rPr lang="fr-FR" dirty="0" smtClean="0"/>
              <a:t> proposer une nouvelle saveur insolite, auxquelles on n’aurait jamais pensé ! </a:t>
            </a:r>
          </a:p>
          <a:p>
            <a:pPr marL="0" indent="0" algn="just">
              <a:buNone/>
            </a:pPr>
            <a:endParaRPr lang="fr-FR" dirty="0"/>
          </a:p>
          <a:p>
            <a:pPr marL="0" indent="0" algn="just">
              <a:buNone/>
            </a:pPr>
            <a:r>
              <a:rPr lang="fr-FR" u="sng" dirty="0" smtClean="0"/>
              <a:t>Tendances marketing :</a:t>
            </a:r>
            <a:r>
              <a:rPr lang="fr-FR" dirty="0" smtClean="0"/>
              <a:t> plaisir, santé </a:t>
            </a:r>
          </a:p>
          <a:p>
            <a:pPr marL="0" indent="0" algn="just">
              <a:buNone/>
            </a:pPr>
            <a:endParaRPr lang="fr-FR" dirty="0"/>
          </a:p>
          <a:p>
            <a:pPr marL="0" indent="0" algn="just">
              <a:buNone/>
            </a:pPr>
            <a:r>
              <a:rPr lang="fr-FR" i="1" dirty="0">
                <a:hlinkClick r:id="rId2"/>
              </a:rPr>
              <a:t>http://www.miamz.fr/tag/innovation-alimentaire</a:t>
            </a:r>
            <a:r>
              <a:rPr lang="fr-FR" i="1" dirty="0" smtClean="0">
                <a:hlinkClick r:id="rId2"/>
              </a:rPr>
              <a:t>/</a:t>
            </a:r>
            <a:endParaRPr lang="fr-FR" i="1" dirty="0" smtClean="0"/>
          </a:p>
          <a:p>
            <a:pPr marL="0" indent="0">
              <a:buNone/>
            </a:pPr>
            <a:endParaRPr lang="fr-FR" dirty="0" smtClean="0"/>
          </a:p>
          <a:p>
            <a:pPr marL="0" indent="0">
              <a:buNone/>
            </a:pPr>
            <a:endParaRPr lang="fr-FR" dirty="0"/>
          </a:p>
          <a:p>
            <a:pPr marL="0" indent="0">
              <a:buNone/>
            </a:pPr>
            <a:endParaRPr lang="fr-FR" dirty="0" smtClean="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6972" y="3565072"/>
            <a:ext cx="2746828" cy="2746828"/>
          </a:xfrm>
          <a:prstGeom prst="rect">
            <a:avLst/>
          </a:prstGeom>
        </p:spPr>
      </p:pic>
    </p:spTree>
    <p:extLst>
      <p:ext uri="{BB962C8B-B14F-4D97-AF65-F5344CB8AC3E}">
        <p14:creationId xmlns:p14="http://schemas.microsoft.com/office/powerpoint/2010/main" val="3543533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7852228" y="2023892"/>
            <a:ext cx="3918857" cy="769258"/>
          </a:xfrm>
          <a:prstGeom prst="rect">
            <a:avLst/>
          </a:prstGeom>
          <a:noFill/>
        </p:spPr>
        <p:txBody>
          <a:bodyPr wrap="square" rtlCol="0">
            <a:spAutoFit/>
          </a:bodyPr>
          <a:lstStyle/>
          <a:p>
            <a:endParaRPr lang="fr-FR" dirty="0"/>
          </a:p>
        </p:txBody>
      </p:sp>
      <p:graphicFrame>
        <p:nvGraphicFramePr>
          <p:cNvPr id="11" name="Diagramme 10"/>
          <p:cNvGraphicFramePr/>
          <p:nvPr>
            <p:extLst>
              <p:ext uri="{D42A27DB-BD31-4B8C-83A1-F6EECF244321}">
                <p14:modId xmlns:p14="http://schemas.microsoft.com/office/powerpoint/2010/main" val="3114590157"/>
              </p:ext>
            </p:extLst>
          </p:nvPr>
        </p:nvGraphicFramePr>
        <p:xfrm>
          <a:off x="754743" y="719666"/>
          <a:ext cx="1101634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7476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598981124"/>
              </p:ext>
            </p:extLst>
          </p:nvPr>
        </p:nvGraphicFramePr>
        <p:xfrm>
          <a:off x="754743" y="719666"/>
          <a:ext cx="1101634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1434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solidFill>
        </p:spPr>
        <p:txBody>
          <a:bodyPr/>
          <a:lstStyle/>
          <a:p>
            <a:r>
              <a:rPr lang="fr-FR" dirty="0" smtClean="0"/>
              <a:t>CONSOMMATEUR : Cible / Segment </a:t>
            </a:r>
            <a:r>
              <a:rPr lang="fr-FR" dirty="0" smtClean="0"/>
              <a:t/>
            </a:r>
            <a:br>
              <a:rPr lang="fr-FR" dirty="0" smtClean="0"/>
            </a:br>
            <a:r>
              <a:rPr lang="fr-FR" b="1" i="1" dirty="0" smtClean="0"/>
              <a:t>Kronenbourg &amp; ses bières tendances !</a:t>
            </a:r>
            <a:endParaRPr lang="fr-FR" b="1" i="1" dirty="0"/>
          </a:p>
        </p:txBody>
      </p:sp>
      <p:sp>
        <p:nvSpPr>
          <p:cNvPr id="3" name="Espace réservé du contenu 2"/>
          <p:cNvSpPr>
            <a:spLocks noGrp="1"/>
          </p:cNvSpPr>
          <p:nvPr>
            <p:ph idx="1"/>
          </p:nvPr>
        </p:nvSpPr>
        <p:spPr/>
        <p:txBody>
          <a:bodyPr>
            <a:normAutofit/>
          </a:bodyPr>
          <a:lstStyle/>
          <a:p>
            <a:pPr marL="0" indent="0">
              <a:buNone/>
            </a:pPr>
            <a:r>
              <a:rPr lang="fr-FR" u="sng" dirty="0"/>
              <a:t>Idée source </a:t>
            </a:r>
            <a:r>
              <a:rPr lang="fr-FR" u="sng" dirty="0" smtClean="0"/>
              <a:t>:</a:t>
            </a:r>
            <a:r>
              <a:rPr lang="fr-FR" dirty="0" smtClean="0"/>
              <a:t> le </a:t>
            </a:r>
            <a:r>
              <a:rPr lang="fr-FR" dirty="0"/>
              <a:t>brasseur Kronenbourg investit le segment porteur des bières « tendance » avec deux recettes aromatisées signées K by Kronenbourg. Les jeunes de 20 à 30 ans sont en cœur de cible</a:t>
            </a:r>
            <a:r>
              <a:rPr lang="fr-FR" dirty="0" smtClean="0"/>
              <a:t>.</a:t>
            </a:r>
            <a:endParaRPr lang="fr-FR" dirty="0"/>
          </a:p>
          <a:p>
            <a:pPr marL="0" indent="0">
              <a:buNone/>
            </a:pPr>
            <a:endParaRPr lang="fr-FR" dirty="0"/>
          </a:p>
          <a:p>
            <a:pPr marL="0" indent="0">
              <a:buNone/>
            </a:pPr>
            <a:r>
              <a:rPr lang="fr-FR" u="sng" dirty="0"/>
              <a:t>Idée </a:t>
            </a:r>
            <a:r>
              <a:rPr lang="fr-FR" u="sng" dirty="0" smtClean="0"/>
              <a:t>:</a:t>
            </a:r>
            <a:r>
              <a:rPr lang="fr-FR" dirty="0" smtClean="0"/>
              <a:t> proposer </a:t>
            </a:r>
            <a:r>
              <a:rPr lang="fr-FR" dirty="0"/>
              <a:t>un produit attractif pour la cible choisie, jeune. </a:t>
            </a:r>
            <a:endParaRPr lang="fr-FR" u="sng" dirty="0"/>
          </a:p>
          <a:p>
            <a:pPr marL="0" indent="0">
              <a:buNone/>
            </a:pPr>
            <a:endParaRPr lang="fr-FR" u="sng" dirty="0"/>
          </a:p>
          <a:p>
            <a:pPr marL="0" indent="0">
              <a:buNone/>
            </a:pPr>
            <a:r>
              <a:rPr lang="fr-FR" u="sng" dirty="0"/>
              <a:t>Tendances marketing </a:t>
            </a:r>
            <a:r>
              <a:rPr lang="fr-FR" u="sng" dirty="0" smtClean="0"/>
              <a:t>:</a:t>
            </a:r>
            <a:r>
              <a:rPr lang="fr-FR" dirty="0" smtClean="0"/>
              <a:t> plaisir</a:t>
            </a:r>
            <a:r>
              <a:rPr lang="fr-FR" dirty="0"/>
              <a:t>, tendance, appartenance. </a:t>
            </a:r>
            <a:endParaRPr lang="fr-FR" u="sng" dirty="0" smtClean="0"/>
          </a:p>
          <a:p>
            <a:pPr marL="0" indent="0">
              <a:buNone/>
            </a:pPr>
            <a:endParaRPr lang="fr-FR" dirty="0"/>
          </a:p>
          <a:p>
            <a:pPr marL="0" indent="0">
              <a:buNone/>
            </a:pPr>
            <a:r>
              <a:rPr lang="fr-FR" i="1" dirty="0" smtClean="0">
                <a:hlinkClick r:id="rId2"/>
              </a:rPr>
              <a:t>http</a:t>
            </a:r>
            <a:r>
              <a:rPr lang="fr-FR" i="1" dirty="0">
                <a:hlinkClick r:id="rId2"/>
              </a:rPr>
              <a:t>://www.rayon-boissons.com/A-LA-UNE/K-by-Kronenbourg-se-lance-sur-les-bieres-tendance-28127</a:t>
            </a:r>
            <a:endParaRPr lang="fr-FR" i="1" dirty="0"/>
          </a:p>
          <a:p>
            <a:pPr marL="0" indent="0">
              <a:buNone/>
            </a:pPr>
            <a:endParaRPr lang="fr-FR" dirty="0"/>
          </a:p>
        </p:txBody>
      </p:sp>
      <p:pic>
        <p:nvPicPr>
          <p:cNvPr id="4" name="Picture 2" descr="Photo DR pour Rayon Boiss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1091" y="2478784"/>
            <a:ext cx="2572709" cy="2485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5061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EDFB65"/>
          </a:solidFill>
        </p:spPr>
        <p:txBody>
          <a:bodyPr/>
          <a:lstStyle/>
          <a:p>
            <a:r>
              <a:rPr lang="fr-FR" dirty="0" smtClean="0"/>
              <a:t>CONSOMMATEUR : Besoin </a:t>
            </a:r>
            <a:r>
              <a:rPr lang="fr-FR" dirty="0" smtClean="0"/>
              <a:t/>
            </a:r>
            <a:br>
              <a:rPr lang="fr-FR" dirty="0" smtClean="0"/>
            </a:br>
            <a:r>
              <a:rPr lang="fr-FR" b="1" i="1" dirty="0" smtClean="0"/>
              <a:t>Premier magasin sans emballage !</a:t>
            </a:r>
            <a:endParaRPr lang="fr-FR" b="1" i="1" dirty="0"/>
          </a:p>
        </p:txBody>
      </p:sp>
      <p:sp>
        <p:nvSpPr>
          <p:cNvPr id="3" name="Espace réservé du contenu 2"/>
          <p:cNvSpPr>
            <a:spLocks noGrp="1"/>
          </p:cNvSpPr>
          <p:nvPr>
            <p:ph idx="1"/>
          </p:nvPr>
        </p:nvSpPr>
        <p:spPr/>
        <p:txBody>
          <a:bodyPr>
            <a:normAutofit lnSpcReduction="10000"/>
          </a:bodyPr>
          <a:lstStyle/>
          <a:p>
            <a:pPr marL="0" indent="0">
              <a:buNone/>
            </a:pPr>
            <a:r>
              <a:rPr lang="fr-FR" u="sng" dirty="0"/>
              <a:t>Idée source </a:t>
            </a:r>
            <a:r>
              <a:rPr lang="fr-FR" u="sng" dirty="0" smtClean="0"/>
              <a:t>:</a:t>
            </a:r>
            <a:r>
              <a:rPr lang="fr-FR" dirty="0" smtClean="0"/>
              <a:t> ouvrir </a:t>
            </a:r>
            <a:r>
              <a:rPr lang="fr-FR" dirty="0"/>
              <a:t>des magasins dans lesquels les produits sont vendus en vrac. Les produits seront mis ans des bocaux, bombonnes etc. et chaque client y viendra avec ses propres contenants et prendra la quantité qu’il souhaite. Ces magasins ne travaillent qu’avec les producteurs de la région où ils sont implantés. </a:t>
            </a:r>
          </a:p>
          <a:p>
            <a:pPr marL="0" indent="0">
              <a:buNone/>
            </a:pPr>
            <a:endParaRPr lang="fr-FR" dirty="0"/>
          </a:p>
          <a:p>
            <a:pPr marL="0" indent="0">
              <a:buNone/>
            </a:pPr>
            <a:r>
              <a:rPr lang="fr-FR" u="sng" dirty="0"/>
              <a:t>Idée : </a:t>
            </a:r>
            <a:r>
              <a:rPr lang="fr-FR" dirty="0" smtClean="0"/>
              <a:t>réduire </a:t>
            </a:r>
            <a:r>
              <a:rPr lang="fr-FR" dirty="0"/>
              <a:t>au maximum le gaspillage, aider les producteurs locaux et surtout réduire les déchets alimentaires. </a:t>
            </a:r>
          </a:p>
          <a:p>
            <a:pPr marL="0" indent="0">
              <a:buNone/>
            </a:pPr>
            <a:endParaRPr lang="fr-FR" dirty="0"/>
          </a:p>
          <a:p>
            <a:pPr marL="0" indent="0">
              <a:buNone/>
            </a:pPr>
            <a:r>
              <a:rPr lang="fr-FR" u="sng" dirty="0"/>
              <a:t>Tendances marketing </a:t>
            </a:r>
            <a:r>
              <a:rPr lang="fr-FR" u="sng" dirty="0" smtClean="0"/>
              <a:t>:</a:t>
            </a:r>
            <a:r>
              <a:rPr lang="fr-FR" dirty="0" smtClean="0"/>
              <a:t> appartenance</a:t>
            </a:r>
            <a:r>
              <a:rPr lang="fr-FR" dirty="0"/>
              <a:t>, progrès.</a:t>
            </a:r>
          </a:p>
          <a:p>
            <a:pPr marL="0" indent="0">
              <a:buNone/>
            </a:pPr>
            <a:endParaRPr lang="fr-FR" dirty="0"/>
          </a:p>
          <a:p>
            <a:pPr marL="0" indent="0">
              <a:buNone/>
            </a:pPr>
            <a:r>
              <a:rPr lang="fr-FR" i="1" dirty="0" smtClean="0">
                <a:hlinkClick r:id="rId2"/>
              </a:rPr>
              <a:t>http</a:t>
            </a:r>
            <a:r>
              <a:rPr lang="fr-FR" i="1" dirty="0">
                <a:hlinkClick r:id="rId2"/>
              </a:rPr>
              <a:t>://www.rtl.fr/actualites/info/environnement/article/le-premier-magasin-sans-emballage-va-ouvrir-a-bordeaux-7772205790</a:t>
            </a:r>
            <a:endParaRPr lang="fr-FR" i="1" dirty="0"/>
          </a:p>
          <a:p>
            <a:pPr marL="0" indent="0">
              <a:buNone/>
            </a:pPr>
            <a:endParaRPr lang="fr-FR" dirty="0"/>
          </a:p>
        </p:txBody>
      </p:sp>
      <p:pic>
        <p:nvPicPr>
          <p:cNvPr id="4" name="Picture 2" descr="http://www.terraeco.net/local/cache-vignettes/L440xH294/arton47480-6ef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1485" y="3873413"/>
            <a:ext cx="2601686" cy="1323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047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92D050"/>
          </a:solidFill>
        </p:spPr>
        <p:txBody>
          <a:bodyPr/>
          <a:lstStyle/>
          <a:p>
            <a:r>
              <a:rPr lang="fr-FR" dirty="0" smtClean="0"/>
              <a:t>CONSOMMATEUR : </a:t>
            </a:r>
            <a:r>
              <a:rPr lang="fr-FR" dirty="0" smtClean="0"/>
              <a:t>Univers</a:t>
            </a:r>
            <a:br>
              <a:rPr lang="fr-FR" dirty="0" smtClean="0"/>
            </a:br>
            <a:r>
              <a:rPr lang="fr-FR" b="1" i="1" dirty="0" smtClean="0"/>
              <a:t>Croisement du virtuel &amp; du réel !</a:t>
            </a:r>
            <a:endParaRPr lang="fr-FR" b="1" i="1" dirty="0"/>
          </a:p>
        </p:txBody>
      </p:sp>
      <p:sp>
        <p:nvSpPr>
          <p:cNvPr id="3" name="Espace réservé du contenu 2"/>
          <p:cNvSpPr>
            <a:spLocks noGrp="1"/>
          </p:cNvSpPr>
          <p:nvPr>
            <p:ph idx="1"/>
          </p:nvPr>
        </p:nvSpPr>
        <p:spPr/>
        <p:txBody>
          <a:bodyPr>
            <a:normAutofit lnSpcReduction="10000"/>
          </a:bodyPr>
          <a:lstStyle/>
          <a:p>
            <a:pPr marL="0" indent="0">
              <a:buNone/>
            </a:pPr>
            <a:r>
              <a:rPr lang="fr-FR" u="sng" dirty="0"/>
              <a:t>Idée source </a:t>
            </a:r>
            <a:r>
              <a:rPr lang="fr-FR" u="sng" dirty="0" smtClean="0"/>
              <a:t>:</a:t>
            </a:r>
            <a:r>
              <a:rPr lang="fr-FR" dirty="0" smtClean="0"/>
              <a:t> le </a:t>
            </a:r>
            <a:r>
              <a:rPr lang="fr-FR" dirty="0" err="1"/>
              <a:t>Leaf</a:t>
            </a:r>
            <a:r>
              <a:rPr lang="fr-FR" dirty="0"/>
              <a:t> </a:t>
            </a:r>
            <a:r>
              <a:rPr lang="fr-FR" dirty="0" err="1"/>
              <a:t>Engine</a:t>
            </a:r>
            <a:r>
              <a:rPr lang="fr-FR" dirty="0"/>
              <a:t> est un boitier qui </a:t>
            </a:r>
            <a:r>
              <a:rPr lang="fr-FR" dirty="0" smtClean="0"/>
              <a:t>coordonne </a:t>
            </a:r>
            <a:r>
              <a:rPr lang="fr-FR" dirty="0"/>
              <a:t>la gestion des capteurs disposés sur les écrans de publicité. Ce boitier permettra de détecter de nombreuses informations : température extérieure, lumière, pression atmosphérique, sexe, âge, jusqu’à l’humeur des passants. Grâce à cela, l’information recueillie par le boitier sera envoyée aux panneaux publicitaires et permettra d’orienter le message. </a:t>
            </a:r>
            <a:endParaRPr lang="fr-FR" dirty="0" smtClean="0"/>
          </a:p>
          <a:p>
            <a:pPr marL="0" indent="0">
              <a:buNone/>
            </a:pPr>
            <a:endParaRPr lang="fr-FR" dirty="0"/>
          </a:p>
          <a:p>
            <a:pPr marL="0" indent="0">
              <a:buNone/>
            </a:pPr>
            <a:r>
              <a:rPr lang="fr-FR" u="sng" dirty="0"/>
              <a:t>Idée </a:t>
            </a:r>
            <a:r>
              <a:rPr lang="fr-FR" u="sng" dirty="0" smtClean="0"/>
              <a:t>:</a:t>
            </a:r>
            <a:r>
              <a:rPr lang="fr-FR" dirty="0" smtClean="0"/>
              <a:t> cibler </a:t>
            </a:r>
            <a:r>
              <a:rPr lang="fr-FR" dirty="0"/>
              <a:t>au mieux les passants, pousser davantage à la consommation. </a:t>
            </a:r>
          </a:p>
          <a:p>
            <a:pPr marL="0" indent="0">
              <a:buNone/>
            </a:pPr>
            <a:endParaRPr lang="fr-FR" dirty="0"/>
          </a:p>
          <a:p>
            <a:pPr marL="0" indent="0">
              <a:buNone/>
            </a:pPr>
            <a:r>
              <a:rPr lang="fr-FR" u="sng" dirty="0"/>
              <a:t>Tendances marketing </a:t>
            </a:r>
            <a:r>
              <a:rPr lang="fr-FR" dirty="0"/>
              <a:t>: progrès, praticité.</a:t>
            </a:r>
          </a:p>
          <a:p>
            <a:pPr marL="0" indent="0">
              <a:buNone/>
            </a:pPr>
            <a:endParaRPr lang="fr-FR" dirty="0" smtClean="0"/>
          </a:p>
          <a:p>
            <a:pPr marL="0" indent="0">
              <a:buNone/>
            </a:pPr>
            <a:endParaRPr lang="fr-FR" dirty="0"/>
          </a:p>
          <a:p>
            <a:pPr marL="0" indent="0">
              <a:buNone/>
            </a:pPr>
            <a:r>
              <a:rPr lang="fr-FR" i="1" dirty="0" smtClean="0">
                <a:hlinkClick r:id="rId2"/>
              </a:rPr>
              <a:t>http</a:t>
            </a:r>
            <a:r>
              <a:rPr lang="fr-FR" i="1" dirty="0">
                <a:hlinkClick r:id="rId2"/>
              </a:rPr>
              <a:t>://siecledigital.fr/2014/05/leaf-engine-solution-technologique-impactante-retail/</a:t>
            </a:r>
            <a:endParaRPr lang="fr-FR" i="1" dirty="0"/>
          </a:p>
          <a:p>
            <a:pPr marL="0" indent="0">
              <a:buNone/>
            </a:pPr>
            <a:endParaRPr lang="fr-FR" dirty="0" smtClean="0"/>
          </a:p>
        </p:txBody>
      </p:sp>
      <p:pic>
        <p:nvPicPr>
          <p:cNvPr id="4" name="Picture 2" descr="nec_fieldAnalyst-2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171" y="4001294"/>
            <a:ext cx="3051629" cy="1664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17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B0F0"/>
          </a:solidFill>
        </p:spPr>
        <p:txBody>
          <a:bodyPr/>
          <a:lstStyle/>
          <a:p>
            <a:r>
              <a:rPr lang="fr-FR" dirty="0" smtClean="0"/>
              <a:t>CONSOMMATEUR : </a:t>
            </a:r>
            <a:r>
              <a:rPr lang="fr-FR" dirty="0" smtClean="0"/>
              <a:t>Moment</a:t>
            </a:r>
            <a:br>
              <a:rPr lang="fr-FR" dirty="0" smtClean="0"/>
            </a:br>
            <a:r>
              <a:rPr lang="fr-FR" b="1" i="1" dirty="0" smtClean="0"/>
              <a:t>Maître Coq lance sa box !</a:t>
            </a:r>
            <a:endParaRPr lang="fr-FR" b="1" i="1" dirty="0"/>
          </a:p>
        </p:txBody>
      </p:sp>
      <p:sp>
        <p:nvSpPr>
          <p:cNvPr id="3" name="Espace réservé du contenu 2"/>
          <p:cNvSpPr>
            <a:spLocks noGrp="1"/>
          </p:cNvSpPr>
          <p:nvPr>
            <p:ph idx="1"/>
          </p:nvPr>
        </p:nvSpPr>
        <p:spPr/>
        <p:txBody>
          <a:bodyPr>
            <a:normAutofit lnSpcReduction="10000"/>
          </a:bodyPr>
          <a:lstStyle/>
          <a:p>
            <a:pPr marL="0" indent="0">
              <a:buNone/>
            </a:pPr>
            <a:r>
              <a:rPr lang="fr-FR" u="sng" dirty="0">
                <a:solidFill>
                  <a:schemeClr val="tx1">
                    <a:lumMod val="75000"/>
                    <a:lumOff val="25000"/>
                  </a:schemeClr>
                </a:solidFill>
              </a:rPr>
              <a:t>Idée source : </a:t>
            </a:r>
            <a:r>
              <a:rPr lang="fr-FR" dirty="0"/>
              <a:t>Maître Coq lance les Coq en box. La recette poulet rôti aux herbes met en œuvre manchons, hauts de cuisse et pilons rôtis. Avec des morceaux généreux sans conservateur ni colorants. La box est micro-</a:t>
            </a:r>
            <a:r>
              <a:rPr lang="fr-FR" dirty="0" err="1"/>
              <a:t>ondable</a:t>
            </a:r>
            <a:r>
              <a:rPr lang="fr-FR" dirty="0" smtClean="0"/>
              <a:t>. Proche </a:t>
            </a:r>
            <a:r>
              <a:rPr lang="fr-FR" dirty="0"/>
              <a:t>des </a:t>
            </a:r>
            <a:r>
              <a:rPr lang="fr-FR" dirty="0" err="1"/>
              <a:t>Coq’ailes</a:t>
            </a:r>
            <a:r>
              <a:rPr lang="fr-FR" dirty="0"/>
              <a:t> croustillant, la box poulet croustillant est une alternative qualitative aux bouchées panées. Elle contient des morceaux de poulet sans peau (aiguillettes, hauts de cuisse, pilons) et non de la viande reconstituée</a:t>
            </a:r>
            <a:r>
              <a:rPr lang="fr-FR" dirty="0" smtClean="0"/>
              <a:t>.</a:t>
            </a:r>
          </a:p>
          <a:p>
            <a:pPr marL="0" indent="0">
              <a:buNone/>
            </a:pPr>
            <a:endParaRPr lang="fr-FR" dirty="0"/>
          </a:p>
          <a:p>
            <a:pPr marL="0" indent="0">
              <a:buNone/>
            </a:pPr>
            <a:r>
              <a:rPr lang="fr-FR" u="sng" dirty="0"/>
              <a:t>Idée </a:t>
            </a:r>
            <a:r>
              <a:rPr lang="fr-FR" u="sng" dirty="0" smtClean="0"/>
              <a:t>:</a:t>
            </a:r>
            <a:r>
              <a:rPr lang="fr-FR" dirty="0" smtClean="0"/>
              <a:t> lancement </a:t>
            </a:r>
            <a:r>
              <a:rPr lang="fr-FR" dirty="0"/>
              <a:t>d’un produit facile à consommer à n’importe quel moment de la journée.</a:t>
            </a:r>
          </a:p>
          <a:p>
            <a:pPr marL="0" indent="0">
              <a:buNone/>
            </a:pPr>
            <a:endParaRPr lang="fr-FR" u="sng" dirty="0">
              <a:solidFill>
                <a:schemeClr val="tx1">
                  <a:lumMod val="75000"/>
                  <a:lumOff val="25000"/>
                </a:schemeClr>
              </a:solidFill>
            </a:endParaRPr>
          </a:p>
          <a:p>
            <a:pPr marL="0" indent="0">
              <a:buNone/>
            </a:pPr>
            <a:r>
              <a:rPr lang="fr-FR" u="sng" dirty="0"/>
              <a:t>Tendances marketing </a:t>
            </a:r>
            <a:r>
              <a:rPr lang="fr-FR" dirty="0"/>
              <a:t>: praticité, plaisir. </a:t>
            </a:r>
          </a:p>
          <a:p>
            <a:pPr marL="0" indent="0">
              <a:buNone/>
            </a:pPr>
            <a:endParaRPr lang="fr-FR" dirty="0">
              <a:solidFill>
                <a:schemeClr val="tx1">
                  <a:lumMod val="75000"/>
                  <a:lumOff val="25000"/>
                </a:schemeClr>
              </a:solidFill>
            </a:endParaRPr>
          </a:p>
          <a:p>
            <a:pPr marL="0" indent="0">
              <a:buNone/>
            </a:pPr>
            <a:r>
              <a:rPr lang="fr-FR" i="1" dirty="0" smtClean="0">
                <a:solidFill>
                  <a:schemeClr val="tx1">
                    <a:lumMod val="75000"/>
                    <a:lumOff val="25000"/>
                  </a:schemeClr>
                </a:solidFill>
                <a:hlinkClick r:id="rId2"/>
              </a:rPr>
              <a:t>http</a:t>
            </a:r>
            <a:r>
              <a:rPr lang="fr-FR" i="1" dirty="0">
                <a:solidFill>
                  <a:schemeClr val="tx1">
                    <a:lumMod val="75000"/>
                    <a:lumOff val="25000"/>
                  </a:schemeClr>
                </a:solidFill>
                <a:hlinkClick r:id="rId2"/>
              </a:rPr>
              <a:t>://www.lineaires.com/LES-PRODUITS/Maitre-Coq-lance-sa-box-42470</a:t>
            </a:r>
            <a:endParaRPr lang="fr-FR" i="1" dirty="0">
              <a:solidFill>
                <a:schemeClr val="tx1">
                  <a:lumMod val="75000"/>
                  <a:lumOff val="25000"/>
                </a:schemeClr>
              </a:solidFill>
            </a:endParaRPr>
          </a:p>
          <a:p>
            <a:pPr marL="0" indent="0">
              <a:buNone/>
            </a:pPr>
            <a:endParaRPr lang="fr-FR" dirty="0" smtClean="0">
              <a:solidFill>
                <a:schemeClr val="tx1">
                  <a:lumMod val="75000"/>
                  <a:lumOff val="25000"/>
                </a:schemeClr>
              </a:solidFill>
            </a:endParaRPr>
          </a:p>
        </p:txBody>
      </p:sp>
      <p:pic>
        <p:nvPicPr>
          <p:cNvPr id="4" name="Picture 4" descr="http://www.lineaires.com/var/li/storage/images/media/images/arrivec2-42468/350537-1-fre-FR/ArriveC2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4864" y="4282122"/>
            <a:ext cx="1628936" cy="12333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www.lineaires.com/var/li/storage/images/media/images/arrivec1-42469/350544-1-fre-FR/ArriveC1_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4631" y="4282122"/>
            <a:ext cx="1658767" cy="1233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48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7030A0"/>
          </a:solidFill>
        </p:spPr>
        <p:txBody>
          <a:bodyPr>
            <a:normAutofit fontScale="90000"/>
          </a:bodyPr>
          <a:lstStyle/>
          <a:p>
            <a:r>
              <a:rPr lang="fr-FR" dirty="0" smtClean="0"/>
              <a:t>CONSOMMATEUR : Situation de </a:t>
            </a:r>
            <a:r>
              <a:rPr lang="fr-FR" dirty="0" smtClean="0"/>
              <a:t>consommation</a:t>
            </a:r>
            <a:br>
              <a:rPr lang="fr-FR" dirty="0" smtClean="0"/>
            </a:br>
            <a:r>
              <a:rPr lang="fr-FR" b="1" i="1" dirty="0" smtClean="0"/>
              <a:t>Tendance &amp; innovation sur les bouteilles !</a:t>
            </a:r>
            <a:r>
              <a:rPr lang="fr-FR" b="1" i="1" dirty="0" smtClean="0"/>
              <a:t> </a:t>
            </a:r>
            <a:endParaRPr lang="fr-FR" b="1" i="1" dirty="0"/>
          </a:p>
        </p:txBody>
      </p:sp>
      <p:sp>
        <p:nvSpPr>
          <p:cNvPr id="3" name="Espace réservé du contenu 2"/>
          <p:cNvSpPr>
            <a:spLocks noGrp="1"/>
          </p:cNvSpPr>
          <p:nvPr>
            <p:ph idx="1"/>
          </p:nvPr>
        </p:nvSpPr>
        <p:spPr/>
        <p:txBody>
          <a:bodyPr/>
          <a:lstStyle/>
          <a:p>
            <a:pPr marL="0" indent="0">
              <a:buNone/>
            </a:pPr>
            <a:endParaRPr lang="fr-FR" dirty="0" smtClean="0"/>
          </a:p>
          <a:p>
            <a:pPr marL="0" indent="0">
              <a:buNone/>
            </a:pPr>
            <a:endParaRPr lang="fr-FR" dirty="0"/>
          </a:p>
        </p:txBody>
      </p:sp>
      <p:sp>
        <p:nvSpPr>
          <p:cNvPr id="5" name="ZoneTexte 4"/>
          <p:cNvSpPr txBox="1"/>
          <p:nvPr/>
        </p:nvSpPr>
        <p:spPr>
          <a:xfrm>
            <a:off x="838200" y="1944914"/>
            <a:ext cx="10515600" cy="3754874"/>
          </a:xfrm>
          <a:prstGeom prst="rect">
            <a:avLst/>
          </a:prstGeom>
          <a:noFill/>
        </p:spPr>
        <p:txBody>
          <a:bodyPr wrap="square" rtlCol="0">
            <a:spAutoFit/>
          </a:bodyPr>
          <a:lstStyle/>
          <a:p>
            <a:pPr algn="just"/>
            <a:r>
              <a:rPr lang="fr-FR" sz="2200" u="sng" dirty="0">
                <a:latin typeface="Times New Roman" panose="02020603050405020304" pitchFamily="18" charset="0"/>
                <a:cs typeface="Times New Roman" panose="02020603050405020304" pitchFamily="18" charset="0"/>
              </a:rPr>
              <a:t>Idée source </a:t>
            </a:r>
            <a:r>
              <a:rPr lang="fr-FR" sz="2200" u="sng" dirty="0" smtClean="0">
                <a:latin typeface="Times New Roman" panose="02020603050405020304" pitchFamily="18" charset="0"/>
                <a:cs typeface="Times New Roman" panose="02020603050405020304" pitchFamily="18" charset="0"/>
              </a:rPr>
              <a:t>:</a:t>
            </a:r>
            <a:r>
              <a:rPr lang="fr-FR" sz="2200" dirty="0" smtClean="0">
                <a:latin typeface="Times New Roman" panose="02020603050405020304" pitchFamily="18" charset="0"/>
                <a:cs typeface="Times New Roman" panose="02020603050405020304" pitchFamily="18" charset="0"/>
              </a:rPr>
              <a:t> La </a:t>
            </a:r>
            <a:r>
              <a:rPr lang="fr-FR" sz="2200" dirty="0">
                <a:latin typeface="Times New Roman" panose="02020603050405020304" pitchFamily="18" charset="0"/>
                <a:cs typeface="Times New Roman" panose="02020603050405020304" pitchFamily="18" charset="0"/>
              </a:rPr>
              <a:t>nouvelle « Goutte d’Evian » est une bouteille novatrice de 20 cl. (correspond à un verre d’eau). La Goutte est vendue 1 € et est distribuée via des triporteurs et des caddies mobiles dans les stations de </a:t>
            </a:r>
            <a:r>
              <a:rPr lang="fr-FR" sz="2200" dirty="0" err="1">
                <a:latin typeface="Times New Roman" panose="02020603050405020304" pitchFamily="18" charset="0"/>
                <a:cs typeface="Times New Roman" panose="02020603050405020304" pitchFamily="18" charset="0"/>
              </a:rPr>
              <a:t>Velib</a:t>
            </a:r>
            <a:r>
              <a:rPr lang="fr-FR" sz="2200" dirty="0">
                <a:latin typeface="Times New Roman" panose="02020603050405020304" pitchFamily="18" charset="0"/>
                <a:cs typeface="Times New Roman" panose="02020603050405020304" pitchFamily="18" charset="0"/>
              </a:rPr>
              <a:t>’ et dans les kiosques à journaux les plus fréquentés. </a:t>
            </a:r>
          </a:p>
          <a:p>
            <a:pPr algn="just"/>
            <a:endParaRPr lang="fr-FR" sz="2200" dirty="0">
              <a:latin typeface="Times New Roman" panose="02020603050405020304" pitchFamily="18" charset="0"/>
              <a:cs typeface="Times New Roman" panose="02020603050405020304" pitchFamily="18" charset="0"/>
            </a:endParaRPr>
          </a:p>
          <a:p>
            <a:pPr algn="just"/>
            <a:r>
              <a:rPr lang="fr-FR" sz="2200" u="sng" dirty="0">
                <a:latin typeface="Times New Roman" panose="02020603050405020304" pitchFamily="18" charset="0"/>
                <a:cs typeface="Times New Roman" panose="02020603050405020304" pitchFamily="18" charset="0"/>
              </a:rPr>
              <a:t>Idée :</a:t>
            </a:r>
            <a:r>
              <a:rPr lang="fr-FR" sz="2200" dirty="0">
                <a:latin typeface="Times New Roman" panose="02020603050405020304" pitchFamily="18" charset="0"/>
                <a:cs typeface="Times New Roman" panose="02020603050405020304" pitchFamily="18" charset="0"/>
              </a:rPr>
              <a:t> a</a:t>
            </a:r>
            <a:r>
              <a:rPr lang="fr-FR" sz="2200" dirty="0" smtClean="0">
                <a:latin typeface="Times New Roman" panose="02020603050405020304" pitchFamily="18" charset="0"/>
                <a:cs typeface="Times New Roman" panose="02020603050405020304" pitchFamily="18" charset="0"/>
              </a:rPr>
              <a:t>ller </a:t>
            </a:r>
            <a:r>
              <a:rPr lang="fr-FR" sz="2200" dirty="0">
                <a:latin typeface="Times New Roman" panose="02020603050405020304" pitchFamily="18" charset="0"/>
                <a:cs typeface="Times New Roman" panose="02020603050405020304" pitchFamily="18" charset="0"/>
              </a:rPr>
              <a:t>à la rencontre des consommateurs. </a:t>
            </a:r>
          </a:p>
          <a:p>
            <a:pPr algn="just"/>
            <a:endParaRPr lang="fr-FR" sz="2200" dirty="0">
              <a:latin typeface="Times New Roman" panose="02020603050405020304" pitchFamily="18" charset="0"/>
              <a:cs typeface="Times New Roman" panose="02020603050405020304" pitchFamily="18" charset="0"/>
            </a:endParaRPr>
          </a:p>
          <a:p>
            <a:pPr algn="just"/>
            <a:r>
              <a:rPr lang="fr-FR" sz="2200" u="sng" dirty="0">
                <a:latin typeface="Times New Roman" panose="02020603050405020304" pitchFamily="18" charset="0"/>
                <a:cs typeface="Times New Roman" panose="02020603050405020304" pitchFamily="18" charset="0"/>
              </a:rPr>
              <a:t>Tendances marketing </a:t>
            </a:r>
            <a:r>
              <a:rPr lang="fr-FR" sz="2200" u="sng" dirty="0" smtClean="0">
                <a:latin typeface="Times New Roman" panose="02020603050405020304" pitchFamily="18" charset="0"/>
                <a:cs typeface="Times New Roman" panose="02020603050405020304" pitchFamily="18" charset="0"/>
              </a:rPr>
              <a:t>:</a:t>
            </a:r>
            <a:r>
              <a:rPr lang="fr-FR" sz="2200" dirty="0" smtClean="0">
                <a:latin typeface="Times New Roman" panose="02020603050405020304" pitchFamily="18" charset="0"/>
                <a:cs typeface="Times New Roman" panose="02020603050405020304" pitchFamily="18" charset="0"/>
              </a:rPr>
              <a:t> plaisir</a:t>
            </a:r>
            <a:r>
              <a:rPr lang="fr-FR" sz="2200" dirty="0">
                <a:latin typeface="Times New Roman" panose="02020603050405020304" pitchFamily="18" charset="0"/>
                <a:cs typeface="Times New Roman" panose="02020603050405020304" pitchFamily="18" charset="0"/>
              </a:rPr>
              <a:t>, praticité. </a:t>
            </a:r>
          </a:p>
          <a:p>
            <a:pPr algn="just"/>
            <a:endParaRPr lang="fr-FR" sz="2200" dirty="0">
              <a:latin typeface="Times New Roman" panose="02020603050405020304" pitchFamily="18" charset="0"/>
              <a:cs typeface="Times New Roman" panose="02020603050405020304" pitchFamily="18" charset="0"/>
            </a:endParaRPr>
          </a:p>
          <a:p>
            <a:pPr algn="just"/>
            <a:r>
              <a:rPr lang="fr-FR" sz="2200" i="1" dirty="0" smtClean="0">
                <a:latin typeface="Times New Roman" panose="02020603050405020304" pitchFamily="18" charset="0"/>
                <a:cs typeface="Times New Roman" panose="02020603050405020304" pitchFamily="18" charset="0"/>
                <a:hlinkClick r:id="rId2"/>
              </a:rPr>
              <a:t>http</a:t>
            </a:r>
            <a:r>
              <a:rPr lang="fr-FR" sz="2200" i="1" dirty="0">
                <a:latin typeface="Times New Roman" panose="02020603050405020304" pitchFamily="18" charset="0"/>
                <a:cs typeface="Times New Roman" panose="02020603050405020304" pitchFamily="18" charset="0"/>
                <a:hlinkClick r:id="rId2"/>
              </a:rPr>
              <a:t>://www.agro-media.fr/analyse/marche-eaux-en-bouteille-14769.html</a:t>
            </a:r>
            <a:endParaRPr lang="fr-FR" sz="2200" i="1" dirty="0">
              <a:latin typeface="Times New Roman" panose="02020603050405020304" pitchFamily="18" charset="0"/>
              <a:cs typeface="Times New Roman" panose="02020603050405020304" pitchFamily="18" charset="0"/>
            </a:endParaRPr>
          </a:p>
          <a:p>
            <a:endParaRPr lang="fr-FR" dirty="0"/>
          </a:p>
        </p:txBody>
      </p:sp>
      <p:pic>
        <p:nvPicPr>
          <p:cNvPr id="6" name="Picture 4" descr="http://www.cbnews.fr/var/media/173/728x338/evian-goutte-172647.jpg"/>
          <p:cNvPicPr>
            <a:picLocks noChangeAspect="1" noChangeArrowheads="1"/>
          </p:cNvPicPr>
          <p:nvPr/>
        </p:nvPicPr>
        <p:blipFill rotWithShape="1">
          <a:blip r:embed="rId3">
            <a:extLst>
              <a:ext uri="{28A0092B-C50C-407E-A947-70E740481C1C}">
                <a14:useLocalDpi xmlns:a14="http://schemas.microsoft.com/office/drawing/2010/main" val="0"/>
              </a:ext>
            </a:extLst>
          </a:blip>
          <a:srcRect l="37874" r="38538" b="-986"/>
          <a:stretch/>
        </p:blipFill>
        <p:spPr bwMode="auto">
          <a:xfrm>
            <a:off x="9517488" y="3164373"/>
            <a:ext cx="1635617" cy="3251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73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e 9"/>
          <p:cNvGraphicFramePr/>
          <p:nvPr>
            <p:extLst>
              <p:ext uri="{D42A27DB-BD31-4B8C-83A1-F6EECF244321}">
                <p14:modId xmlns:p14="http://schemas.microsoft.com/office/powerpoint/2010/main" val="381062037"/>
              </p:ext>
            </p:extLst>
          </p:nvPr>
        </p:nvGraphicFramePr>
        <p:xfrm>
          <a:off x="754743" y="719666"/>
          <a:ext cx="1101634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2241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solidFill>
        </p:spPr>
        <p:txBody>
          <a:bodyPr>
            <a:normAutofit fontScale="90000"/>
          </a:bodyPr>
          <a:lstStyle/>
          <a:p>
            <a:r>
              <a:rPr lang="fr-FR" dirty="0" smtClean="0"/>
              <a:t>PRODUIT : Fonctionnalités</a:t>
            </a:r>
            <a:br>
              <a:rPr lang="fr-FR" dirty="0" smtClean="0"/>
            </a:br>
            <a:r>
              <a:rPr lang="fr-FR" b="1" i="1" dirty="0" smtClean="0"/>
              <a:t>Le Galaxy S5, une smartphone sur-vitaminé ! </a:t>
            </a:r>
            <a:endParaRPr lang="fr-FR" b="1" i="1" dirty="0"/>
          </a:p>
        </p:txBody>
      </p:sp>
      <p:sp>
        <p:nvSpPr>
          <p:cNvPr id="3" name="Espace réservé du contenu 2"/>
          <p:cNvSpPr>
            <a:spLocks noGrp="1"/>
          </p:cNvSpPr>
          <p:nvPr>
            <p:ph idx="1"/>
          </p:nvPr>
        </p:nvSpPr>
        <p:spPr/>
        <p:txBody>
          <a:bodyPr>
            <a:normAutofit lnSpcReduction="10000"/>
          </a:bodyPr>
          <a:lstStyle/>
          <a:p>
            <a:pPr marL="0" indent="0" algn="just">
              <a:buNone/>
            </a:pPr>
            <a:r>
              <a:rPr lang="fr-FR" u="sng" dirty="0" smtClean="0"/>
              <a:t>Idée source :</a:t>
            </a:r>
            <a:r>
              <a:rPr lang="fr-FR" dirty="0" smtClean="0"/>
              <a:t> la venue </a:t>
            </a:r>
            <a:r>
              <a:rPr lang="fr-FR" dirty="0"/>
              <a:t>sur le marché </a:t>
            </a:r>
            <a:r>
              <a:rPr lang="fr-FR" dirty="0" smtClean="0"/>
              <a:t>du galaxy S5 n’apporte </a:t>
            </a:r>
            <a:r>
              <a:rPr lang="fr-FR" dirty="0"/>
              <a:t>pas de révolution </a:t>
            </a:r>
            <a:r>
              <a:rPr lang="fr-FR" dirty="0" smtClean="0"/>
              <a:t>majeure, </a:t>
            </a:r>
            <a:r>
              <a:rPr lang="fr-FR" dirty="0"/>
              <a:t>mais bel et bien une évolution dans les capacités techniques de l’objet, </a:t>
            </a:r>
            <a:r>
              <a:rPr lang="fr-FR" dirty="0" smtClean="0"/>
              <a:t>il vient </a:t>
            </a:r>
            <a:r>
              <a:rPr lang="fr-FR" dirty="0"/>
              <a:t>ringardiser ses concurrents, et combler les </a:t>
            </a:r>
            <a:r>
              <a:rPr lang="fr-FR" i="1" dirty="0"/>
              <a:t>fails</a:t>
            </a:r>
            <a:r>
              <a:rPr lang="fr-FR" dirty="0"/>
              <a:t> quotidiens que nous vivons aux travers de nos </a:t>
            </a:r>
            <a:r>
              <a:rPr lang="fr-FR" dirty="0" smtClean="0"/>
              <a:t>Smartphones. </a:t>
            </a:r>
          </a:p>
          <a:p>
            <a:pPr marL="0" indent="0" algn="just">
              <a:buNone/>
            </a:pPr>
            <a:endParaRPr lang="fr-FR" dirty="0"/>
          </a:p>
          <a:p>
            <a:pPr marL="0" indent="0" algn="just">
              <a:buNone/>
            </a:pPr>
            <a:r>
              <a:rPr lang="fr-FR" u="sng" dirty="0" smtClean="0"/>
              <a:t>Idée :</a:t>
            </a:r>
            <a:r>
              <a:rPr lang="fr-FR" dirty="0" smtClean="0"/>
              <a:t> mettre en avant les cinq fonctionnalités améliorées du galaxy S5 (batterie, sécurité, appareil photo, waterproof, sport) avec humour.</a:t>
            </a:r>
          </a:p>
          <a:p>
            <a:pPr marL="0" indent="0" algn="just">
              <a:buNone/>
            </a:pPr>
            <a:endParaRPr lang="fr-FR" dirty="0"/>
          </a:p>
          <a:p>
            <a:pPr marL="0" indent="0" algn="just">
              <a:buNone/>
            </a:pPr>
            <a:r>
              <a:rPr lang="fr-FR" u="sng" dirty="0" smtClean="0"/>
              <a:t>Tendances marketing :</a:t>
            </a:r>
            <a:r>
              <a:rPr lang="fr-FR" dirty="0" smtClean="0"/>
              <a:t> progrès, appartenance</a:t>
            </a:r>
          </a:p>
          <a:p>
            <a:pPr marL="0" indent="0" algn="just">
              <a:buNone/>
            </a:pPr>
            <a:endParaRPr lang="fr-FR" dirty="0"/>
          </a:p>
          <a:p>
            <a:pPr marL="0" indent="0" algn="just">
              <a:buNone/>
            </a:pPr>
            <a:r>
              <a:rPr lang="fr-FR" i="1" dirty="0">
                <a:hlinkClick r:id="rId2"/>
              </a:rPr>
              <a:t>http://iletaitunepub.fr/2014/04/23/failnomore-collaboration-studio-bagel-samsung-galaxy-s5</a:t>
            </a:r>
            <a:r>
              <a:rPr lang="fr-FR" i="1" dirty="0" smtClean="0">
                <a:hlinkClick r:id="rId2"/>
              </a:rPr>
              <a:t>/</a:t>
            </a:r>
            <a:endParaRPr lang="fr-FR" i="1" dirty="0" smtClean="0"/>
          </a:p>
          <a:p>
            <a:pPr marL="0" indent="0">
              <a:buNone/>
            </a:pPr>
            <a:endParaRPr lang="fr-FR" dirty="0" smtClean="0"/>
          </a:p>
          <a:p>
            <a:pPr marL="0" indent="0">
              <a:buNone/>
            </a:pPr>
            <a:endParaRPr lang="fr-FR" dirty="0"/>
          </a:p>
          <a:p>
            <a:pPr marL="0" indent="0">
              <a:buNone/>
            </a:pPr>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2693" y="3802744"/>
            <a:ext cx="3001107" cy="1393371"/>
          </a:xfrm>
          <a:prstGeom prst="rect">
            <a:avLst/>
          </a:prstGeom>
        </p:spPr>
      </p:pic>
    </p:spTree>
    <p:extLst>
      <p:ext uri="{BB962C8B-B14F-4D97-AF65-F5344CB8AC3E}">
        <p14:creationId xmlns:p14="http://schemas.microsoft.com/office/powerpoint/2010/main" val="31482291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EDFB65"/>
          </a:solidFill>
        </p:spPr>
        <p:txBody>
          <a:bodyPr/>
          <a:lstStyle/>
          <a:p>
            <a:r>
              <a:rPr lang="fr-FR" dirty="0" smtClean="0"/>
              <a:t>PRODUIT : Tendances marketings </a:t>
            </a:r>
            <a:br>
              <a:rPr lang="fr-FR" dirty="0" smtClean="0"/>
            </a:br>
            <a:r>
              <a:rPr lang="fr-FR" b="1" i="1" dirty="0" smtClean="0"/>
              <a:t>Inventes ton propre burger !</a:t>
            </a:r>
            <a:endParaRPr lang="fr-FR" b="1" i="1" dirty="0"/>
          </a:p>
        </p:txBody>
      </p:sp>
      <p:sp>
        <p:nvSpPr>
          <p:cNvPr id="3" name="Espace réservé du contenu 2"/>
          <p:cNvSpPr>
            <a:spLocks noGrp="1"/>
          </p:cNvSpPr>
          <p:nvPr>
            <p:ph idx="1"/>
          </p:nvPr>
        </p:nvSpPr>
        <p:spPr/>
        <p:txBody>
          <a:bodyPr/>
          <a:lstStyle/>
          <a:p>
            <a:pPr marL="0" indent="0" algn="just">
              <a:buNone/>
            </a:pPr>
            <a:r>
              <a:rPr lang="fr-FR" u="sng" dirty="0" smtClean="0"/>
              <a:t>Idée source :</a:t>
            </a:r>
            <a:r>
              <a:rPr lang="fr-FR" dirty="0" smtClean="0"/>
              <a:t> Mc Donald se met au </a:t>
            </a:r>
            <a:r>
              <a:rPr lang="fr-FR" i="1" dirty="0" smtClean="0"/>
              <a:t>« crowdsourcing » </a:t>
            </a:r>
            <a:r>
              <a:rPr lang="fr-FR" dirty="0" smtClean="0"/>
              <a:t>en invitant les internautes à créer de nouveaux burgers. </a:t>
            </a:r>
          </a:p>
          <a:p>
            <a:pPr marL="0" indent="0" algn="just">
              <a:buNone/>
            </a:pPr>
            <a:endParaRPr lang="fr-FR" dirty="0"/>
          </a:p>
          <a:p>
            <a:pPr marL="0" indent="0" algn="just">
              <a:buNone/>
            </a:pPr>
            <a:r>
              <a:rPr lang="fr-FR" u="sng" dirty="0" smtClean="0"/>
              <a:t>Idée :</a:t>
            </a:r>
            <a:r>
              <a:rPr lang="fr-FR" dirty="0" smtClean="0"/>
              <a:t> suivre les tendances marketing de personnalisation et de co-création en permettant aux internautes de personnaliser eux-mêmes leurs burgers. </a:t>
            </a:r>
          </a:p>
          <a:p>
            <a:pPr marL="0" indent="0" algn="just">
              <a:buNone/>
            </a:pPr>
            <a:endParaRPr lang="fr-FR" dirty="0" smtClean="0"/>
          </a:p>
          <a:p>
            <a:pPr marL="0" indent="0" algn="just">
              <a:buNone/>
            </a:pPr>
            <a:r>
              <a:rPr lang="fr-FR" u="sng" dirty="0" smtClean="0"/>
              <a:t>Tendances marketing :</a:t>
            </a:r>
            <a:r>
              <a:rPr lang="fr-FR" dirty="0" smtClean="0"/>
              <a:t> appartenance, plaisir</a:t>
            </a:r>
          </a:p>
          <a:p>
            <a:pPr marL="0" indent="0" algn="just">
              <a:buNone/>
            </a:pPr>
            <a:endParaRPr lang="fr-FR" dirty="0" smtClean="0"/>
          </a:p>
          <a:p>
            <a:pPr marL="0" indent="0" algn="just">
              <a:buNone/>
            </a:pPr>
            <a:r>
              <a:rPr lang="fr-FR" i="1" dirty="0">
                <a:hlinkClick r:id="rId2"/>
              </a:rPr>
              <a:t>http://</a:t>
            </a:r>
            <a:r>
              <a:rPr lang="fr-FR" i="1" dirty="0" smtClean="0">
                <a:hlinkClick r:id="rId2"/>
              </a:rPr>
              <a:t>www.focusur.fr/20140523/mcdonalds-myburger</a:t>
            </a:r>
            <a:endParaRPr lang="fr-FR" i="1" dirty="0" smtClean="0"/>
          </a:p>
          <a:p>
            <a:pPr marL="0" indent="0">
              <a:buNone/>
            </a:pPr>
            <a:endParaRPr lang="fr-FR" i="1" dirty="0" smtClean="0"/>
          </a:p>
          <a:p>
            <a:pPr marL="0" indent="0">
              <a:buNone/>
            </a:pPr>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6514" y="3886690"/>
            <a:ext cx="4934857" cy="2618658"/>
          </a:xfrm>
          <a:prstGeom prst="rect">
            <a:avLst/>
          </a:prstGeom>
        </p:spPr>
      </p:pic>
    </p:spTree>
    <p:extLst>
      <p:ext uri="{BB962C8B-B14F-4D97-AF65-F5344CB8AC3E}">
        <p14:creationId xmlns:p14="http://schemas.microsoft.com/office/powerpoint/2010/main" val="961445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92D050"/>
          </a:solidFill>
        </p:spPr>
        <p:txBody>
          <a:bodyPr/>
          <a:lstStyle/>
          <a:p>
            <a:r>
              <a:rPr lang="fr-FR" dirty="0" smtClean="0"/>
              <a:t>PRODUIT : Marchés précoces  </a:t>
            </a:r>
            <a:br>
              <a:rPr lang="fr-FR" dirty="0" smtClean="0"/>
            </a:br>
            <a:r>
              <a:rPr lang="fr-FR" b="1" i="1" dirty="0" err="1"/>
              <a:t>Pornhub</a:t>
            </a:r>
            <a:r>
              <a:rPr lang="fr-FR" b="1" i="1" dirty="0"/>
              <a:t> introduit une nouvelle monnaie</a:t>
            </a:r>
          </a:p>
        </p:txBody>
      </p:sp>
      <p:sp>
        <p:nvSpPr>
          <p:cNvPr id="3" name="Espace réservé du contenu 2"/>
          <p:cNvSpPr>
            <a:spLocks noGrp="1"/>
          </p:cNvSpPr>
          <p:nvPr>
            <p:ph idx="1"/>
          </p:nvPr>
        </p:nvSpPr>
        <p:spPr>
          <a:xfrm>
            <a:off x="838200" y="1825625"/>
            <a:ext cx="10515600" cy="4734832"/>
          </a:xfrm>
        </p:spPr>
        <p:txBody>
          <a:bodyPr>
            <a:normAutofit fontScale="85000" lnSpcReduction="20000"/>
          </a:bodyPr>
          <a:lstStyle/>
          <a:p>
            <a:pPr marL="0" indent="0" algn="just">
              <a:buNone/>
            </a:pPr>
            <a:r>
              <a:rPr lang="fr-FR" sz="2600" u="sng" dirty="0"/>
              <a:t>Idée source </a:t>
            </a:r>
            <a:r>
              <a:rPr lang="fr-FR" sz="2600" dirty="0" smtClean="0"/>
              <a:t>: on a déjà entendu parler du </a:t>
            </a:r>
            <a:r>
              <a:rPr lang="fr-FR" sz="2600" dirty="0" err="1" smtClean="0"/>
              <a:t>Bitcoin</a:t>
            </a:r>
            <a:r>
              <a:rPr lang="fr-FR" sz="2600" dirty="0" smtClean="0"/>
              <a:t> qui est un système de paiement virtuel et décentralisé sur Internet. </a:t>
            </a:r>
            <a:r>
              <a:rPr lang="fr-FR" sz="2600" dirty="0"/>
              <a:t>U</a:t>
            </a:r>
            <a:r>
              <a:rPr lang="fr-FR" sz="2600" dirty="0" smtClean="0"/>
              <a:t>ne nouvelle création, cette fois du site de vidéos porno, </a:t>
            </a:r>
            <a:r>
              <a:rPr lang="fr-FR" sz="2600" dirty="0" err="1" smtClean="0"/>
              <a:t>Pornhub</a:t>
            </a:r>
            <a:r>
              <a:rPr lang="fr-FR" sz="2600" dirty="0" smtClean="0"/>
              <a:t> : les titcoins qui permet de payer de façon originale. </a:t>
            </a:r>
          </a:p>
          <a:p>
            <a:pPr marL="0" indent="0" algn="just">
              <a:buNone/>
            </a:pPr>
            <a:endParaRPr lang="fr-FR" sz="2600" dirty="0"/>
          </a:p>
          <a:p>
            <a:pPr marL="0" indent="0" algn="just">
              <a:buNone/>
            </a:pPr>
            <a:r>
              <a:rPr lang="fr-FR" sz="2600" u="sng" dirty="0"/>
              <a:t>Idée </a:t>
            </a:r>
            <a:r>
              <a:rPr lang="fr-FR" sz="2600" u="sng" dirty="0" smtClean="0"/>
              <a:t>:</a:t>
            </a:r>
            <a:r>
              <a:rPr lang="fr-FR" sz="2600" dirty="0"/>
              <a:t> </a:t>
            </a:r>
            <a:r>
              <a:rPr lang="fr-FR" sz="2600" dirty="0" smtClean="0"/>
              <a:t>le </a:t>
            </a:r>
            <a:r>
              <a:rPr lang="fr-FR" sz="2600" dirty="0"/>
              <a:t>principe étant de montrer ses seins pour se payer une robe, une bière, du vernis ou avoir des réductions. </a:t>
            </a:r>
            <a:r>
              <a:rPr lang="fr-FR" sz="2600" dirty="0" smtClean="0"/>
              <a:t>Ces </a:t>
            </a:r>
            <a:r>
              <a:rPr lang="fr-FR" sz="2600" dirty="0"/>
              <a:t>photos viendront ensuite alimenter la catégorie “amateurs” du site </a:t>
            </a:r>
            <a:r>
              <a:rPr lang="fr-FR" sz="2600" dirty="0" err="1"/>
              <a:t>Pornhub</a:t>
            </a:r>
            <a:r>
              <a:rPr lang="fr-FR" sz="2600" dirty="0"/>
              <a:t>, et le site s’engage à verser une partie des bénéfices à la recherche sur </a:t>
            </a:r>
            <a:r>
              <a:rPr lang="fr-FR" sz="2600" dirty="0" smtClean="0"/>
              <a:t>le cancer du sein.  Cependant cette opération n’est pas encore mise en place et si elle voit </a:t>
            </a:r>
            <a:r>
              <a:rPr lang="fr-FR" sz="2600" dirty="0"/>
              <a:t>le </a:t>
            </a:r>
            <a:r>
              <a:rPr lang="fr-FR" sz="2600" dirty="0" smtClean="0"/>
              <a:t>jour l’application sera destinée </a:t>
            </a:r>
            <a:r>
              <a:rPr lang="fr-FR" sz="2600" dirty="0"/>
              <a:t>à être utilisés dans </a:t>
            </a:r>
            <a:r>
              <a:rPr lang="fr-FR" sz="2600" dirty="0" smtClean="0"/>
              <a:t>les </a:t>
            </a:r>
            <a:r>
              <a:rPr lang="fr-FR" sz="2600" dirty="0"/>
              <a:t>clubs, festivals, </a:t>
            </a:r>
            <a:r>
              <a:rPr lang="fr-FR" sz="2600" dirty="0" err="1"/>
              <a:t>spring</a:t>
            </a:r>
            <a:r>
              <a:rPr lang="fr-FR" sz="2600" dirty="0"/>
              <a:t> break et soirées étudiantes plutôt qu’aux </a:t>
            </a:r>
            <a:r>
              <a:rPr lang="fr-FR" sz="2600" dirty="0" smtClean="0"/>
              <a:t>Galeries </a:t>
            </a:r>
            <a:r>
              <a:rPr lang="fr-FR" sz="2600" dirty="0"/>
              <a:t>Lafayette.</a:t>
            </a:r>
            <a:endParaRPr lang="fr-FR" sz="2600" dirty="0" smtClean="0"/>
          </a:p>
          <a:p>
            <a:pPr marL="0" indent="0" algn="just">
              <a:buNone/>
            </a:pPr>
            <a:endParaRPr lang="fr-FR" sz="2600" dirty="0"/>
          </a:p>
          <a:p>
            <a:pPr marL="0" indent="0" algn="just">
              <a:buNone/>
            </a:pPr>
            <a:r>
              <a:rPr lang="fr-FR" sz="2600" u="sng" dirty="0"/>
              <a:t>Tendances marketing </a:t>
            </a:r>
            <a:r>
              <a:rPr lang="fr-FR" sz="2600" u="sng" dirty="0" smtClean="0"/>
              <a:t>:</a:t>
            </a:r>
            <a:r>
              <a:rPr lang="fr-FR" sz="2600" dirty="0" smtClean="0"/>
              <a:t> progrès, plaisir</a:t>
            </a:r>
          </a:p>
          <a:p>
            <a:pPr marL="0" indent="0" algn="just">
              <a:buNone/>
            </a:pPr>
            <a:endParaRPr lang="fr-FR" sz="2600" dirty="0" smtClean="0"/>
          </a:p>
          <a:p>
            <a:pPr marL="0" indent="0">
              <a:buNone/>
            </a:pPr>
            <a:r>
              <a:rPr lang="fr-FR" sz="2600" i="1" dirty="0" smtClean="0">
                <a:hlinkClick r:id="rId2"/>
              </a:rPr>
              <a:t>http</a:t>
            </a:r>
            <a:r>
              <a:rPr lang="fr-FR" sz="2600" i="1" dirty="0">
                <a:hlinkClick r:id="rId2"/>
              </a:rPr>
              <a:t>://iletaitunepub.fr/2014/05/27/titcoins-pornhub-comment-payer-en-montrant-ses-seins/?</a:t>
            </a:r>
            <a:r>
              <a:rPr lang="fr-FR" sz="2600" i="1" dirty="0" smtClean="0">
                <a:hlinkClick r:id="rId2"/>
              </a:rPr>
              <a:t>utm_content=buffer3dd4c&amp;utm_medium=social&amp;utm_source=facebook.com&amp;utm_campaign=buffer</a:t>
            </a:r>
            <a:endParaRPr lang="fr-FR" sz="2600" i="1" dirty="0"/>
          </a:p>
          <a:p>
            <a:pPr marL="0" indent="0">
              <a:buNone/>
            </a:pPr>
            <a:endParaRPr lang="fr-FR" dirty="0" smtClean="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4193" y="4330523"/>
            <a:ext cx="2299607" cy="1283329"/>
          </a:xfrm>
          <a:prstGeom prst="rect">
            <a:avLst/>
          </a:prstGeom>
        </p:spPr>
      </p:pic>
    </p:spTree>
    <p:extLst>
      <p:ext uri="{BB962C8B-B14F-4D97-AF65-F5344CB8AC3E}">
        <p14:creationId xmlns:p14="http://schemas.microsoft.com/office/powerpoint/2010/main" val="2136755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solidFill>
        </p:spPr>
        <p:txBody>
          <a:bodyPr/>
          <a:lstStyle/>
          <a:p>
            <a:r>
              <a:rPr lang="fr-FR" dirty="0" smtClean="0">
                <a:solidFill>
                  <a:schemeClr val="bg1"/>
                </a:solidFill>
                <a:latin typeface="Times New Roman" panose="02020603050405020304" pitchFamily="18" charset="0"/>
                <a:cs typeface="Times New Roman" panose="02020603050405020304" pitchFamily="18" charset="0"/>
              </a:rPr>
              <a:t>COMMERCIAL : Distribution &amp; </a:t>
            </a:r>
            <a:r>
              <a:rPr lang="fr-FR" dirty="0" smtClean="0">
                <a:solidFill>
                  <a:schemeClr val="bg1"/>
                </a:solidFill>
              </a:rPr>
              <a:t>C</a:t>
            </a:r>
            <a:r>
              <a:rPr lang="fr-FR" dirty="0" smtClean="0">
                <a:solidFill>
                  <a:schemeClr val="bg1"/>
                </a:solidFill>
                <a:latin typeface="Times New Roman" panose="02020603050405020304" pitchFamily="18" charset="0"/>
                <a:cs typeface="Times New Roman" panose="02020603050405020304" pitchFamily="18" charset="0"/>
              </a:rPr>
              <a:t>o</a:t>
            </a:r>
            <a:br>
              <a:rPr lang="fr-FR" dirty="0" smtClean="0">
                <a:solidFill>
                  <a:schemeClr val="bg1"/>
                </a:solidFill>
                <a:latin typeface="Times New Roman" panose="02020603050405020304" pitchFamily="18" charset="0"/>
                <a:cs typeface="Times New Roman" panose="02020603050405020304" pitchFamily="18" charset="0"/>
              </a:rPr>
            </a:br>
            <a:r>
              <a:rPr lang="fr-FR" b="1" i="1" dirty="0" smtClean="0"/>
              <a:t>Fashion Truck !</a:t>
            </a:r>
            <a:endParaRPr lang="fr-FR" b="1" i="1" dirty="0">
              <a:solidFill>
                <a:schemeClr val="bg1"/>
              </a:solidFill>
            </a:endParaRPr>
          </a:p>
        </p:txBody>
      </p:sp>
      <p:sp>
        <p:nvSpPr>
          <p:cNvPr id="3" name="Espace réservé du contenu 2"/>
          <p:cNvSpPr>
            <a:spLocks noGrp="1"/>
          </p:cNvSpPr>
          <p:nvPr>
            <p:ph idx="1"/>
          </p:nvPr>
        </p:nvSpPr>
        <p:spPr/>
        <p:txBody>
          <a:bodyPr>
            <a:normAutofit/>
          </a:bodyPr>
          <a:lstStyle/>
          <a:p>
            <a:pPr marL="0" indent="0" algn="just">
              <a:buNone/>
            </a:pPr>
            <a:r>
              <a:rPr lang="fr-FR" u="sng" dirty="0" smtClean="0"/>
              <a:t>Idée source :</a:t>
            </a:r>
            <a:r>
              <a:rPr lang="fr-FR" dirty="0" smtClean="0"/>
              <a:t> mobile Fashion truck, c’est-à-dire une boutique mobile de vêtements. Ici c’est une boutique mobile de vêtements vintage qui va faire le tour de la France. </a:t>
            </a:r>
          </a:p>
          <a:p>
            <a:pPr marL="0" indent="0" algn="just">
              <a:buNone/>
            </a:pPr>
            <a:endParaRPr lang="fr-FR" dirty="0" smtClean="0"/>
          </a:p>
          <a:p>
            <a:pPr marL="0" indent="0" algn="just">
              <a:buNone/>
            </a:pPr>
            <a:r>
              <a:rPr lang="fr-FR" u="sng" dirty="0" smtClean="0"/>
              <a:t>Idée :</a:t>
            </a:r>
            <a:r>
              <a:rPr lang="fr-FR" dirty="0" smtClean="0"/>
              <a:t> permettre aux personnes d’avoir un accès facile à la mode. En effet, l’avantage de ces « magasins » c’est qu’ils sont mobiles et peuvent être situés à côté de son travail par exemple et donc profitable pendant une pause les midi.  </a:t>
            </a:r>
          </a:p>
          <a:p>
            <a:pPr marL="0" indent="0" algn="just">
              <a:buNone/>
            </a:pPr>
            <a:endParaRPr lang="fr-FR" dirty="0" smtClean="0"/>
          </a:p>
          <a:p>
            <a:pPr marL="0" indent="0" algn="just">
              <a:buNone/>
            </a:pPr>
            <a:r>
              <a:rPr lang="fr-FR" u="sng" dirty="0" smtClean="0"/>
              <a:t>Tendance marketing :</a:t>
            </a:r>
            <a:r>
              <a:rPr lang="fr-FR" dirty="0" smtClean="0"/>
              <a:t> urbain, praticité, plaisir</a:t>
            </a:r>
          </a:p>
          <a:p>
            <a:pPr marL="0" indent="0" algn="just">
              <a:buNone/>
            </a:pPr>
            <a:endParaRPr lang="fr-FR" u="sng" dirty="0" smtClean="0"/>
          </a:p>
          <a:p>
            <a:pPr marL="0" indent="0" algn="just">
              <a:buNone/>
            </a:pPr>
            <a:r>
              <a:rPr lang="fr-FR" i="1" dirty="0" smtClean="0">
                <a:hlinkClick r:id="rId2"/>
              </a:rPr>
              <a:t>http</a:t>
            </a:r>
            <a:r>
              <a:rPr lang="fr-FR" i="1" dirty="0">
                <a:hlinkClick r:id="rId2"/>
              </a:rPr>
              <a:t>://</a:t>
            </a:r>
            <a:r>
              <a:rPr lang="fr-FR" i="1" dirty="0" smtClean="0">
                <a:hlinkClick r:id="rId2"/>
              </a:rPr>
              <a:t>obsession.nouvelobs.com/mode/20130607.OBS2433/le-fashion-truck-demarre-en-france.html</a:t>
            </a:r>
            <a:endParaRPr lang="fr-FR" i="1" dirty="0" smtClean="0"/>
          </a:p>
          <a:p>
            <a:pPr marL="0" indent="0">
              <a:buNone/>
            </a:pPr>
            <a:endParaRPr lang="fr-FR"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000" y="3641591"/>
            <a:ext cx="3225800" cy="1599346"/>
          </a:xfrm>
          <a:prstGeom prst="rect">
            <a:avLst/>
          </a:prstGeom>
        </p:spPr>
      </p:pic>
    </p:spTree>
    <p:extLst>
      <p:ext uri="{BB962C8B-B14F-4D97-AF65-F5344CB8AC3E}">
        <p14:creationId xmlns:p14="http://schemas.microsoft.com/office/powerpoint/2010/main" val="39665805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B0F0"/>
          </a:solidFill>
        </p:spPr>
        <p:txBody>
          <a:bodyPr/>
          <a:lstStyle/>
          <a:p>
            <a:r>
              <a:rPr lang="fr-FR" dirty="0" smtClean="0"/>
              <a:t>PRODUIT : Autres produits typiques </a:t>
            </a:r>
            <a:br>
              <a:rPr lang="fr-FR" dirty="0" smtClean="0"/>
            </a:br>
            <a:r>
              <a:rPr lang="fr-FR" b="1" i="1" dirty="0" smtClean="0"/>
              <a:t>Le </a:t>
            </a:r>
            <a:r>
              <a:rPr lang="fr-FR" b="1" i="1" dirty="0" err="1"/>
              <a:t>S</a:t>
            </a:r>
            <a:r>
              <a:rPr lang="fr-FR" b="1" i="1" dirty="0" err="1" smtClean="0"/>
              <a:t>martBag</a:t>
            </a:r>
            <a:r>
              <a:rPr lang="fr-FR" b="1" i="1" dirty="0" smtClean="0"/>
              <a:t> : </a:t>
            </a:r>
            <a:r>
              <a:rPr lang="fr-FR" b="1" i="1" dirty="0"/>
              <a:t>l</a:t>
            </a:r>
            <a:r>
              <a:rPr lang="fr-FR" b="1" i="1" dirty="0" smtClean="0"/>
              <a:t>e sac de sport intelligent !</a:t>
            </a:r>
            <a:endParaRPr lang="fr-FR" b="1" i="1" dirty="0"/>
          </a:p>
        </p:txBody>
      </p:sp>
      <p:sp>
        <p:nvSpPr>
          <p:cNvPr id="3" name="Espace réservé du contenu 2"/>
          <p:cNvSpPr>
            <a:spLocks noGrp="1"/>
          </p:cNvSpPr>
          <p:nvPr>
            <p:ph idx="1"/>
          </p:nvPr>
        </p:nvSpPr>
        <p:spPr/>
        <p:txBody>
          <a:bodyPr>
            <a:normAutofit lnSpcReduction="10000"/>
          </a:bodyPr>
          <a:lstStyle/>
          <a:p>
            <a:pPr marL="0" indent="0">
              <a:buNone/>
            </a:pPr>
            <a:r>
              <a:rPr lang="fr-FR" u="sng" dirty="0"/>
              <a:t>Idée source </a:t>
            </a:r>
            <a:r>
              <a:rPr lang="fr-FR" u="sng" dirty="0" smtClean="0"/>
              <a:t>:</a:t>
            </a:r>
            <a:r>
              <a:rPr lang="fr-FR" dirty="0" smtClean="0"/>
              <a:t> </a:t>
            </a:r>
            <a:r>
              <a:rPr lang="fr-FR" dirty="0"/>
              <a:t>La pratique du sport évolue. Le sport se pratique de plus en plus en semaine grâce à l’émergence des salles de sport : fitness, musculation et plus récemment le foot 5. Forts de ces constats, la marque créée s'adresse aux actifs qui font du sport en quittant leur lieu de travail : les sportifs </a:t>
            </a:r>
            <a:r>
              <a:rPr lang="fr-FR" dirty="0" smtClean="0"/>
              <a:t>afterwork. Et </a:t>
            </a:r>
            <a:r>
              <a:rPr lang="fr-FR" dirty="0"/>
              <a:t>parce que nous avons tous une vie bien remplie avec un quotidien bien rythmé, le Smartbag apporte une réponse pour « vivre son sport sans contrainte ». </a:t>
            </a:r>
          </a:p>
          <a:p>
            <a:pPr marL="0" indent="0">
              <a:buNone/>
            </a:pPr>
            <a:endParaRPr lang="fr-FR" dirty="0"/>
          </a:p>
          <a:p>
            <a:pPr marL="0" indent="0">
              <a:buNone/>
            </a:pPr>
            <a:r>
              <a:rPr lang="fr-FR" u="sng" dirty="0"/>
              <a:t>Idée </a:t>
            </a:r>
            <a:r>
              <a:rPr lang="fr-FR" u="sng" dirty="0" smtClean="0"/>
              <a:t>: </a:t>
            </a:r>
            <a:r>
              <a:rPr lang="fr-FR" dirty="0" smtClean="0"/>
              <a:t>organiser le sac du sportif de manière réfléchie &amp; pratique. </a:t>
            </a:r>
            <a:endParaRPr lang="fr-FR" dirty="0"/>
          </a:p>
          <a:p>
            <a:pPr marL="0" indent="0">
              <a:buNone/>
            </a:pPr>
            <a:endParaRPr lang="fr-FR" dirty="0"/>
          </a:p>
          <a:p>
            <a:pPr marL="0" indent="0">
              <a:buNone/>
            </a:pPr>
            <a:r>
              <a:rPr lang="fr-FR" u="sng" dirty="0"/>
              <a:t>Tendances marketing </a:t>
            </a:r>
            <a:r>
              <a:rPr lang="fr-FR" u="sng" dirty="0" smtClean="0"/>
              <a:t>:</a:t>
            </a:r>
            <a:r>
              <a:rPr lang="fr-FR" dirty="0" smtClean="0"/>
              <a:t> praticité, plaisir, appartenance</a:t>
            </a:r>
          </a:p>
          <a:p>
            <a:pPr marL="0" indent="0">
              <a:buNone/>
            </a:pPr>
            <a:endParaRPr lang="fr-FR" dirty="0"/>
          </a:p>
          <a:p>
            <a:pPr marL="0" indent="0">
              <a:buNone/>
            </a:pPr>
            <a:r>
              <a:rPr lang="fr-FR" i="1" dirty="0">
                <a:hlinkClick r:id="rId2"/>
              </a:rPr>
              <a:t>http://</a:t>
            </a:r>
            <a:r>
              <a:rPr lang="fr-FR" i="1" dirty="0" smtClean="0">
                <a:hlinkClick r:id="rId2"/>
              </a:rPr>
              <a:t>www.novin.fr/recherche-innovation/70-le-sac-de-sport-avec-compartiment-pour-vestiaire-collectif/actus</a:t>
            </a:r>
            <a:endParaRPr lang="fr-FR" i="1" dirty="0" smtClean="0"/>
          </a:p>
          <a:p>
            <a:pPr marL="0" indent="0">
              <a:buNone/>
            </a:pPr>
            <a:endParaRPr lang="fr-FR" dirty="0"/>
          </a:p>
          <a:p>
            <a:pPr marL="0" indent="0">
              <a:buNone/>
            </a:pPr>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0486" y="3512458"/>
            <a:ext cx="1843314" cy="1843314"/>
          </a:xfrm>
          <a:prstGeom prst="rect">
            <a:avLst/>
          </a:prstGeom>
        </p:spPr>
      </p:pic>
    </p:spTree>
    <p:extLst>
      <p:ext uri="{BB962C8B-B14F-4D97-AF65-F5344CB8AC3E}">
        <p14:creationId xmlns:p14="http://schemas.microsoft.com/office/powerpoint/2010/main" val="12394681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7030A0"/>
          </a:solidFill>
        </p:spPr>
        <p:txBody>
          <a:bodyPr/>
          <a:lstStyle/>
          <a:p>
            <a:r>
              <a:rPr lang="fr-FR" dirty="0" smtClean="0"/>
              <a:t>PRODUIT : Architecture combinatoire</a:t>
            </a:r>
            <a:br>
              <a:rPr lang="fr-FR" dirty="0" smtClean="0"/>
            </a:br>
            <a:r>
              <a:rPr lang="fr-FR" b="1" i="1" dirty="0" smtClean="0"/>
              <a:t>Montre téléphone par Samsung</a:t>
            </a:r>
            <a:endParaRPr lang="fr-FR" b="1" i="1" dirty="0"/>
          </a:p>
        </p:txBody>
      </p:sp>
      <p:sp>
        <p:nvSpPr>
          <p:cNvPr id="3" name="Espace réservé du contenu 2"/>
          <p:cNvSpPr>
            <a:spLocks noGrp="1"/>
          </p:cNvSpPr>
          <p:nvPr>
            <p:ph idx="1"/>
          </p:nvPr>
        </p:nvSpPr>
        <p:spPr/>
        <p:txBody>
          <a:bodyPr>
            <a:normAutofit/>
          </a:bodyPr>
          <a:lstStyle/>
          <a:p>
            <a:pPr marL="0" indent="0" algn="just">
              <a:buNone/>
            </a:pPr>
            <a:r>
              <a:rPr lang="fr-FR" u="sng" dirty="0" smtClean="0"/>
              <a:t>Idée source :</a:t>
            </a:r>
            <a:r>
              <a:rPr lang="fr-FR" dirty="0" smtClean="0"/>
              <a:t> Samsung devrait sortir une montre téléphone, la </a:t>
            </a:r>
            <a:r>
              <a:rPr lang="fr-FR" dirty="0" err="1" smtClean="0"/>
              <a:t>Gear</a:t>
            </a:r>
            <a:r>
              <a:rPr lang="fr-FR" dirty="0" smtClean="0"/>
              <a:t> 2, complétement indépendante du téléphone dans le sens ou elle est dotée d’un port SIM qui permettrait </a:t>
            </a:r>
            <a:r>
              <a:rPr lang="fr-FR" dirty="0"/>
              <a:t>de passer des coups de fil, répondre à des emails et des messages sans devoir être associée à un smartphone.</a:t>
            </a:r>
            <a:endParaRPr lang="fr-FR" dirty="0" smtClean="0"/>
          </a:p>
          <a:p>
            <a:pPr marL="0" indent="0" algn="just">
              <a:buNone/>
            </a:pPr>
            <a:r>
              <a:rPr lang="fr-FR" dirty="0" smtClean="0"/>
              <a:t> </a:t>
            </a:r>
            <a:endParaRPr lang="fr-FR" dirty="0"/>
          </a:p>
          <a:p>
            <a:pPr marL="0" indent="0" algn="just">
              <a:buNone/>
            </a:pPr>
            <a:r>
              <a:rPr lang="fr-FR" u="sng" dirty="0" smtClean="0"/>
              <a:t>Idée :</a:t>
            </a:r>
            <a:r>
              <a:rPr lang="fr-FR" dirty="0" smtClean="0"/>
              <a:t> avoir une multitude de fonctionnalité à portée de main corrélant l’utile et le pratique tout en étant esthétique. </a:t>
            </a:r>
          </a:p>
          <a:p>
            <a:pPr marL="0" indent="0" algn="just">
              <a:buNone/>
            </a:pPr>
            <a:endParaRPr lang="fr-FR" dirty="0"/>
          </a:p>
          <a:p>
            <a:pPr marL="0" indent="0" algn="just">
              <a:buNone/>
            </a:pPr>
            <a:r>
              <a:rPr lang="fr-FR" u="sng" dirty="0" smtClean="0"/>
              <a:t>Tendances marketing :</a:t>
            </a:r>
            <a:r>
              <a:rPr lang="fr-FR" dirty="0" smtClean="0"/>
              <a:t> praticité, miniaturisation, progrès, appartenance</a:t>
            </a:r>
          </a:p>
          <a:p>
            <a:pPr marL="0" indent="0" algn="just">
              <a:buNone/>
            </a:pPr>
            <a:endParaRPr lang="fr-FR" dirty="0"/>
          </a:p>
          <a:p>
            <a:pPr marL="0" indent="0" algn="just">
              <a:buNone/>
            </a:pPr>
            <a:r>
              <a:rPr lang="fr-FR" i="1" dirty="0">
                <a:hlinkClick r:id="rId2"/>
              </a:rPr>
              <a:t>http://geeko.lesoir.be/2014/05/07/samsung-proposerait-bientot-une-montre-telephone</a:t>
            </a:r>
            <a:r>
              <a:rPr lang="fr-FR" i="1" dirty="0" smtClean="0">
                <a:hlinkClick r:id="rId2"/>
              </a:rPr>
              <a:t>/</a:t>
            </a:r>
            <a:endParaRPr lang="fr-FR" i="1" dirty="0" smtClean="0"/>
          </a:p>
          <a:p>
            <a:pPr marL="0" indent="0">
              <a:buNone/>
            </a:pPr>
            <a:endParaRPr lang="fr-FR" dirty="0" smtClean="0"/>
          </a:p>
        </p:txBody>
      </p:sp>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r="19235"/>
          <a:stretch/>
        </p:blipFill>
        <p:spPr>
          <a:xfrm>
            <a:off x="9372424" y="4118677"/>
            <a:ext cx="1981376" cy="1320304"/>
          </a:xfrm>
          <a:prstGeom prst="rect">
            <a:avLst/>
          </a:prstGeom>
        </p:spPr>
      </p:pic>
    </p:spTree>
    <p:extLst>
      <p:ext uri="{BB962C8B-B14F-4D97-AF65-F5344CB8AC3E}">
        <p14:creationId xmlns:p14="http://schemas.microsoft.com/office/powerpoint/2010/main" val="8418964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3069520328"/>
              </p:ext>
            </p:extLst>
          </p:nvPr>
        </p:nvGraphicFramePr>
        <p:xfrm>
          <a:off x="754743" y="719666"/>
          <a:ext cx="1101634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26978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solidFill>
        </p:spPr>
        <p:txBody>
          <a:bodyPr/>
          <a:lstStyle/>
          <a:p>
            <a:r>
              <a:rPr lang="fr-FR" dirty="0" smtClean="0"/>
              <a:t>METAPRODUIT : Packaging </a:t>
            </a:r>
            <a:r>
              <a:rPr lang="fr-FR" dirty="0" smtClean="0"/>
              <a:t/>
            </a:r>
            <a:br>
              <a:rPr lang="fr-FR" dirty="0" smtClean="0"/>
            </a:br>
            <a:r>
              <a:rPr lang="fr-FR" b="1" i="1" dirty="0" smtClean="0"/>
              <a:t>Mc Donald donne vie à ses frites !</a:t>
            </a:r>
            <a:r>
              <a:rPr lang="fr-FR" b="1" i="1" dirty="0" smtClean="0"/>
              <a:t> </a:t>
            </a:r>
            <a:endParaRPr lang="fr-FR" b="1" i="1" dirty="0"/>
          </a:p>
        </p:txBody>
      </p:sp>
      <p:sp>
        <p:nvSpPr>
          <p:cNvPr id="3" name="Espace réservé du contenu 2"/>
          <p:cNvSpPr>
            <a:spLocks noGrp="1"/>
          </p:cNvSpPr>
          <p:nvPr>
            <p:ph idx="1"/>
          </p:nvPr>
        </p:nvSpPr>
        <p:spPr/>
        <p:txBody>
          <a:bodyPr>
            <a:normAutofit/>
          </a:bodyPr>
          <a:lstStyle/>
          <a:p>
            <a:pPr marL="0" indent="0">
              <a:buNone/>
            </a:pPr>
            <a:r>
              <a:rPr lang="fr-FR" u="sng" dirty="0"/>
              <a:t>Idée source </a:t>
            </a:r>
            <a:r>
              <a:rPr lang="fr-FR" u="sng" dirty="0" smtClean="0"/>
              <a:t>:</a:t>
            </a:r>
            <a:r>
              <a:rPr lang="fr-FR" dirty="0" smtClean="0"/>
              <a:t> Mc </a:t>
            </a:r>
            <a:r>
              <a:rPr lang="fr-FR" dirty="0"/>
              <a:t>Donald lance de nouveaux packaging sous le thème de la coupe du monde. Divers motifs et dessins seront sur les paquets de frites pendant la période de la coupe du monde. </a:t>
            </a:r>
          </a:p>
          <a:p>
            <a:pPr marL="0" indent="0">
              <a:buNone/>
            </a:pPr>
            <a:endParaRPr lang="fr-FR" dirty="0"/>
          </a:p>
          <a:p>
            <a:pPr marL="0" indent="0">
              <a:buNone/>
            </a:pPr>
            <a:r>
              <a:rPr lang="fr-FR" u="sng" dirty="0"/>
              <a:t>Idée </a:t>
            </a:r>
            <a:r>
              <a:rPr lang="fr-FR" u="sng" dirty="0" smtClean="0"/>
              <a:t>:</a:t>
            </a:r>
            <a:r>
              <a:rPr lang="fr-FR" dirty="0" smtClean="0"/>
              <a:t> créer </a:t>
            </a:r>
            <a:r>
              <a:rPr lang="fr-FR" dirty="0"/>
              <a:t>un lien entre Mc </a:t>
            </a:r>
            <a:r>
              <a:rPr lang="fr-FR" dirty="0" smtClean="0"/>
              <a:t>Donald </a:t>
            </a:r>
            <a:r>
              <a:rPr lang="fr-FR" dirty="0"/>
              <a:t>et la coupe du </a:t>
            </a:r>
            <a:r>
              <a:rPr lang="fr-FR" dirty="0" smtClean="0"/>
              <a:t>monde ; </a:t>
            </a:r>
          </a:p>
          <a:p>
            <a:pPr marL="0" indent="0">
              <a:buNone/>
            </a:pPr>
            <a:r>
              <a:rPr lang="fr-FR" dirty="0"/>
              <a:t>d</a:t>
            </a:r>
            <a:r>
              <a:rPr lang="fr-FR" dirty="0" smtClean="0"/>
              <a:t>onner </a:t>
            </a:r>
            <a:r>
              <a:rPr lang="fr-FR" dirty="0"/>
              <a:t>l’envie de consommer</a:t>
            </a:r>
            <a:r>
              <a:rPr lang="fr-FR" dirty="0" smtClean="0"/>
              <a:t>.</a:t>
            </a:r>
          </a:p>
          <a:p>
            <a:pPr marL="0" indent="0">
              <a:buNone/>
            </a:pPr>
            <a:endParaRPr lang="fr-FR" dirty="0"/>
          </a:p>
          <a:p>
            <a:pPr marL="0" indent="0">
              <a:buNone/>
            </a:pPr>
            <a:r>
              <a:rPr lang="fr-FR" u="sng" dirty="0"/>
              <a:t>Tendances marketing </a:t>
            </a:r>
            <a:r>
              <a:rPr lang="fr-FR" u="sng" dirty="0" smtClean="0"/>
              <a:t>:</a:t>
            </a:r>
            <a:r>
              <a:rPr lang="fr-FR" dirty="0" smtClean="0"/>
              <a:t> plaisir</a:t>
            </a:r>
            <a:r>
              <a:rPr lang="fr-FR" dirty="0"/>
              <a:t>, </a:t>
            </a:r>
            <a:r>
              <a:rPr lang="fr-FR" dirty="0" smtClean="0"/>
              <a:t>appartenance</a:t>
            </a:r>
          </a:p>
          <a:p>
            <a:pPr marL="0" indent="0">
              <a:buNone/>
            </a:pPr>
            <a:endParaRPr lang="fr-FR" dirty="0"/>
          </a:p>
          <a:p>
            <a:pPr marL="0" indent="0">
              <a:buNone/>
            </a:pPr>
            <a:r>
              <a:rPr lang="fr-FR" i="1" dirty="0">
                <a:hlinkClick r:id="rId2"/>
              </a:rPr>
              <a:t>http://www.sportsmarketing.fr/mcdonalds-coupe-du-monde-jeu-realite-augmentee</a:t>
            </a:r>
            <a:r>
              <a:rPr lang="fr-FR" i="1" dirty="0" smtClean="0">
                <a:hlinkClick r:id="rId2"/>
              </a:rPr>
              <a:t>/</a:t>
            </a:r>
            <a:endParaRPr lang="fr-FR" i="1" dirty="0" smtClean="0"/>
          </a:p>
          <a:p>
            <a:pPr marL="0" indent="0">
              <a:buNone/>
            </a:pPr>
            <a:endParaRPr lang="fr-FR" dirty="0"/>
          </a:p>
          <a:p>
            <a:pPr marL="0" indent="0">
              <a:buNone/>
            </a:pPr>
            <a:endParaRPr lang="fr-FR" dirty="0"/>
          </a:p>
          <a:p>
            <a:pPr marL="0" indent="0">
              <a:buNone/>
            </a:pPr>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8057" y="2778992"/>
            <a:ext cx="3675743" cy="2371447"/>
          </a:xfrm>
          <a:prstGeom prst="rect">
            <a:avLst/>
          </a:prstGeom>
        </p:spPr>
      </p:pic>
    </p:spTree>
    <p:extLst>
      <p:ext uri="{BB962C8B-B14F-4D97-AF65-F5344CB8AC3E}">
        <p14:creationId xmlns:p14="http://schemas.microsoft.com/office/powerpoint/2010/main" val="23296237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EDFB65"/>
          </a:solidFill>
        </p:spPr>
        <p:txBody>
          <a:bodyPr>
            <a:normAutofit fontScale="90000"/>
          </a:bodyPr>
          <a:lstStyle/>
          <a:p>
            <a:r>
              <a:rPr lang="fr-FR" dirty="0" smtClean="0"/>
              <a:t>METAPRODUIT : Services associés </a:t>
            </a:r>
            <a:r>
              <a:rPr lang="fr-FR" dirty="0" smtClean="0"/>
              <a:t/>
            </a:r>
            <a:br>
              <a:rPr lang="fr-FR" dirty="0" smtClean="0"/>
            </a:br>
            <a:r>
              <a:rPr lang="fr-FR" b="1" i="1" dirty="0" smtClean="0"/>
              <a:t>Facebook lance son réseau social d’agrégation</a:t>
            </a:r>
            <a:r>
              <a:rPr lang="fr-FR" b="1" i="1" dirty="0" smtClean="0"/>
              <a:t> </a:t>
            </a:r>
            <a:endParaRPr lang="fr-FR" b="1" i="1" dirty="0"/>
          </a:p>
        </p:txBody>
      </p:sp>
      <p:sp>
        <p:nvSpPr>
          <p:cNvPr id="3" name="Espace réservé du contenu 2"/>
          <p:cNvSpPr>
            <a:spLocks noGrp="1"/>
          </p:cNvSpPr>
          <p:nvPr>
            <p:ph idx="1"/>
          </p:nvPr>
        </p:nvSpPr>
        <p:spPr/>
        <p:txBody>
          <a:bodyPr>
            <a:normAutofit lnSpcReduction="10000"/>
          </a:bodyPr>
          <a:lstStyle/>
          <a:p>
            <a:pPr marL="0" indent="0">
              <a:buNone/>
            </a:pPr>
            <a:r>
              <a:rPr lang="fr-FR" u="sng" dirty="0"/>
              <a:t>Idée source </a:t>
            </a:r>
            <a:r>
              <a:rPr lang="fr-FR" u="sng" dirty="0" smtClean="0"/>
              <a:t>:</a:t>
            </a:r>
            <a:r>
              <a:rPr lang="fr-FR" dirty="0" smtClean="0"/>
              <a:t> Facebook </a:t>
            </a:r>
            <a:r>
              <a:rPr lang="fr-FR" dirty="0"/>
              <a:t>lance son réseau social d’agrégation : PAPER. Il s’agit d’une application sous forme de journal en ligne dans lequel on peut « feuilleter » et partager ses articles sur son smartphone. Paper permet de suivre l’actualité sur de nombreux thèmes tels que : le sport, la technologie, la politique …). L’utilisateur pourra partager ses données, photos et consulter ceux de ses amis.</a:t>
            </a:r>
          </a:p>
          <a:p>
            <a:pPr marL="0" indent="0">
              <a:buNone/>
            </a:pPr>
            <a:endParaRPr lang="fr-FR" dirty="0"/>
          </a:p>
          <a:p>
            <a:pPr marL="0" indent="0">
              <a:buNone/>
            </a:pPr>
            <a:r>
              <a:rPr lang="fr-FR" u="sng" dirty="0"/>
              <a:t>Idée </a:t>
            </a:r>
            <a:r>
              <a:rPr lang="fr-FR" u="sng" dirty="0" smtClean="0"/>
              <a:t>:</a:t>
            </a:r>
            <a:r>
              <a:rPr lang="fr-FR" dirty="0"/>
              <a:t> p</a:t>
            </a:r>
            <a:r>
              <a:rPr lang="fr-FR" dirty="0" smtClean="0"/>
              <a:t>ermettre </a:t>
            </a:r>
            <a:r>
              <a:rPr lang="fr-FR" dirty="0"/>
              <a:t>de partager des infos d’actualité, de commenter et de s’informer rapidement.</a:t>
            </a:r>
          </a:p>
          <a:p>
            <a:pPr marL="0" indent="0">
              <a:buNone/>
            </a:pPr>
            <a:endParaRPr lang="fr-FR" dirty="0"/>
          </a:p>
          <a:p>
            <a:pPr marL="0" indent="0">
              <a:buNone/>
            </a:pPr>
            <a:r>
              <a:rPr lang="fr-FR" u="sng" dirty="0"/>
              <a:t>Tendances marketing </a:t>
            </a:r>
            <a:r>
              <a:rPr lang="fr-FR" dirty="0"/>
              <a:t>: praticité, tendance, progrès</a:t>
            </a:r>
            <a:r>
              <a:rPr lang="fr-FR" dirty="0" smtClean="0"/>
              <a:t>.</a:t>
            </a:r>
            <a:endParaRPr lang="fr-FR" dirty="0"/>
          </a:p>
          <a:p>
            <a:pPr marL="0" indent="0">
              <a:buNone/>
            </a:pPr>
            <a:endParaRPr lang="fr-FR" dirty="0"/>
          </a:p>
          <a:p>
            <a:pPr marL="0" indent="0">
              <a:buNone/>
            </a:pPr>
            <a:r>
              <a:rPr lang="fr-FR" i="1" dirty="0" smtClean="0">
                <a:hlinkClick r:id="rId2"/>
              </a:rPr>
              <a:t>http</a:t>
            </a:r>
            <a:r>
              <a:rPr lang="fr-FR" i="1" dirty="0">
                <a:hlinkClick r:id="rId2"/>
              </a:rPr>
              <a:t>://siecledigital.fr/2014/01/facebook-lance-son-reseau-social-dagregation-paper/</a:t>
            </a:r>
            <a:endParaRPr lang="fr-FR" i="1" dirty="0"/>
          </a:p>
          <a:p>
            <a:pPr marL="0" indent="0">
              <a:buNone/>
            </a:pPr>
            <a:endParaRPr lang="fr-FR" dirty="0"/>
          </a:p>
        </p:txBody>
      </p:sp>
      <p:pic>
        <p:nvPicPr>
          <p:cNvPr id="4" name="Picture 2" descr="Facebook lance son réseau social d’agrégation : 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5657" y="4001294"/>
            <a:ext cx="2558143" cy="1489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1858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92D050"/>
          </a:solidFill>
        </p:spPr>
        <p:txBody>
          <a:bodyPr>
            <a:normAutofit fontScale="90000"/>
          </a:bodyPr>
          <a:lstStyle/>
          <a:p>
            <a:r>
              <a:rPr lang="fr-FR" dirty="0" smtClean="0"/>
              <a:t>METAPRODUIT : Designers, créateurs, chefs </a:t>
            </a:r>
            <a:r>
              <a:rPr lang="fr-FR" dirty="0" smtClean="0"/>
              <a:t/>
            </a:r>
            <a:br>
              <a:rPr lang="fr-FR" dirty="0" smtClean="0"/>
            </a:br>
            <a:r>
              <a:rPr lang="fr-FR" b="1" i="1" dirty="0" smtClean="0"/>
              <a:t>Nouveauté sur les bouteilles Evian</a:t>
            </a:r>
            <a:endParaRPr lang="fr-FR" b="1" i="1" dirty="0"/>
          </a:p>
        </p:txBody>
      </p:sp>
      <p:sp>
        <p:nvSpPr>
          <p:cNvPr id="3" name="Espace réservé du contenu 2"/>
          <p:cNvSpPr>
            <a:spLocks noGrp="1"/>
          </p:cNvSpPr>
          <p:nvPr>
            <p:ph idx="1"/>
          </p:nvPr>
        </p:nvSpPr>
        <p:spPr/>
        <p:txBody>
          <a:bodyPr>
            <a:normAutofit/>
          </a:bodyPr>
          <a:lstStyle/>
          <a:p>
            <a:pPr marL="0" indent="0">
              <a:buNone/>
            </a:pPr>
            <a:endParaRPr lang="fr-FR" dirty="0"/>
          </a:p>
          <a:p>
            <a:endParaRPr lang="fr-FR" dirty="0"/>
          </a:p>
        </p:txBody>
      </p:sp>
      <p:sp>
        <p:nvSpPr>
          <p:cNvPr id="4" name="Rectangle 3"/>
          <p:cNvSpPr/>
          <p:nvPr/>
        </p:nvSpPr>
        <p:spPr>
          <a:xfrm>
            <a:off x="838200" y="1943971"/>
            <a:ext cx="10515600" cy="4154984"/>
          </a:xfrm>
          <a:prstGeom prst="rect">
            <a:avLst/>
          </a:prstGeom>
        </p:spPr>
        <p:txBody>
          <a:bodyPr wrap="square">
            <a:spAutoFit/>
          </a:bodyPr>
          <a:lstStyle/>
          <a:p>
            <a:pPr algn="just"/>
            <a:r>
              <a:rPr lang="fr-FR" sz="2200" u="sng" dirty="0" smtClean="0">
                <a:latin typeface="Times New Roman" panose="02020603050405020304" pitchFamily="18" charset="0"/>
                <a:cs typeface="Times New Roman" panose="02020603050405020304" pitchFamily="18" charset="0"/>
              </a:rPr>
              <a:t>Idée source :</a:t>
            </a:r>
            <a:r>
              <a:rPr lang="fr-FR" sz="2200" dirty="0" smtClean="0">
                <a:latin typeface="Times New Roman" panose="02020603050405020304" pitchFamily="18" charset="0"/>
                <a:cs typeface="Times New Roman" panose="02020603050405020304" pitchFamily="18" charset="0"/>
              </a:rPr>
              <a:t> Evian commerciale en Mai 2014 une bouteille de 20 cl, la Goutte d’Evian. Elle est en plastique recyclé, sans bouchon, qui se ferme à l’aide d’une opercule. Il s’agit d’un nouveau design et d’un format novateur pour cette bouteille. </a:t>
            </a:r>
          </a:p>
          <a:p>
            <a:pPr algn="just"/>
            <a:endParaRPr lang="fr-FR" sz="2200" dirty="0" smtClean="0">
              <a:latin typeface="Times New Roman" panose="02020603050405020304" pitchFamily="18" charset="0"/>
              <a:cs typeface="Times New Roman" panose="02020603050405020304" pitchFamily="18" charset="0"/>
            </a:endParaRPr>
          </a:p>
          <a:p>
            <a:pPr algn="just"/>
            <a:r>
              <a:rPr lang="fr-FR" sz="2200" u="sng" dirty="0" smtClean="0">
                <a:latin typeface="Times New Roman" panose="02020603050405020304" pitchFamily="18" charset="0"/>
                <a:cs typeface="Times New Roman" panose="02020603050405020304" pitchFamily="18" charset="0"/>
              </a:rPr>
              <a:t>Idée :</a:t>
            </a:r>
            <a:r>
              <a:rPr lang="fr-FR" sz="2200" dirty="0" smtClean="0">
                <a:latin typeface="Times New Roman" panose="02020603050405020304" pitchFamily="18" charset="0"/>
                <a:cs typeface="Times New Roman" panose="02020603050405020304" pitchFamily="18" charset="0"/>
              </a:rPr>
              <a:t> donner l’envie de consommer, commercialiser un nouveau produit recyclable. </a:t>
            </a:r>
          </a:p>
          <a:p>
            <a:pPr algn="just"/>
            <a:endParaRPr lang="fr-FR" sz="2200" dirty="0" smtClean="0">
              <a:latin typeface="Times New Roman" panose="02020603050405020304" pitchFamily="18" charset="0"/>
              <a:cs typeface="Times New Roman" panose="02020603050405020304" pitchFamily="18" charset="0"/>
            </a:endParaRPr>
          </a:p>
          <a:p>
            <a:pPr algn="just"/>
            <a:endParaRPr lang="fr-FR" sz="2200" dirty="0" smtClean="0">
              <a:latin typeface="Times New Roman" panose="02020603050405020304" pitchFamily="18" charset="0"/>
              <a:cs typeface="Times New Roman" panose="02020603050405020304" pitchFamily="18" charset="0"/>
            </a:endParaRPr>
          </a:p>
          <a:p>
            <a:pPr algn="just"/>
            <a:r>
              <a:rPr lang="fr-FR" sz="2200" u="sng" dirty="0" smtClean="0">
                <a:latin typeface="Times New Roman" panose="02020603050405020304" pitchFamily="18" charset="0"/>
                <a:cs typeface="Times New Roman" panose="02020603050405020304" pitchFamily="18" charset="0"/>
              </a:rPr>
              <a:t>Tendances marketing </a:t>
            </a:r>
            <a:r>
              <a:rPr lang="fr-FR" sz="2200" dirty="0" smtClean="0">
                <a:latin typeface="Times New Roman" panose="02020603050405020304" pitchFamily="18" charset="0"/>
                <a:cs typeface="Times New Roman" panose="02020603050405020304" pitchFamily="18" charset="0"/>
              </a:rPr>
              <a:t>: appartenance, plaisir, environnement. </a:t>
            </a:r>
          </a:p>
          <a:p>
            <a:pPr algn="just"/>
            <a:endParaRPr lang="fr-FR" sz="2200" dirty="0" smtClean="0">
              <a:latin typeface="Times New Roman" panose="02020603050405020304" pitchFamily="18" charset="0"/>
              <a:cs typeface="Times New Roman" panose="02020603050405020304" pitchFamily="18" charset="0"/>
            </a:endParaRPr>
          </a:p>
          <a:p>
            <a:endParaRPr lang="fr-FR" sz="2200" dirty="0">
              <a:latin typeface="Times New Roman" panose="02020603050405020304" pitchFamily="18" charset="0"/>
              <a:cs typeface="Times New Roman" panose="02020603050405020304" pitchFamily="18" charset="0"/>
            </a:endParaRPr>
          </a:p>
          <a:p>
            <a:endParaRPr lang="fr-FR" sz="2200" dirty="0">
              <a:latin typeface="Times New Roman" panose="02020603050405020304" pitchFamily="18" charset="0"/>
              <a:cs typeface="Times New Roman" panose="02020603050405020304" pitchFamily="18" charset="0"/>
            </a:endParaRPr>
          </a:p>
          <a:p>
            <a:r>
              <a:rPr lang="fr-FR" sz="2200" i="1" dirty="0" smtClean="0">
                <a:latin typeface="Times New Roman" panose="02020603050405020304" pitchFamily="18" charset="0"/>
                <a:cs typeface="Times New Roman" panose="02020603050405020304" pitchFamily="18" charset="0"/>
                <a:hlinkClick r:id="rId2"/>
              </a:rPr>
              <a:t>http</a:t>
            </a:r>
            <a:r>
              <a:rPr lang="fr-FR" sz="2200" i="1" dirty="0">
                <a:latin typeface="Times New Roman" panose="02020603050405020304" pitchFamily="18" charset="0"/>
                <a:cs typeface="Times New Roman" panose="02020603050405020304" pitchFamily="18" charset="0"/>
                <a:hlinkClick r:id="rId2"/>
              </a:rPr>
              <a:t>://www.agro-media.fr/analyse/marche-eaux-en-bouteille-14769.html</a:t>
            </a:r>
            <a:endParaRPr lang="fr-FR" sz="2200" i="1" dirty="0">
              <a:latin typeface="Times New Roman" panose="02020603050405020304" pitchFamily="18" charset="0"/>
              <a:cs typeface="Times New Roman" panose="02020603050405020304" pitchFamily="18" charset="0"/>
            </a:endParaRPr>
          </a:p>
        </p:txBody>
      </p:sp>
      <p:pic>
        <p:nvPicPr>
          <p:cNvPr id="5" name="Picture 2" descr="Voir l'image sur Twitter"/>
          <p:cNvPicPr>
            <a:picLocks noChangeAspect="1" noChangeArrowheads="1"/>
          </p:cNvPicPr>
          <p:nvPr/>
        </p:nvPicPr>
        <p:blipFill rotWithShape="1">
          <a:blip r:embed="rId3">
            <a:extLst>
              <a:ext uri="{28A0092B-C50C-407E-A947-70E740481C1C}">
                <a14:useLocalDpi xmlns:a14="http://schemas.microsoft.com/office/drawing/2010/main" val="0"/>
              </a:ext>
            </a:extLst>
          </a:blip>
          <a:srcRect l="31734" t="9662" r="29029" b="7642"/>
          <a:stretch/>
        </p:blipFill>
        <p:spPr bwMode="auto">
          <a:xfrm>
            <a:off x="9125755" y="4021463"/>
            <a:ext cx="2228045" cy="236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8360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B0F0"/>
          </a:solidFill>
        </p:spPr>
        <p:txBody>
          <a:bodyPr>
            <a:noAutofit/>
          </a:bodyPr>
          <a:lstStyle/>
          <a:p>
            <a:r>
              <a:rPr lang="fr-FR" sz="3200" dirty="0" smtClean="0"/>
              <a:t>METAPRODUIT : Co-branding, licences et produits dérivés  </a:t>
            </a:r>
            <a:r>
              <a:rPr lang="fr-FR" sz="3200" dirty="0"/>
              <a:t/>
            </a:r>
            <a:br>
              <a:rPr lang="fr-FR" sz="3200" dirty="0"/>
            </a:br>
            <a:r>
              <a:rPr lang="fr-FR" sz="3200" b="1" i="1" dirty="0" smtClean="0"/>
              <a:t>Nouveau co-branding artistique pour Pull-In!</a:t>
            </a:r>
            <a:endParaRPr lang="fr-FR" sz="3200" b="1" i="1" dirty="0"/>
          </a:p>
        </p:txBody>
      </p:sp>
      <p:sp>
        <p:nvSpPr>
          <p:cNvPr id="3" name="Espace réservé du contenu 2"/>
          <p:cNvSpPr>
            <a:spLocks noGrp="1"/>
          </p:cNvSpPr>
          <p:nvPr>
            <p:ph idx="1"/>
          </p:nvPr>
        </p:nvSpPr>
        <p:spPr>
          <a:xfrm>
            <a:off x="838200" y="1825624"/>
            <a:ext cx="10515600" cy="4575175"/>
          </a:xfrm>
        </p:spPr>
        <p:txBody>
          <a:bodyPr>
            <a:normAutofit/>
          </a:bodyPr>
          <a:lstStyle/>
          <a:p>
            <a:pPr marL="0" indent="0">
              <a:buNone/>
            </a:pPr>
            <a:r>
              <a:rPr lang="fr-FR" u="sng" dirty="0"/>
              <a:t>Idée source </a:t>
            </a:r>
            <a:r>
              <a:rPr lang="fr-FR" u="sng" dirty="0" smtClean="0"/>
              <a:t>:</a:t>
            </a:r>
            <a:r>
              <a:rPr lang="fr-FR" dirty="0" smtClean="0"/>
              <a:t> la </a:t>
            </a:r>
            <a:r>
              <a:rPr lang="fr-FR" dirty="0"/>
              <a:t>célèbre marque pull-in s’associe avec des artistes confirmés ayant une importante notoriété : Jon </a:t>
            </a:r>
            <a:r>
              <a:rPr lang="fr-FR" dirty="0" err="1"/>
              <a:t>Burgerman</a:t>
            </a:r>
            <a:r>
              <a:rPr lang="fr-FR" dirty="0"/>
              <a:t>, </a:t>
            </a:r>
            <a:r>
              <a:rPr lang="fr-FR" dirty="0" err="1"/>
              <a:t>Seb</a:t>
            </a:r>
            <a:r>
              <a:rPr lang="fr-FR" dirty="0"/>
              <a:t> Niark1, </a:t>
            </a:r>
            <a:r>
              <a:rPr lang="fr-FR" dirty="0" err="1"/>
              <a:t>Jeremyville</a:t>
            </a:r>
            <a:r>
              <a:rPr lang="fr-FR" dirty="0"/>
              <a:t> et Arnaud </a:t>
            </a:r>
            <a:r>
              <a:rPr lang="fr-FR" dirty="0" err="1"/>
              <a:t>Pagès</a:t>
            </a:r>
            <a:r>
              <a:rPr lang="fr-FR" dirty="0" smtClean="0"/>
              <a:t>.</a:t>
            </a:r>
          </a:p>
          <a:p>
            <a:pPr marL="0" indent="0">
              <a:buNone/>
            </a:pPr>
            <a:endParaRPr lang="fr-FR" dirty="0"/>
          </a:p>
          <a:p>
            <a:pPr marL="0" indent="0">
              <a:buNone/>
            </a:pPr>
            <a:r>
              <a:rPr lang="fr-FR" u="sng" dirty="0"/>
              <a:t>Idée </a:t>
            </a:r>
            <a:r>
              <a:rPr lang="fr-FR" u="sng" dirty="0" smtClean="0"/>
              <a:t>:</a:t>
            </a:r>
            <a:r>
              <a:rPr lang="fr-FR" dirty="0" smtClean="0"/>
              <a:t> faire </a:t>
            </a:r>
            <a:r>
              <a:rPr lang="fr-FR" dirty="0"/>
              <a:t>connaître davantage de jeunes artistes, élargir sa gamme de produits et pousser à la consommation.</a:t>
            </a:r>
          </a:p>
          <a:p>
            <a:pPr marL="0" indent="0">
              <a:buNone/>
            </a:pPr>
            <a:endParaRPr lang="fr-FR" dirty="0"/>
          </a:p>
          <a:p>
            <a:pPr marL="0" indent="0">
              <a:buNone/>
            </a:pPr>
            <a:r>
              <a:rPr lang="fr-FR" u="sng" dirty="0"/>
              <a:t>Tendances marketing </a:t>
            </a:r>
            <a:r>
              <a:rPr lang="fr-FR" u="sng" dirty="0" smtClean="0"/>
              <a:t>:</a:t>
            </a:r>
            <a:r>
              <a:rPr lang="fr-FR" dirty="0" smtClean="0"/>
              <a:t> plaisir</a:t>
            </a:r>
            <a:r>
              <a:rPr lang="fr-FR" dirty="0"/>
              <a:t>, appartenance. </a:t>
            </a:r>
          </a:p>
          <a:p>
            <a:pPr marL="0" indent="0">
              <a:buNone/>
            </a:pPr>
            <a:endParaRPr lang="fr-FR" dirty="0" smtClean="0"/>
          </a:p>
          <a:p>
            <a:pPr marL="0" indent="0">
              <a:buNone/>
            </a:pPr>
            <a:endParaRPr lang="fr-FR" dirty="0" smtClean="0"/>
          </a:p>
          <a:p>
            <a:pPr marL="0" indent="0">
              <a:buNone/>
            </a:pPr>
            <a:endParaRPr lang="fr-FR" dirty="0" smtClean="0"/>
          </a:p>
          <a:p>
            <a:pPr marL="0" indent="0">
              <a:buNone/>
            </a:pPr>
            <a:r>
              <a:rPr lang="fr-FR" dirty="0">
                <a:hlinkClick r:id="rId2"/>
              </a:rPr>
              <a:t>http://iletaitunepub.fr/2014/05/25/nouveau-co-branding-artistique-pull-in</a:t>
            </a:r>
            <a:r>
              <a:rPr lang="fr-FR" dirty="0" smtClean="0">
                <a:hlinkClick r:id="rId2"/>
              </a:rPr>
              <a:t>/</a:t>
            </a:r>
            <a:endParaRPr lang="fr-FR" dirty="0" smtClean="0"/>
          </a:p>
          <a:p>
            <a:pPr marL="0" indent="0">
              <a:buNone/>
            </a:pPr>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6343" y="3431496"/>
            <a:ext cx="2877457" cy="2458917"/>
          </a:xfrm>
          <a:prstGeom prst="rect">
            <a:avLst/>
          </a:prstGeom>
        </p:spPr>
      </p:pic>
    </p:spTree>
    <p:extLst>
      <p:ext uri="{BB962C8B-B14F-4D97-AF65-F5344CB8AC3E}">
        <p14:creationId xmlns:p14="http://schemas.microsoft.com/office/powerpoint/2010/main" val="28557288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7030A0"/>
          </a:solidFill>
        </p:spPr>
        <p:txBody>
          <a:bodyPr>
            <a:noAutofit/>
          </a:bodyPr>
          <a:lstStyle/>
          <a:p>
            <a:r>
              <a:rPr lang="fr-FR" sz="3200" dirty="0" smtClean="0"/>
              <a:t>METAPRODUIT : Offre globale, produits complémentaires ou supports </a:t>
            </a:r>
            <a:r>
              <a:rPr lang="fr-FR" sz="3200" dirty="0" smtClean="0"/>
              <a:t/>
            </a:r>
            <a:br>
              <a:rPr lang="fr-FR" sz="3200" dirty="0" smtClean="0"/>
            </a:br>
            <a:r>
              <a:rPr lang="fr-FR" sz="3200" b="1" i="1" dirty="0" smtClean="0"/>
              <a:t>Du nouveau chez Volvic !</a:t>
            </a:r>
            <a:endParaRPr lang="fr-FR" sz="3200" b="1" i="1" dirty="0"/>
          </a:p>
        </p:txBody>
      </p:sp>
      <p:sp>
        <p:nvSpPr>
          <p:cNvPr id="3" name="Espace réservé du contenu 2"/>
          <p:cNvSpPr>
            <a:spLocks noGrp="1"/>
          </p:cNvSpPr>
          <p:nvPr>
            <p:ph idx="1"/>
          </p:nvPr>
        </p:nvSpPr>
        <p:spPr/>
        <p:txBody>
          <a:bodyPr>
            <a:normAutofit/>
          </a:bodyPr>
          <a:lstStyle/>
          <a:p>
            <a:pPr marL="0" indent="0" fontAlgn="base">
              <a:buNone/>
            </a:pPr>
            <a:r>
              <a:rPr lang="fr-FR" u="sng" dirty="0"/>
              <a:t>Idée source </a:t>
            </a:r>
            <a:r>
              <a:rPr lang="fr-FR" u="sng" dirty="0" smtClean="0"/>
              <a:t>:</a:t>
            </a:r>
            <a:r>
              <a:rPr lang="fr-FR" dirty="0" smtClean="0"/>
              <a:t> Volvic </a:t>
            </a:r>
            <a:r>
              <a:rPr lang="fr-FR" dirty="0"/>
              <a:t>a sorti une nouvelle bouteille « Volvic </a:t>
            </a:r>
            <a:r>
              <a:rPr lang="fr-FR" dirty="0" err="1"/>
              <a:t>Juicy</a:t>
            </a:r>
            <a:r>
              <a:rPr lang="fr-FR" dirty="0"/>
              <a:t> » et propose neuf parfums différents. Il s’agit d’eau aromatisées dont la cible première était les enfants. Son taux de pénétration était de 9,1% fin 2013 et c’est le segment le plus dynamique sur le marché des eaux en bouteille.  </a:t>
            </a:r>
          </a:p>
          <a:p>
            <a:pPr marL="0" indent="0">
              <a:buNone/>
            </a:pPr>
            <a:endParaRPr lang="fr-FR" dirty="0"/>
          </a:p>
          <a:p>
            <a:pPr marL="0" indent="0">
              <a:buNone/>
            </a:pPr>
            <a:r>
              <a:rPr lang="fr-FR" u="sng" dirty="0"/>
              <a:t>Idée :</a:t>
            </a:r>
            <a:r>
              <a:rPr lang="fr-FR" dirty="0"/>
              <a:t> </a:t>
            </a:r>
            <a:r>
              <a:rPr lang="fr-FR" dirty="0" smtClean="0"/>
              <a:t>relancer </a:t>
            </a:r>
            <a:r>
              <a:rPr lang="fr-FR" dirty="0"/>
              <a:t>le marché des eaux en proposant un produit complémentaire, une variante du produit de base. </a:t>
            </a:r>
            <a:endParaRPr lang="fr-FR" u="sng" dirty="0"/>
          </a:p>
          <a:p>
            <a:endParaRPr lang="fr-FR" dirty="0"/>
          </a:p>
          <a:p>
            <a:pPr marL="0" indent="0">
              <a:buNone/>
            </a:pPr>
            <a:r>
              <a:rPr lang="fr-FR" u="sng" dirty="0"/>
              <a:t>Tendances marketing </a:t>
            </a:r>
            <a:r>
              <a:rPr lang="fr-FR" dirty="0"/>
              <a:t>: plaisir, appartenance. </a:t>
            </a:r>
          </a:p>
          <a:p>
            <a:pPr marL="0" indent="0">
              <a:buNone/>
            </a:pPr>
            <a:endParaRPr lang="fr-FR" dirty="0"/>
          </a:p>
          <a:p>
            <a:pPr marL="0" indent="0">
              <a:buNone/>
            </a:pPr>
            <a:r>
              <a:rPr lang="fr-FR" i="1" dirty="0" smtClean="0">
                <a:hlinkClick r:id="rId2"/>
              </a:rPr>
              <a:t>http</a:t>
            </a:r>
            <a:r>
              <a:rPr lang="fr-FR" i="1" dirty="0">
                <a:hlinkClick r:id="rId2"/>
              </a:rPr>
              <a:t>://www.agro-media.fr/analyse/marche-eaux-en-bouteille-14769.html</a:t>
            </a:r>
            <a:endParaRPr lang="fr-FR" i="1" dirty="0"/>
          </a:p>
          <a:p>
            <a:pPr marL="0" indent="0">
              <a:buNone/>
            </a:pPr>
            <a:endParaRPr lang="fr-FR" dirty="0"/>
          </a:p>
        </p:txBody>
      </p:sp>
      <p:pic>
        <p:nvPicPr>
          <p:cNvPr id="4" name="Picture 2" descr="http://files.cncdn.co/partners/volvic_f/pshot/pli00014421_0412_200_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625" y="3943236"/>
            <a:ext cx="2368175" cy="154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4133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4009385408"/>
              </p:ext>
            </p:extLst>
          </p:nvPr>
        </p:nvGraphicFramePr>
        <p:xfrm>
          <a:off x="754743" y="719666"/>
          <a:ext cx="1101634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29612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solidFill>
        </p:spPr>
        <p:txBody>
          <a:bodyPr>
            <a:normAutofit/>
          </a:bodyPr>
          <a:lstStyle/>
          <a:p>
            <a:r>
              <a:rPr lang="fr-FR" dirty="0" smtClean="0"/>
              <a:t>STRATEGIE : Stratégie &amp; Business models </a:t>
            </a:r>
            <a:r>
              <a:rPr lang="fr-FR" dirty="0" smtClean="0"/>
              <a:t/>
            </a:r>
            <a:br>
              <a:rPr lang="fr-FR" dirty="0" smtClean="0"/>
            </a:br>
            <a:r>
              <a:rPr lang="fr-FR" b="1" i="1" dirty="0" smtClean="0"/>
              <a:t>Gilette booste la mémorisation !</a:t>
            </a:r>
            <a:endParaRPr lang="fr-FR" b="1" i="1" dirty="0"/>
          </a:p>
        </p:txBody>
      </p:sp>
      <p:sp>
        <p:nvSpPr>
          <p:cNvPr id="3" name="Espace réservé du contenu 2"/>
          <p:cNvSpPr>
            <a:spLocks noGrp="1"/>
          </p:cNvSpPr>
          <p:nvPr>
            <p:ph idx="1"/>
          </p:nvPr>
        </p:nvSpPr>
        <p:spPr/>
        <p:txBody>
          <a:bodyPr>
            <a:normAutofit fontScale="85000" lnSpcReduction="20000"/>
          </a:bodyPr>
          <a:lstStyle/>
          <a:p>
            <a:pPr marL="0" indent="0">
              <a:buNone/>
            </a:pPr>
            <a:r>
              <a:rPr lang="fr-FR" sz="2600" u="sng" dirty="0"/>
              <a:t>Idée source : </a:t>
            </a:r>
            <a:r>
              <a:rPr lang="fr-FR" sz="2600" dirty="0" smtClean="0"/>
              <a:t> Gillette </a:t>
            </a:r>
            <a:r>
              <a:rPr lang="fr-FR" sz="2600" dirty="0"/>
              <a:t>collabore avec l’agence Saatchi Stockholm pour promouvoir ses lames de rasoir par l’intermédiaire d’un spot online. Gillette a soumis une enquête sur Facebook auprès de 200 hommes afin de relever les visuels affectant le plus la mémoire des hommes.</a:t>
            </a:r>
          </a:p>
          <a:p>
            <a:pPr marL="0" indent="0">
              <a:buNone/>
            </a:pPr>
            <a:endParaRPr lang="fr-FR" sz="2600" dirty="0"/>
          </a:p>
          <a:p>
            <a:pPr marL="0" indent="0">
              <a:buNone/>
            </a:pPr>
            <a:r>
              <a:rPr lang="fr-FR" sz="2600" u="sng" dirty="0"/>
              <a:t>Idée </a:t>
            </a:r>
            <a:r>
              <a:rPr lang="fr-FR" sz="2600" u="sng" dirty="0" smtClean="0"/>
              <a:t>:</a:t>
            </a:r>
            <a:r>
              <a:rPr lang="fr-FR" sz="2600" dirty="0" smtClean="0"/>
              <a:t> capter </a:t>
            </a:r>
            <a:r>
              <a:rPr lang="fr-FR" sz="2600" dirty="0"/>
              <a:t>au mieux l’attention, pousser à la consommation, marquer les esprits des consommateurs et booster la mémorisation produit.</a:t>
            </a:r>
          </a:p>
          <a:p>
            <a:pPr marL="0" indent="0">
              <a:buNone/>
            </a:pPr>
            <a:endParaRPr lang="fr-FR" sz="2600" dirty="0"/>
          </a:p>
          <a:p>
            <a:pPr marL="0" indent="0">
              <a:buNone/>
            </a:pPr>
            <a:r>
              <a:rPr lang="fr-FR" sz="2600" u="sng" dirty="0"/>
              <a:t>Tendances marketing </a:t>
            </a:r>
            <a:r>
              <a:rPr lang="fr-FR" sz="2600" u="sng" dirty="0" smtClean="0"/>
              <a:t>:</a:t>
            </a:r>
            <a:r>
              <a:rPr lang="fr-FR" sz="2600" dirty="0" smtClean="0"/>
              <a:t> appartenance</a:t>
            </a:r>
            <a:r>
              <a:rPr lang="fr-FR" sz="2600" dirty="0"/>
              <a:t>, plaisir, praticité.</a:t>
            </a:r>
          </a:p>
          <a:p>
            <a:pPr marL="0" indent="0">
              <a:buNone/>
            </a:pPr>
            <a:endParaRPr lang="fr-FR" sz="2400" dirty="0"/>
          </a:p>
          <a:p>
            <a:pPr marL="0" indent="0">
              <a:buNone/>
            </a:pPr>
            <a:endParaRPr lang="fr-FR" sz="2400" dirty="0"/>
          </a:p>
          <a:p>
            <a:pPr marL="0" indent="0">
              <a:buNone/>
            </a:pPr>
            <a:endParaRPr lang="fr-FR" sz="2400" dirty="0"/>
          </a:p>
          <a:p>
            <a:pPr marL="0" indent="0">
              <a:buNone/>
            </a:pPr>
            <a:r>
              <a:rPr lang="fr-FR" sz="2800" i="1" dirty="0" smtClean="0">
                <a:hlinkClick r:id="rId2"/>
              </a:rPr>
              <a:t>http</a:t>
            </a:r>
            <a:r>
              <a:rPr lang="fr-FR" sz="2800" i="1" dirty="0">
                <a:hlinkClick r:id="rId2"/>
              </a:rPr>
              <a:t>://siecledigital.fr/2014/02/gillette-trouve-solution-booster-memorisation-produit/</a:t>
            </a:r>
            <a:endParaRPr lang="fr-FR" sz="2800" i="1" dirty="0"/>
          </a:p>
          <a:p>
            <a:pPr marL="0" indent="0">
              <a:buNone/>
            </a:pPr>
            <a:endParaRPr lang="fr-FR" dirty="0"/>
          </a:p>
        </p:txBody>
      </p:sp>
      <p:pic>
        <p:nvPicPr>
          <p:cNvPr id="4" name="Picture 2" descr="Etude Facebook Gillette : Mémorisation (2)"/>
          <p:cNvPicPr>
            <a:picLocks noChangeAspect="1" noChangeArrowheads="1"/>
          </p:cNvPicPr>
          <p:nvPr/>
        </p:nvPicPr>
        <p:blipFill rotWithShape="1">
          <a:blip r:embed="rId3">
            <a:extLst>
              <a:ext uri="{28A0092B-C50C-407E-A947-70E740481C1C}">
                <a14:useLocalDpi xmlns:a14="http://schemas.microsoft.com/office/drawing/2010/main" val="0"/>
              </a:ext>
            </a:extLst>
          </a:blip>
          <a:srcRect l="15504" r="25599" b="4611"/>
          <a:stretch/>
        </p:blipFill>
        <p:spPr bwMode="auto">
          <a:xfrm>
            <a:off x="8490856" y="3601322"/>
            <a:ext cx="2862943" cy="1943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054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EDFB65"/>
          </a:solidFill>
        </p:spPr>
        <p:txBody>
          <a:bodyPr/>
          <a:lstStyle/>
          <a:p>
            <a:r>
              <a:rPr lang="fr-FR" dirty="0" smtClean="0"/>
              <a:t>COMMERCIAL : Communication </a:t>
            </a:r>
            <a:br>
              <a:rPr lang="fr-FR" dirty="0" smtClean="0"/>
            </a:br>
            <a:r>
              <a:rPr lang="fr-FR" b="1" i="1" dirty="0" smtClean="0"/>
              <a:t>Une caméra cachée spectaculaire !</a:t>
            </a:r>
            <a:endParaRPr lang="fr-FR" b="1" i="1" dirty="0"/>
          </a:p>
        </p:txBody>
      </p:sp>
      <p:sp>
        <p:nvSpPr>
          <p:cNvPr id="3" name="Espace réservé du contenu 2"/>
          <p:cNvSpPr>
            <a:spLocks noGrp="1"/>
          </p:cNvSpPr>
          <p:nvPr>
            <p:ph idx="1"/>
          </p:nvPr>
        </p:nvSpPr>
        <p:spPr/>
        <p:txBody>
          <a:bodyPr>
            <a:normAutofit/>
          </a:bodyPr>
          <a:lstStyle/>
          <a:p>
            <a:pPr marL="0" indent="0" algn="just">
              <a:buNone/>
            </a:pPr>
            <a:r>
              <a:rPr lang="fr-FR" u="sng" dirty="0" smtClean="0"/>
              <a:t>Idée source :</a:t>
            </a:r>
            <a:r>
              <a:rPr lang="fr-FR" dirty="0" smtClean="0"/>
              <a:t> sortie d’un jeu événement, « Watch </a:t>
            </a:r>
            <a:r>
              <a:rPr lang="fr-FR" dirty="0" err="1" smtClean="0"/>
              <a:t>Dogs</a:t>
            </a:r>
            <a:r>
              <a:rPr lang="fr-FR" dirty="0" smtClean="0"/>
              <a:t> », communication avant sa sortie à travers une caméra cachée spectaculaire. Vidéo mettant en scène un réparateur mobile qui propose à ses clients de réparer leurs téléphones mais installe à leur insu, une fausse application capable de pirater tous les dispositifs électriques alentours. </a:t>
            </a:r>
          </a:p>
          <a:p>
            <a:pPr marL="0" indent="0" algn="just">
              <a:buNone/>
            </a:pPr>
            <a:endParaRPr lang="fr-FR" dirty="0" smtClean="0"/>
          </a:p>
          <a:p>
            <a:pPr marL="0" indent="0" algn="just">
              <a:buNone/>
            </a:pPr>
            <a:r>
              <a:rPr lang="fr-FR" u="sng" dirty="0" smtClean="0"/>
              <a:t>Idée :</a:t>
            </a:r>
            <a:r>
              <a:rPr lang="fr-FR" dirty="0" smtClean="0"/>
              <a:t> créer un buzz autour de la sortie d’un nouveau jeu vidéo en piégeant les gens et en attisant leurs curiosités. </a:t>
            </a:r>
          </a:p>
          <a:p>
            <a:pPr marL="0" indent="0" algn="just">
              <a:buNone/>
            </a:pPr>
            <a:endParaRPr lang="fr-FR" dirty="0" smtClean="0"/>
          </a:p>
          <a:p>
            <a:pPr marL="0" indent="0" algn="just">
              <a:buNone/>
            </a:pPr>
            <a:r>
              <a:rPr lang="fr-FR" u="sng" dirty="0" smtClean="0"/>
              <a:t>Tendances marketing :</a:t>
            </a:r>
            <a:r>
              <a:rPr lang="fr-FR" dirty="0" smtClean="0"/>
              <a:t> plaisir, appartenance</a:t>
            </a:r>
          </a:p>
          <a:p>
            <a:pPr marL="0" indent="0" algn="just">
              <a:buNone/>
            </a:pPr>
            <a:endParaRPr lang="fr-FR" dirty="0" smtClean="0"/>
          </a:p>
          <a:p>
            <a:pPr marL="0" indent="0" algn="just">
              <a:buNone/>
            </a:pPr>
            <a:r>
              <a:rPr lang="fr-FR" i="1" dirty="0" smtClean="0">
                <a:hlinkClick r:id="rId2"/>
              </a:rPr>
              <a:t>http</a:t>
            </a:r>
            <a:r>
              <a:rPr lang="fr-FR" i="1" dirty="0">
                <a:hlinkClick r:id="rId2"/>
              </a:rPr>
              <a:t>://iletaitunepub.fr/2014/05/16/watch-dogs-camera-cachee-spectaculaire</a:t>
            </a:r>
            <a:r>
              <a:rPr lang="fr-FR" i="1" dirty="0" smtClean="0">
                <a:hlinkClick r:id="rId2"/>
              </a:rPr>
              <a:t>/</a:t>
            </a:r>
            <a:endParaRPr lang="fr-FR" i="1" dirty="0" smtClean="0"/>
          </a:p>
          <a:p>
            <a:pPr marL="0" indent="0">
              <a:buNone/>
            </a:pPr>
            <a:endParaRPr lang="fr-FR" dirty="0" smtClean="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7314" y="3992824"/>
            <a:ext cx="2906486" cy="1574537"/>
          </a:xfrm>
          <a:prstGeom prst="rect">
            <a:avLst/>
          </a:prstGeom>
        </p:spPr>
      </p:pic>
    </p:spTree>
    <p:extLst>
      <p:ext uri="{BB962C8B-B14F-4D97-AF65-F5344CB8AC3E}">
        <p14:creationId xmlns:p14="http://schemas.microsoft.com/office/powerpoint/2010/main" val="12046827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EDFB65"/>
          </a:solidFill>
        </p:spPr>
        <p:txBody>
          <a:bodyPr/>
          <a:lstStyle/>
          <a:p>
            <a:r>
              <a:rPr lang="fr-FR" dirty="0" smtClean="0"/>
              <a:t>STRATEGIE : Changement </a:t>
            </a:r>
            <a:r>
              <a:rPr lang="fr-FR" dirty="0" smtClean="0"/>
              <a:t>organisationnel</a:t>
            </a:r>
            <a:br>
              <a:rPr lang="fr-FR" dirty="0" smtClean="0"/>
            </a:br>
            <a:r>
              <a:rPr lang="fr-FR" b="1" i="1" dirty="0" smtClean="0"/>
              <a:t>4</a:t>
            </a:r>
            <a:r>
              <a:rPr lang="fr-FR" b="1" i="1" baseline="30000" dirty="0" smtClean="0"/>
              <a:t>ème</a:t>
            </a:r>
            <a:r>
              <a:rPr lang="fr-FR" b="1" i="1" dirty="0" smtClean="0"/>
              <a:t> révolution industrielle !</a:t>
            </a:r>
            <a:r>
              <a:rPr lang="fr-FR" b="1" i="1" dirty="0" smtClean="0"/>
              <a:t> </a:t>
            </a:r>
            <a:endParaRPr lang="fr-FR" b="1" i="1" dirty="0"/>
          </a:p>
        </p:txBody>
      </p:sp>
      <p:sp>
        <p:nvSpPr>
          <p:cNvPr id="3" name="Espace réservé du contenu 2"/>
          <p:cNvSpPr>
            <a:spLocks noGrp="1"/>
          </p:cNvSpPr>
          <p:nvPr>
            <p:ph idx="1"/>
          </p:nvPr>
        </p:nvSpPr>
        <p:spPr/>
        <p:txBody>
          <a:bodyPr>
            <a:noAutofit/>
          </a:bodyPr>
          <a:lstStyle/>
          <a:p>
            <a:pPr marL="0" indent="0">
              <a:buNone/>
            </a:pPr>
            <a:r>
              <a:rPr lang="fr-FR" u="sng" dirty="0"/>
              <a:t>Idée source </a:t>
            </a:r>
            <a:r>
              <a:rPr lang="fr-FR" dirty="0"/>
              <a:t>: Intégrer au sein des usines des robots de nouvelle génération qui pourront réaliser toutes sortes de tâches de plus en plus complexes. Ces robots seront connectés à Internet, en contact avec des puces RFID qui leurs transmettront des consignes. Lignes de productions optimisées et processus automatisés.</a:t>
            </a:r>
          </a:p>
          <a:p>
            <a:pPr marL="0" indent="0">
              <a:buNone/>
            </a:pPr>
            <a:endParaRPr lang="fr-FR" dirty="0"/>
          </a:p>
          <a:p>
            <a:pPr marL="0" indent="0">
              <a:buNone/>
            </a:pPr>
            <a:r>
              <a:rPr lang="fr-FR" u="sng" dirty="0"/>
              <a:t>Idée :</a:t>
            </a:r>
            <a:r>
              <a:rPr lang="fr-FR" dirty="0"/>
              <a:t> maintenir et relocaliser la production et l’emploi industriel en France</a:t>
            </a:r>
          </a:p>
          <a:p>
            <a:pPr marL="0" indent="0">
              <a:buNone/>
            </a:pPr>
            <a:endParaRPr lang="fr-FR" dirty="0"/>
          </a:p>
          <a:p>
            <a:pPr marL="0" indent="0">
              <a:buNone/>
            </a:pPr>
            <a:r>
              <a:rPr lang="fr-FR" u="sng" dirty="0"/>
              <a:t>Tendances marketing :</a:t>
            </a:r>
            <a:r>
              <a:rPr lang="fr-FR" dirty="0"/>
              <a:t> praticité, progrès. </a:t>
            </a:r>
          </a:p>
          <a:p>
            <a:pPr marL="0" indent="0">
              <a:buNone/>
            </a:pPr>
            <a:endParaRPr lang="fr-FR" dirty="0"/>
          </a:p>
          <a:p>
            <a:pPr marL="0" indent="0">
              <a:buNone/>
            </a:pPr>
            <a:r>
              <a:rPr lang="fr-FR" dirty="0" smtClean="0">
                <a:hlinkClick r:id="rId2"/>
              </a:rPr>
              <a:t>http</a:t>
            </a:r>
            <a:r>
              <a:rPr lang="fr-FR" dirty="0">
                <a:hlinkClick r:id="rId2"/>
              </a:rPr>
              <a:t>://www.techniques-ingenieur.fr/actualite/entreprises-thematique_6341/quatrieme-revolution-industrielle-3-projets-d-usine-du-futur-article_285334/</a:t>
            </a:r>
            <a:endParaRPr lang="fr-FR" dirty="0"/>
          </a:p>
          <a:p>
            <a:pPr marL="0" indent="0">
              <a:buNone/>
            </a:pPr>
            <a:endParaRPr lang="fr-FR" dirty="0"/>
          </a:p>
        </p:txBody>
      </p:sp>
      <p:pic>
        <p:nvPicPr>
          <p:cNvPr id="4" name="Picture 2" descr="Quatrième révolution industrielle : 3 projets d'usine du fut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7195" y="2964545"/>
            <a:ext cx="1956605" cy="2073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5180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92D050"/>
          </a:solidFill>
        </p:spPr>
        <p:txBody>
          <a:bodyPr/>
          <a:lstStyle/>
          <a:p>
            <a:pPr lvl="0"/>
            <a:r>
              <a:rPr lang="fr-FR" dirty="0" smtClean="0"/>
              <a:t>STRATEGIE : </a:t>
            </a:r>
            <a:r>
              <a:rPr lang="fr-FR" dirty="0"/>
              <a:t>Normes &amp; réglementations </a:t>
            </a:r>
            <a:r>
              <a:rPr lang="fr-FR" dirty="0" smtClean="0"/>
              <a:t/>
            </a:r>
            <a:br>
              <a:rPr lang="fr-FR" dirty="0" smtClean="0"/>
            </a:br>
            <a:r>
              <a:rPr lang="fr-FR" b="1" i="1" dirty="0" smtClean="0"/>
              <a:t>Les drones en civil</a:t>
            </a:r>
            <a:endParaRPr lang="fr-FR" b="1" i="1" dirty="0"/>
          </a:p>
        </p:txBody>
      </p:sp>
      <p:sp>
        <p:nvSpPr>
          <p:cNvPr id="3" name="Espace réservé du contenu 2"/>
          <p:cNvSpPr>
            <a:spLocks noGrp="1"/>
          </p:cNvSpPr>
          <p:nvPr>
            <p:ph idx="1"/>
          </p:nvPr>
        </p:nvSpPr>
        <p:spPr/>
        <p:txBody>
          <a:bodyPr/>
          <a:lstStyle/>
          <a:p>
            <a:pPr marL="0" indent="0" algn="just">
              <a:buNone/>
            </a:pPr>
            <a:r>
              <a:rPr lang="fr-FR" u="sng" dirty="0"/>
              <a:t>Idée source </a:t>
            </a:r>
            <a:r>
              <a:rPr lang="fr-FR" u="sng" dirty="0" smtClean="0"/>
              <a:t>:</a:t>
            </a:r>
            <a:r>
              <a:rPr lang="fr-FR" dirty="0" smtClean="0"/>
              <a:t> de multiples actions en justice mettant en cause le drone et son usage</a:t>
            </a:r>
          </a:p>
          <a:p>
            <a:pPr marL="0" indent="0" algn="just">
              <a:buNone/>
            </a:pPr>
            <a:endParaRPr lang="fr-FR" dirty="0"/>
          </a:p>
          <a:p>
            <a:pPr marL="0" indent="0" algn="just">
              <a:buNone/>
            </a:pPr>
            <a:r>
              <a:rPr lang="fr-FR" u="sng" dirty="0"/>
              <a:t>Idée </a:t>
            </a:r>
            <a:r>
              <a:rPr lang="fr-FR" u="sng" dirty="0" smtClean="0"/>
              <a:t>:</a:t>
            </a:r>
            <a:r>
              <a:rPr lang="fr-FR" dirty="0" smtClean="0"/>
              <a:t> connaître la barrière entre le privé et le public et donc les limites de l’usage du drone.</a:t>
            </a:r>
            <a:endParaRPr lang="fr-FR" dirty="0"/>
          </a:p>
          <a:p>
            <a:pPr marL="0" indent="0" algn="just">
              <a:buNone/>
            </a:pPr>
            <a:endParaRPr lang="fr-FR" dirty="0"/>
          </a:p>
          <a:p>
            <a:pPr marL="0" indent="0" algn="just">
              <a:buNone/>
            </a:pPr>
            <a:r>
              <a:rPr lang="fr-FR" u="sng" dirty="0"/>
              <a:t>Tendances marketing </a:t>
            </a:r>
            <a:r>
              <a:rPr lang="fr-FR" u="sng" dirty="0" smtClean="0"/>
              <a:t>:</a:t>
            </a:r>
            <a:r>
              <a:rPr lang="fr-FR" dirty="0" smtClean="0"/>
              <a:t> sécurité/progrès</a:t>
            </a:r>
            <a:endParaRPr lang="fr-FR" dirty="0"/>
          </a:p>
          <a:p>
            <a:pPr marL="0" indent="0">
              <a:buNone/>
            </a:pPr>
            <a:endParaRPr lang="fr-FR" dirty="0" smtClean="0"/>
          </a:p>
          <a:p>
            <a:pPr marL="0" indent="0">
              <a:buNone/>
            </a:pPr>
            <a:r>
              <a:rPr lang="fr-FR" i="1" dirty="0">
                <a:hlinkClick r:id="rId2"/>
              </a:rPr>
              <a:t>http://</a:t>
            </a:r>
            <a:r>
              <a:rPr lang="fr-FR" i="1" dirty="0" smtClean="0">
                <a:hlinkClick r:id="rId2"/>
              </a:rPr>
              <a:t>www.lemonde.fr/culture/article/2014/05/22/les-drones-en-civil_4423926_3246.html</a:t>
            </a:r>
            <a:endParaRPr lang="fr-FR" i="1" dirty="0" smtClean="0"/>
          </a:p>
          <a:p>
            <a:pPr marL="0" indent="0">
              <a:buNone/>
            </a:pPr>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5253" y="5122534"/>
            <a:ext cx="2296520" cy="1516912"/>
          </a:xfrm>
          <a:prstGeom prst="rect">
            <a:avLst/>
          </a:prstGeom>
        </p:spPr>
      </p:pic>
    </p:spTree>
    <p:extLst>
      <p:ext uri="{BB962C8B-B14F-4D97-AF65-F5344CB8AC3E}">
        <p14:creationId xmlns:p14="http://schemas.microsoft.com/office/powerpoint/2010/main" val="39822966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B0F0"/>
          </a:solidFill>
        </p:spPr>
        <p:txBody>
          <a:bodyPr/>
          <a:lstStyle/>
          <a:p>
            <a:r>
              <a:rPr lang="fr-FR" dirty="0" smtClean="0"/>
              <a:t>STRATEGIE : Entreprises </a:t>
            </a:r>
            <a:r>
              <a:rPr lang="fr-FR" dirty="0" err="1" smtClean="0"/>
              <a:t>Benchmarkées</a:t>
            </a:r>
            <a:r>
              <a:rPr lang="fr-FR" dirty="0" smtClean="0"/>
              <a:t/>
            </a:r>
            <a:br>
              <a:rPr lang="fr-FR" dirty="0" smtClean="0"/>
            </a:br>
            <a:r>
              <a:rPr lang="fr-FR" b="1" i="1" dirty="0" smtClean="0"/>
              <a:t>Air France crée Hop! </a:t>
            </a:r>
            <a:endParaRPr lang="fr-FR" b="1" i="1" dirty="0"/>
          </a:p>
        </p:txBody>
      </p:sp>
      <p:sp>
        <p:nvSpPr>
          <p:cNvPr id="3" name="Espace réservé du contenu 2"/>
          <p:cNvSpPr>
            <a:spLocks noGrp="1"/>
          </p:cNvSpPr>
          <p:nvPr>
            <p:ph idx="1"/>
          </p:nvPr>
        </p:nvSpPr>
        <p:spPr/>
        <p:txBody>
          <a:bodyPr>
            <a:normAutofit/>
          </a:bodyPr>
          <a:lstStyle/>
          <a:p>
            <a:pPr marL="0" indent="0" algn="just">
              <a:buNone/>
            </a:pPr>
            <a:r>
              <a:rPr lang="fr-FR" u="sng" dirty="0"/>
              <a:t>Idée source </a:t>
            </a:r>
            <a:r>
              <a:rPr lang="fr-FR" u="sng" dirty="0" smtClean="0"/>
              <a:t>:</a:t>
            </a:r>
            <a:r>
              <a:rPr lang="fr-FR" dirty="0" smtClean="0"/>
              <a:t> Air France regroupe plusieurs filiales régionales sous un nouveau nom : Hop! Son équipage étant constitué d’équipage mixte avec </a:t>
            </a:r>
            <a:r>
              <a:rPr lang="fr-FR" dirty="0"/>
              <a:t>une commandant de bord d’une compagnie, un copilote d’une </a:t>
            </a:r>
            <a:r>
              <a:rPr lang="fr-FR" dirty="0" smtClean="0"/>
              <a:t>deuxième,… </a:t>
            </a:r>
          </a:p>
          <a:p>
            <a:pPr marL="0" indent="0" algn="just">
              <a:buNone/>
            </a:pPr>
            <a:endParaRPr lang="fr-FR" dirty="0"/>
          </a:p>
          <a:p>
            <a:pPr marL="0" indent="0" algn="just">
              <a:buNone/>
            </a:pPr>
            <a:r>
              <a:rPr lang="fr-FR" u="sng" dirty="0"/>
              <a:t>Idée </a:t>
            </a:r>
            <a:r>
              <a:rPr lang="fr-FR" u="sng" dirty="0" smtClean="0"/>
              <a:t>:</a:t>
            </a:r>
            <a:r>
              <a:rPr lang="fr-FR" dirty="0" smtClean="0"/>
              <a:t> concurrencer le marché aérien Low Cost et rebondir dans le transport régional. </a:t>
            </a:r>
            <a:endParaRPr lang="fr-FR" dirty="0"/>
          </a:p>
          <a:p>
            <a:pPr marL="0" indent="0" algn="just">
              <a:buNone/>
            </a:pPr>
            <a:endParaRPr lang="fr-FR" dirty="0"/>
          </a:p>
          <a:p>
            <a:pPr marL="0" indent="0" algn="just">
              <a:buNone/>
            </a:pPr>
            <a:r>
              <a:rPr lang="fr-FR" u="sng" dirty="0"/>
              <a:t>Tendances marketing </a:t>
            </a:r>
            <a:r>
              <a:rPr lang="fr-FR" u="sng" dirty="0" smtClean="0"/>
              <a:t>:</a:t>
            </a:r>
            <a:r>
              <a:rPr lang="fr-FR" dirty="0" smtClean="0"/>
              <a:t> appartenance, praticité</a:t>
            </a:r>
          </a:p>
          <a:p>
            <a:pPr marL="0" indent="0" algn="just">
              <a:buNone/>
            </a:pPr>
            <a:endParaRPr lang="fr-FR" dirty="0"/>
          </a:p>
          <a:p>
            <a:pPr marL="0" indent="0" algn="just">
              <a:buNone/>
            </a:pPr>
            <a:r>
              <a:rPr lang="fr-FR" i="1" dirty="0">
                <a:hlinkClick r:id="rId2"/>
              </a:rPr>
              <a:t>http://www.latribune.fr/entreprises-finance/services/transport-logistique/20130127trib000745192/air-france-lance-hop-la-compagnie-qui-doit-contrer-les-low-cost-en-regions-.</a:t>
            </a:r>
            <a:r>
              <a:rPr lang="fr-FR" i="1" dirty="0" smtClean="0">
                <a:hlinkClick r:id="rId2"/>
              </a:rPr>
              <a:t>html</a:t>
            </a:r>
            <a:endParaRPr lang="fr-FR" i="1" dirty="0" smtClean="0"/>
          </a:p>
          <a:p>
            <a:pPr marL="0" indent="0">
              <a:buNone/>
            </a:pPr>
            <a:endParaRPr lang="fr-FR" dirty="0"/>
          </a:p>
          <a:p>
            <a:pPr marL="0" indent="0">
              <a:buNone/>
            </a:pPr>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3558" y="3935555"/>
            <a:ext cx="1650242" cy="1098590"/>
          </a:xfrm>
          <a:prstGeom prst="rect">
            <a:avLst/>
          </a:prstGeom>
        </p:spPr>
      </p:pic>
    </p:spTree>
    <p:extLst>
      <p:ext uri="{BB962C8B-B14F-4D97-AF65-F5344CB8AC3E}">
        <p14:creationId xmlns:p14="http://schemas.microsoft.com/office/powerpoint/2010/main" val="9270801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7030A0"/>
          </a:solidFill>
        </p:spPr>
        <p:txBody>
          <a:bodyPr>
            <a:normAutofit fontScale="90000"/>
          </a:bodyPr>
          <a:lstStyle/>
          <a:p>
            <a:r>
              <a:rPr lang="fr-FR" dirty="0" smtClean="0"/>
              <a:t>STRATEGIE : Alliances &amp; partenariats</a:t>
            </a:r>
            <a:br>
              <a:rPr lang="fr-FR" dirty="0" smtClean="0"/>
            </a:br>
            <a:r>
              <a:rPr lang="fr-FR" b="1" i="1" dirty="0" smtClean="0"/>
              <a:t>E-commerce et téléréalité, un couple détonant !</a:t>
            </a:r>
            <a:endParaRPr lang="fr-FR" b="1" i="1" dirty="0"/>
          </a:p>
        </p:txBody>
      </p:sp>
      <p:sp>
        <p:nvSpPr>
          <p:cNvPr id="3" name="Espace réservé du contenu 2"/>
          <p:cNvSpPr>
            <a:spLocks noGrp="1"/>
          </p:cNvSpPr>
          <p:nvPr>
            <p:ph idx="1"/>
          </p:nvPr>
        </p:nvSpPr>
        <p:spPr/>
        <p:txBody>
          <a:bodyPr>
            <a:normAutofit/>
          </a:bodyPr>
          <a:lstStyle/>
          <a:p>
            <a:pPr marL="0" indent="0">
              <a:buNone/>
            </a:pPr>
            <a:r>
              <a:rPr lang="fr-FR" u="sng" dirty="0" smtClean="0"/>
              <a:t>Idée source :</a:t>
            </a:r>
            <a:r>
              <a:rPr lang="fr-FR" dirty="0" smtClean="0"/>
              <a:t> partenariat étonnant entre le e-commerce et la téléréalité, plus précisément entre Abe Market et </a:t>
            </a:r>
            <a:r>
              <a:rPr lang="fr-FR" dirty="0" err="1" smtClean="0"/>
              <a:t>Endemol</a:t>
            </a:r>
            <a:r>
              <a:rPr lang="fr-FR" dirty="0" smtClean="0"/>
              <a:t> </a:t>
            </a:r>
          </a:p>
          <a:p>
            <a:pPr marL="0" indent="0">
              <a:buNone/>
            </a:pPr>
            <a:endParaRPr lang="fr-FR" dirty="0"/>
          </a:p>
          <a:p>
            <a:pPr marL="0" indent="0">
              <a:buNone/>
            </a:pPr>
            <a:r>
              <a:rPr lang="fr-FR" u="sng" dirty="0" smtClean="0"/>
              <a:t>Idée :</a:t>
            </a:r>
            <a:r>
              <a:rPr lang="fr-FR" dirty="0" smtClean="0"/>
              <a:t> permettre une plus grande interaction entre le consommateur et le fournisseur.</a:t>
            </a:r>
          </a:p>
          <a:p>
            <a:pPr marL="0" indent="0">
              <a:buNone/>
            </a:pPr>
            <a:endParaRPr lang="fr-FR" dirty="0"/>
          </a:p>
          <a:p>
            <a:pPr marL="0" indent="0">
              <a:buNone/>
            </a:pPr>
            <a:r>
              <a:rPr lang="fr-FR" u="sng" dirty="0" smtClean="0"/>
              <a:t>Tendance marketing :</a:t>
            </a:r>
            <a:r>
              <a:rPr lang="fr-FR" dirty="0" smtClean="0"/>
              <a:t> appartenance, sécurité/progrès</a:t>
            </a:r>
          </a:p>
          <a:p>
            <a:pPr marL="0" indent="0">
              <a:buNone/>
            </a:pPr>
            <a:endParaRPr lang="fr-FR" dirty="0"/>
          </a:p>
          <a:p>
            <a:pPr marL="0" indent="0">
              <a:buNone/>
            </a:pPr>
            <a:r>
              <a:rPr lang="fr-FR" i="1" dirty="0">
                <a:hlinkClick r:id="rId2"/>
              </a:rPr>
              <a:t>http://</a:t>
            </a:r>
            <a:r>
              <a:rPr lang="fr-FR" i="1" dirty="0" smtClean="0">
                <a:hlinkClick r:id="rId2"/>
              </a:rPr>
              <a:t>www.wizishop.com/blog/news-ecommerce/e-commerce-et-tele-realite-un-couple-detonnant-entre-endemol-et-abe-market.html</a:t>
            </a:r>
            <a:endParaRPr lang="fr-FR" i="1" dirty="0" smtClean="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p:txBody>
      </p:sp>
      <p:sp>
        <p:nvSpPr>
          <p:cNvPr id="4" name="AutoShape 2" descr="data:image/jpeg;base64,/9j/4AAQSkZJRgABAQAAAQABAAD/2wCEAAkGBxQQERUUEBQUFBUVGBQYFRgUFhgWFBYWFRcXFhwWFBQYHCggGBslHBQWITEhJysrLi4uGB80ODMsNygtLi0BCgoKDg0OGhAQGi4kICQvLCw0LywsLCwsLCwsLCwsLCwsLCwsLCwsLCwsLCwsLCwsLCwsLCwsLCwsLCwsLCwsLP/AABEIALsBDgMBIgACEQEDEQH/xAAcAAEAAgIDAQAAAAAAAAAAAAAABgcFCAEDBAL/xABNEAABAwICBgUFCgsGBwAAAAABAAIDBBEFIQYHEjFBURMiYXGBIzKRobEIFDVCUmJyc4KyFSQzNHSDkqKzwcNDRJPC0dIXU1RjhOHw/8QAGQEBAAMBAQAAAAAAAAAAAAAAAAIDBAEF/8QAJxEAAwACAQQBBAMBAQAAAAAAAAECAxESBCExQVEUIjNhEzJxgVL/2gAMAwEAAhEDEQA/ALxREQBERAEREAREQBERAEXixXFYaVm3USsiYOLyB4AbyewKt8f1zQsu2iidMflyeTj7wPOd42Upiq8IjVzPktQrGYrpDS0v5xURR9jngO8G7ytecc1gV9XcPqHMYfiQ+Tb6R1j4lRhzrkk5k7ycye88VonpX7ZRXUr0i/MU1w0Mf5ETTn5rdhvpksfUotX6653X6CmiZyMj3SHvs3ZCqtFcunhFLz2ya1etTE5N00cf1cTR9/aWKn03xB/nVk/g7ZH7tlH0VixyvRB5KfsykmkVW7fVVP8AjSD2Fdf4dqv+qqf8eT/csei7xXwc5P5MrFpLWN82rqB+uefaV76fT3Eo/NrJT9LZf94FRtFzhL9BXS9k9otbmIx22zDKOO3HYnxY4exSXDddgNhU0pHzoX3/AHXge1U6ig8MP0TWa17NlMH1kYdU5CcRO+TOOj/ed1T4FSuOUOALSCDuINwe4hagLJ4NpBVUZvSzyRdgN2Hvjddp9Cqrpf8Ayy2ep+UbXoqd0a1zbmYhF+thHrdET7D4K08HxiGrjElNI2Rh4tOY7HDe09hWa8dT5Rom5rwe9FwuVAmEREAREQBERAEREAREQBFxdVvpxrUipC6Kj2Z5hcF2+GM9pHnnsGXMqUy6ekRqlK2ydYvjMNJGZKmRsTBxcbXPJo3uPYFUulOuN7iWYfHsDPysou49rItze837lWuM4zPWSdLUyOkfwvuaOTGjJo7l4Fsjp0v7dzLedvsj04hXy1DzJPI+V5+M9xcc+AvuHYMl5lI9HtCK2usYISGH+0k6kfeCc3D6IKn2F6kha9VVG/yYWAfvvvf0BWVlie2ytY7op5FsPS6pcNZ50csn05XexlgshHq5w1v90jP0i8+0qv6mSa6ejWhFaGsg4VRXp6WljfUfGdtP2Ib87OG0/wCbw48lV5NldFclvRVc8XoIgKKRAIiIAiIgCIiAIiIAvbhOKzUkglppHRPHFp3jk4bnDsK8SI1s6novXQbWrHUlsNaGwzGwa+9oZCe0/k3E8Dl28FZgK0+Vl6uNZb6Utp65xfBuZIc3w8AHfKj9Y7RuyZcHuTViz+qL3RfEcgcAWkEEAgg3BB4g8QvtZDUEREAREQBERAF5q+ujgjdJM5rI2C7nONgAunGcVipIXzTvDI2C5PHsDRxJOQHFa7ad6ay4pLndkDT5OK/78nN3qHDmrceJ2/0V5MihGZ0+1mSVpMNIXQ0+4nzZJR2keY3s3njyVeIi3zClaRhq3T2zvoqR88jY4Wl8jzZrW7yVemg2q2GlDZa0NnnyOyc4Yzvs1p88/OPgF86m9EhTU4q5W+WnHUuM44TuA5F1g49lhwVkBZM2Zt8UasOJJbZw1tl9IizGgKFa0dL/AMHU2zEfxia7YvmAedJbsuLdpCmq1m1lY2azEZnXuyNxij7GxktJ8XbR9CtwxyruVZr4yebQ3RuTFKsRBxAzfNIesWtvmc97ichfjmtg8D0Oo6NgbDBHfi97Q+R3a57syoD7n+NvR1bstvaiB57IDiPWSrcUs9t1r0RwwuOyP4/oXR1rC2WBgNuq+NoZI08w5vsOS140u0dkw6pdBJ1gLOY/cHsO51uByII5hbUKmvdAMbtUhy2rTDt2RsH2n1rvT21XE5nhcdlRIiLcYgiIgCIiAIiIAiIgCIiAtDVHp0ad7aOqdeF5Agc4/knnLoyfkE7uR7DleIWnxWwuqTSw11L0UzrzwWa48Xs+K/v4HtHasfUYtfcjZgyb+1k9REWU0hERAF562rZDG6SVwYxgLnOO4AcV3lURrh0y98ymkgd5GI+UIOUko4drWn1jsU8cO3ohktStmA0/0zkxOfK7adhPRM3X4dI8cXH1DLmooiL0plStI8+qdPbC9WF0vTTxRf8AMkjYbcnvDT6ivKsho9MI6unedzZoSe4SNuj8HJ8m10MYa0NaLBoAAHADIBdi4C5XlHqBERAebEJujikf8hj3fstJ/ktRy8uzOZOZ7zmVtri8PSQSsG90cjf2mkfzWpLRktfS+zL1PolerjSv8GVW28EwygMmAzIF7teBx2STlxBK2Nw+vjqIxJA9sjHbnMIIWo69FJWyQm8MkkZO8xvcy/fskXVmXAreyvHmcrTNrsTxOKmjMlQ9sbGi5c428BzPYM1rhrB0p/CdWZGgtiYNiEHfsg3Lndrjn3WUfq6ySY3mkkkI3GR7nkdxcTZdCYsCjv7GTNz7BERXlAQnJEcMjZDqM7pVo1JQPZtXdFMxr4X2ycHNBLTycCbW7isEtmMd0XbX4ayneAHtijMbiM2StYAD7Qewla11ELo3OY8bL2Etc07w5psR6QqcOTmv2W5cfF7R1oiK4pCIiAIiIApBoHjxoK6Ka/UJ2JRzjfkb9xs77Kj6LlLa0dl6ezcFpvuXKi+rXFffWG07ybua3o3k7y6LqXPadkHxUoXltaej009rYRFwSuHSE61dKveFIWxutPPtMjtva348ngCLdpC11Ul1iaQnEK6SQHybCY4eWwwnrfaNz4jkoyvRw4+MmDNfKgiIrSkIiIDaDQHHRX0MMt+uBsSjiJGZG/fk7uIUiWuWq7S/8HVOzKfxeawk5MdubL/I9nctimPBAINwcwRmCOYK83LHCj0cV8pPtERVlhwQtWtNsINHX1ERGQkc5nbHIdttvA28CtplWeufRI1MAqoW3lgB2wN74d5tzLTn3FyuwXxr/SnPHKSiURF6BgCIiAIiIAs3oVhBrK6nhG4va5/ZHGdt1+8C3isIr01L6JmmhNXM20k4AjB3sh337C459wCrzXxktxRyos1a966MKEGJF7RZtQxsn2wSx3saftLYRUt7oC3TUnPYm9G1GsfTv7zVnW4KnREXoGAIiIAiIgCIiAu7UFV3pqiL5ErXAdkjbe1hVqKl/c+O8rWj5lOf3pldC87MtWz0cX9EFFNZ2M+88Ome02e8CKPntSZXHaG7R8FK1Tmv/Ec6WnG7ryu78mN9r1zFPK0juStS2VAAiIvSPNCIiAIiIArN1Y6xvemzTVrvIZCKQ5mH5rucfb8Xu3VkijcK1pk4ty9o2/hlDwHNILSAQQbgg8QRvC+1rboTrAqMNIZ+Wp+MTjm3mYnfFPZu7t6vTRfS6lxFl6eTrADajd1ZWd7ePeLjtWDJiqDdGWaM8uHLlFUWFLayNWLml1Th7Nppu6SBo6zTxdCOI+bv5clU7hYkHIjIg5EEcCOBW4Ki+k+gVHiBLpY9mT/mxHYf9rg7xBWnH1Gu1GfJg33k1lRWxiWpSUEmmqWOHAStLT+0249SxP8AwdxC++m7+ldb+GtKzQ/ZneG/gr1cgXNhmTkAN5PIDiVa2G6k5iQampjYOIiaXH9p1h6lYWjOgNHh5Doo9uQf2sp23/Z4N+yAoV1ErwSnBT8lf6t9WLnubU4izZYM44HDrOPB0o4D5u88eSugBAl1ju3b2zXEKVpBa6638ZFViLgw3ZA0RC27aBLnkeJt9lWdrN06Zh8RhgcDVSCzQM+iaR+UfyPIce4LXsnmSTxJzJPMniVo6bG98mUdRfbijhERazIEREAREQBERAW/7n2A7VY/gRA3xHSn/MFcarfUVQ7FA+Q/20riPosAZ7Q5WQvOzPds9HEtQgVr1rrqdvFHN4RxRNHZe7z95bCFa363b/heovbdFbu6Jm/1qfTf3IdR/QhyIi3GEIiIAiIgCIiALsgmdG4Pjc5jm5tcwlrgexwzC60Q6WNo5rdqqezapoqWcydiUD6QFneI8VZOCazcPqbAzdA4/Fn8nny2z1T6VQmDaPVNYHmlhdL0ezt7JbcbV7ZOIJ807rrx11DJA8xzsdG8Wu14s4X3ZKisMU+3kunNcr9G28MoeLtIcDuIII9IX2tR6DEZqc3glkiP/be5vqBzUlotZmJRf3jbH/dYx3rsD61S+mr0y5dQvaNk1wqEg1y1489lM77D2n1SL0/8aqq35vT353fb0XUfp7JfzwXmioGo1x4g7zWUzB2RvcfSZLepYPEdYWIz5OqntB4RhsY9LRf1rq6azj6iDYjGMcp6Nu1UzRxDhtuAcfot3k9yqvS7XCXAx4cwtByM0g636uPh3u9CqaWQvcXPJc47y4lxPeTmvhXR08rz3Ka6hvwdk8znuc97i5zjdznG7nE8STvK60RaCgIuyngdI4Nja57juaxpc49zQLlZHFdHKqljbJUwPiY87LS+wJdYm2zfaGQ4hc2vA0/JikRF04EREAXLQTkBcnIDmTuC4Uz1T4D78xBhcLxweVfyJHmN8XWP2SuVXFbJTPJ6L40Twv3pR08HGONod2vtdx/aJWXXC5XlN77npJaOCtfNdlNsYoXWykiicO212H7q2EVP6/8ADcqaoHAvhd9obbfuv9Ku6d6sqzrcFOoiL0DAEKyujGBvr6qOniyLz1nWuGMHnPI42HrIV5z4dhOBwMM8cY2uqHvj6aaQ8dzSTzyyCqvKpevLLYxOls13RX3pLoPRYnSe+MPbGyRzS+J8Q2WSEfFkaBxIte1wVVurWhhqMRihqoxIx4kGy4kdZrS4Xt9E5JOVOW/gViaaXyRZFsfjWhGGh7KiojiiigY5ux1Y4Dcgh0gy2iMwAefFdx0YwzEKbyUNO6NwIZJA1rS0jK7HNGRBG7sVf1K+Cz6d/JrUi9tVhz2VL6doLntldEAN7nB5YPTkr00e1eUOH0/SVrYpXtbtSyT2MTOYY12QA3X3lW3lUorjE6ZHfc+76zup/wCqotrj+FpvoQ/cCurRWLDz0kuG9BZ+y2QwWAuy5Ac1u49Y8Lm6pTXH8LTfQh+4FRirllbLsk8caRCkBV4av9XdPBTCqxBjXyOb0mzKB0cLLbWbTkXWzJO7wWZoDg+MB8UMcMhYM7RGJ4By2o3bINt2Y5hTfUJPsiCwNruzXZFn9OdGzhtW+DaLmWD4nHeWOva/DaBBB7r8Vc2A6D4fPh8Z97tb08MbnP3yjaAcdmR1y3Pkp3mUpP5ITidNo16RbH4Th+DSl1LTx0crmA7bGtY91gQ0kuzLjcgE34rHR6E4Vhbnz1RjLXv8mKkgsjFvMjafPN7m+Zt3XUPqV8E/p38lAothdMNDKKsoXy08UTHiIyQyxNDbgN2hct85pHPmqS0RwB+I1UcEZ2dq5e619iNvnOtz4DtIU4yqk38ELxOWl8mHKLYiowzCcFhYZ44m7XVD5GdLNIeJ3EnwyC8ekugFFiVN01A2OORzduJ8QDY5Mr7L2jLPde1x6lBdQvjsTeB/JV2qx1sXpPpSD0wyj+asfX4PxKD68fw3qudWcZbjFK1wIc2SUOB3giKUEHtBCsbX678Tpxzn9kb1G/yySj8TKNREWoyhERAcgf8A3+i2R1X6Mfg+iaJBaaXykvYSOqz7LbeJKrbU7od76mFXO3yMLh0YIyklbnftaw2PfbkVfAWPqMm/tRswY9fczlERZTSFHNP8E9/UE0IF37O3H9YzrD02I8VI1wup6ezjW1o0+RTvW5ox7yrDLGLQ1JL223Nk3vZ2b9od55KCL04pUto82p4vRaGoSAGrqHm12wtA52c/P7oVjaZaDQ4o+N08kzOiDg0RloHWIJJ2mnPIehVFqdxptLiAbIQ1k7TFc7g+4LLntII73BWDrb0SqK0RTUd3PjDmvjDtkuaTcFpJAJBvkeBWXIn/AC+dGrHp4/GyX6K4BHh1M2nie97Gue4GQgu67i4jqgC1zyVK6JQiPSQNbuFRVAW4DYmsF94VqvxGZj3SnoNlpLGvftPe8C4bZps0HmT4LF6rgRjFMHXDg+UOB3giGW4N+N12ZSVPe+xyq257a7k/90AfxalHDpnXHA2jdvWU1H/Bf66b/KsV7oD82pfrnfw3LK6j/gz9dL/lUH+Ff6WL8v8Awr/RmnEmkhDtwqal3i3pCPXY+CnevOoLcOa0bnzRh3aAHOt6WhVrSYoKTHnTPNmNq5g8/Ne57CT2Dav4K5NY2jbsTojFC5oka5skZd5pIuLEjdcOOalk7XLfghHeaSIR7n3fWf8Aj/1VHdaUIkxwsO5xpmnucGj+asPVNofUYaJ3VRjBl6MNax21YM283OsBnt7uxVzrjuzF3ubv2IHDvAy9bV2GnlejlJrEtl745hbaunkp3ucxsrSxxZYODTvtcEdm5RzRLV1T4bUdPDLO52w5lpHMLbOIPxWg/FC99Q5mMYY7oX7IqIsiPiSWvZ1s8nCxHYqag1b4q6TozGWgGxkdKOjtzBBJPouqoXZp1ost900tki90DGOkpHcS2cHuaYyPvFTzCPgSP9C/oqidNtG5sOqOhmeZAWh0cmYDgd9gSbEEWIvyV7YP8Bs/Qv6KnkWonRCHu6Kn1H/CY+ol9rFldf35zTfVP++FitR/woPqZfaxZXX/APnNN9U/76sf50QX4WWDo38BRfof9IqBe59gBlqn8WshaO5xeT90Ke6N/AUX6Gf4ZVW6kcZbT1ropDYVDA1pO7pGG7R4guA7bc1VK3NlraVSe3X5KTWQN4NhJHe55B+4PQpnqSmLsLAN+pLK0dxs7LxcVjdcWh9RWvhmpGdIWNcx7AQHWJ2muG0QCPOv3qTaCYT+C8Naypc1pYJJZjfqt2iXG7uNhYX7Eqk8SQmWsjforakhDNK7NyHTyHLm6nc4+slSPX9+aU315/hvUJ0UxQVWkMdRuEs8rhfkY5GsB7bbIVj65cDnrKSIU0ZldHLtFrbbWyWObcA78yFKu1zsiu8Vo1+RenEKGSnldFM0skYbOabEgkB3DsIPivMthkYUj0H0TkxOoEbbtibYzScGt+SObzwHjwXTohotNiU4jhFmi3SSEdWNvbzdyHFbIaOYFFQQNhp22a3Mk5ue473PPEn/ANblRmy8ey8l2LFy7vwevDaCOniZFC0MZG0Na0cAPae1epEWA3BERAEREBh9KsAjxCmfBLkHC7XDex48147j6RdayY7hEtFO+Cduy9h8HNO57TxaR/pvC2zKimnuhcWKRWNmTsB6KTl8x9t7D6t4V+HLwen4KcuLktrya0Ke4HrYrqZgY/o6hoFgZQekAHN7Tn4i6h2LYZLSTOhqGFkjDmDxHBzTxaeBXjW1zNruY1VQ+xPMc1r11SwsZ0dO07zED0luW24m3gAVE8DxeSjqGVEOyZIy4t2wXNu5padoXBOTjxWPRFEpaSDum9tkl0r02qcTYxlT0Vo3FzejYWm5BbndxysV36M6wavDoOhpxDsbTnddhc67rXzDhlkomicJ1rQ/kre9nor6t08skr7bUjnPdYWF3Ek2HK5Uu0Z1nVlFGIvJzRtFmiUHaaBwa9pGXYbqEolQqWmjitp7RYNTrfr3SBzBAxoBGwGOc03tm4l1yRbKxAzKiuk2kUuIzCaoEYeGhnk2loIBJFwSc8ysQi4scp7SOvJT8skGiumFVhpPvd4LHG7o5AXRuPOwIIPaCpXUa56wtsyGnY75Vnut3N2lWiI8UN7aOrJSWkz3Yzi81ZKZamR0jzxO4Dk1oyaOwKS0+sytZTCmaIOjEfRC8btrY2dnft77dihiLriX2aIq2u+zK6NY/Lh83TU+xt7LmdcFzbOtfIEZ5Bd+lelU+JvY+p6PajaWt6NpaLE3zBcVg0XeK3scnrRMqPWVWxUraVgg6JsfRC7HF+zs7OZ299uxQ5htYgkEWIIyII3EHmuERSl4DtvyT/CtbdfAwMeIZ7CwdK123b5zmOAPfZYrSnT+sxFvRyuYyK9zHEC1rrbtskku3btyiqKKxQnvRJ5Ka1s7IZnMc1zCWuaQ5pGRBBuCPFWFSa5K1jA18dPI4Dz3Ne0ntcGutfusq5X3HGXODWguc42aGglxJ4ADMldqJrycm6nwe3HsYkrah882z0kltrYbst6rQ0WFzwAWc0H0FnxN9xeOnB68pG/m2IHzndu4ceSl2g+qVzy2bEhstuC2AHrH61w3D5o8TwVx01O2JgZG1rGtADWtADQBwAG5Z8mdSuMF+PC33o8WA4LDRQthp2bDG+JceLnn4zjzWSRFj8+TWEREAREQBERAEREBgNLdE6fEotidtnC/RyNt0kZPI8Rzacitf9L9C6nDHeWbtxHzZmA9Gex3yHdh8CVs+uqogbI0te0Oa4Wc1wBBHIg71bjzOP8ACrJiVmoSK7tLNT8UpMlA7oXG56N9zCTv6p85nrHYFU+O6N1VC61VC+Pk7zoz3SNuPDetsZZrwY7xVPkxKIisKwiIgCIiAIiIAiIgCIiAIi7qSlfM4MiY+Rx3NY0ud6Ah3R0oVYWj+qSsqLOqNmmZ84h8tuxjch4nwVpaMavKKgs5kZllH9pNZzgebW+a3wCpvPM/sunBTKd0U1b1lfZxb73hPx5WkEj5keRd35BXVonoRS4aLws2pbWdK+xkPMA7mjsHrUlAXKyXmqzVGKZOAFyiKosCIiAIiIAiIgCIiAIiIAiIgC65oWvaWvaHNO8OAIPeDvXYiAguN6qqCpuY2GnceMBs3/DN2+gBQTFtTNVHnTTRTDk+8T/5g+kK9EVk5rn2V1il+jVzEtDK+nv0tLNYcWN6Rvfdl7BYKVuwbPu08ndU+grb9dU9MyQeUY130mg+1XLqn7RU+mXpmoiLaao0PoJPPpKck8eiaD6QLrwyau8MP90j8C8exymuqXwQ+mfyazotkxq5wz/pGftSf7l6I9XuGt3UcXjtH2ldfUz8D6d/JrITZfcETpDaNpeeTAXH1Laem0Woos46WnaeYiZf02WTihawdRob9EAexQfVfCOrpvlmseHaEYhPbo6SYA8Xt6Mfv2UrwvUxVvzqJYYRybtSu9HVA9JV6LlV11N+iyenlFeYPqgoYbGYyVDvnu2WfsMtl3kqb4ZhcNM3Yp4o4m8o2Bo8bDNexcqqrqvLLZlLwgiIokgiIgCIiAIiIAiIgCIiA//Z"/>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723435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92D050"/>
          </a:solidFill>
        </p:spPr>
        <p:txBody>
          <a:bodyPr/>
          <a:lstStyle/>
          <a:p>
            <a:r>
              <a:rPr lang="fr-FR" dirty="0" smtClean="0"/>
              <a:t>COMMERCIAL : Situation d’achat</a:t>
            </a:r>
            <a:br>
              <a:rPr lang="fr-FR" dirty="0" smtClean="0"/>
            </a:br>
            <a:r>
              <a:rPr lang="fr-FR" b="1" i="1" dirty="0" smtClean="0"/>
              <a:t>Carte d’infidélité pour fidéliser ! </a:t>
            </a:r>
            <a:endParaRPr lang="fr-FR" b="1" i="1" dirty="0"/>
          </a:p>
        </p:txBody>
      </p:sp>
      <p:sp>
        <p:nvSpPr>
          <p:cNvPr id="3" name="Espace réservé du contenu 2"/>
          <p:cNvSpPr>
            <a:spLocks noGrp="1"/>
          </p:cNvSpPr>
          <p:nvPr>
            <p:ph idx="1"/>
          </p:nvPr>
        </p:nvSpPr>
        <p:spPr/>
        <p:txBody>
          <a:bodyPr>
            <a:normAutofit/>
          </a:bodyPr>
          <a:lstStyle/>
          <a:p>
            <a:pPr marL="0" indent="0" algn="just">
              <a:buNone/>
            </a:pPr>
            <a:r>
              <a:rPr lang="fr-FR" u="sng" dirty="0" smtClean="0"/>
              <a:t>Idée source :</a:t>
            </a:r>
            <a:r>
              <a:rPr lang="fr-FR" dirty="0" smtClean="0"/>
              <a:t> le magasin « la valise à macarons » à Limoges a créer une carte d’infidélité pour ses clients. Le principe est simple, à chaque achat les commerçants tamponneront la carte et une fois celle-ci complétée, les clients recevront gratuitement une boite de macarons. </a:t>
            </a:r>
          </a:p>
          <a:p>
            <a:pPr marL="0" indent="0" algn="just">
              <a:buNone/>
            </a:pPr>
            <a:endParaRPr lang="fr-FR" dirty="0" smtClean="0"/>
          </a:p>
          <a:p>
            <a:pPr marL="0" indent="0" algn="just">
              <a:buNone/>
            </a:pPr>
            <a:r>
              <a:rPr lang="fr-FR" u="sng" dirty="0" smtClean="0"/>
              <a:t>Idée :</a:t>
            </a:r>
            <a:r>
              <a:rPr lang="fr-FR" dirty="0" smtClean="0"/>
              <a:t> redynamiser le quartier commerçant tout en fidélisant la clientèle.</a:t>
            </a:r>
          </a:p>
          <a:p>
            <a:pPr marL="0" indent="0" algn="just">
              <a:buNone/>
            </a:pPr>
            <a:endParaRPr lang="fr-FR" dirty="0"/>
          </a:p>
          <a:p>
            <a:pPr marL="0" indent="0" algn="just">
              <a:buNone/>
            </a:pPr>
            <a:r>
              <a:rPr lang="fr-FR" u="sng" dirty="0" smtClean="0"/>
              <a:t>Tendances marketing :</a:t>
            </a:r>
            <a:r>
              <a:rPr lang="fr-FR" dirty="0" smtClean="0"/>
              <a:t> plaisir, appartenance</a:t>
            </a:r>
          </a:p>
          <a:p>
            <a:pPr marL="0" indent="0" algn="just">
              <a:buNone/>
            </a:pPr>
            <a:endParaRPr lang="fr-FR" dirty="0"/>
          </a:p>
          <a:p>
            <a:pPr marL="0" indent="0" algn="just">
              <a:buNone/>
            </a:pPr>
            <a:r>
              <a:rPr lang="fr-FR" i="1" dirty="0" smtClean="0">
                <a:hlinkClick r:id="rId2"/>
              </a:rPr>
              <a:t>http</a:t>
            </a:r>
            <a:r>
              <a:rPr lang="fr-FR" i="1" dirty="0">
                <a:hlinkClick r:id="rId2"/>
              </a:rPr>
              <a:t>://www.lemondemarketing.com/la-carte-dinfidelite-pour-fideliser</a:t>
            </a:r>
            <a:r>
              <a:rPr lang="fr-FR" i="1" dirty="0" smtClean="0">
                <a:hlinkClick r:id="rId2"/>
              </a:rPr>
              <a:t>/</a:t>
            </a:r>
            <a:endParaRPr lang="fr-FR" i="1" dirty="0" smtClean="0"/>
          </a:p>
          <a:p>
            <a:pPr marL="0" indent="0">
              <a:buNone/>
            </a:pPr>
            <a:endParaRPr lang="fr-FR" dirty="0" smtClean="0"/>
          </a:p>
          <a:p>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1132" y="4571999"/>
            <a:ext cx="3045097" cy="2063899"/>
          </a:xfrm>
          <a:prstGeom prst="rect">
            <a:avLst/>
          </a:prstGeom>
        </p:spPr>
      </p:pic>
    </p:spTree>
    <p:extLst>
      <p:ext uri="{BB962C8B-B14F-4D97-AF65-F5344CB8AC3E}">
        <p14:creationId xmlns:p14="http://schemas.microsoft.com/office/powerpoint/2010/main" val="414944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00B0F0"/>
          </a:solidFill>
        </p:spPr>
        <p:txBody>
          <a:bodyPr/>
          <a:lstStyle/>
          <a:p>
            <a:r>
              <a:rPr lang="fr-FR" dirty="0" smtClean="0"/>
              <a:t>COMMERCIAL : Evénementiel </a:t>
            </a:r>
            <a:br>
              <a:rPr lang="fr-FR" dirty="0" smtClean="0"/>
            </a:br>
            <a:r>
              <a:rPr lang="fr-FR" b="1" i="1" dirty="0" smtClean="0"/>
              <a:t>Villa Schweppes à Cannes</a:t>
            </a:r>
            <a:endParaRPr lang="fr-FR" b="1" i="1" dirty="0"/>
          </a:p>
        </p:txBody>
      </p:sp>
      <p:sp>
        <p:nvSpPr>
          <p:cNvPr id="3" name="Espace réservé du contenu 2"/>
          <p:cNvSpPr>
            <a:spLocks noGrp="1"/>
          </p:cNvSpPr>
          <p:nvPr>
            <p:ph idx="1"/>
          </p:nvPr>
        </p:nvSpPr>
        <p:spPr/>
        <p:txBody>
          <a:bodyPr/>
          <a:lstStyle/>
          <a:p>
            <a:pPr marL="0" indent="0" algn="just">
              <a:buNone/>
            </a:pPr>
            <a:r>
              <a:rPr lang="fr-FR" u="sng" dirty="0" smtClean="0"/>
              <a:t>Idée </a:t>
            </a:r>
            <a:r>
              <a:rPr lang="fr-FR" u="sng" dirty="0"/>
              <a:t>source </a:t>
            </a:r>
            <a:r>
              <a:rPr lang="fr-FR" dirty="0"/>
              <a:t>:événement  majeur </a:t>
            </a:r>
            <a:r>
              <a:rPr lang="fr-FR" dirty="0" smtClean="0"/>
              <a:t>du mois de Mai 2014 : le festival de Cannes. La marque Schweppes y est présente en jetant l’ancre dans la baie cannoise à bord du plus grand voilier du monde.</a:t>
            </a:r>
          </a:p>
          <a:p>
            <a:pPr marL="0" indent="0" algn="just">
              <a:buNone/>
            </a:pPr>
            <a:endParaRPr lang="fr-FR" dirty="0" smtClean="0"/>
          </a:p>
          <a:p>
            <a:pPr marL="0" indent="0" algn="just">
              <a:buNone/>
            </a:pPr>
            <a:r>
              <a:rPr lang="fr-FR" u="sng" dirty="0" smtClean="0"/>
              <a:t>Idée :</a:t>
            </a:r>
            <a:r>
              <a:rPr lang="fr-FR" dirty="0" smtClean="0"/>
              <a:t> mettre en avant sa marque lors d’événement influant dans le domaine du cinéma par exemple. Cela peut aussi être dans le domaine de la mode, de la danse, de la chanson,… </a:t>
            </a:r>
          </a:p>
          <a:p>
            <a:pPr marL="0" indent="0" algn="just">
              <a:buNone/>
            </a:pPr>
            <a:endParaRPr lang="fr-FR" dirty="0"/>
          </a:p>
          <a:p>
            <a:pPr marL="0" indent="0" algn="just">
              <a:buNone/>
            </a:pPr>
            <a:r>
              <a:rPr lang="fr-FR" u="sng" dirty="0" smtClean="0"/>
              <a:t>Tendances marketing :</a:t>
            </a:r>
            <a:r>
              <a:rPr lang="fr-FR" dirty="0" smtClean="0"/>
              <a:t> plaisir</a:t>
            </a:r>
          </a:p>
          <a:p>
            <a:pPr marL="0" indent="0" algn="just">
              <a:buNone/>
            </a:pPr>
            <a:endParaRPr lang="fr-FR" dirty="0"/>
          </a:p>
          <a:p>
            <a:pPr marL="0" indent="0" algn="just">
              <a:buNone/>
            </a:pPr>
            <a:r>
              <a:rPr lang="fr-FR" i="1" dirty="0">
                <a:hlinkClick r:id="rId2"/>
              </a:rPr>
              <a:t>http://</a:t>
            </a:r>
            <a:r>
              <a:rPr lang="fr-FR" i="1" dirty="0" smtClean="0">
                <a:hlinkClick r:id="rId2"/>
              </a:rPr>
              <a:t>www.melty.fr/cannes-2014-la-villa-schweppes-dans-les-dessous-de-la-croisette-a286458.html</a:t>
            </a:r>
            <a:endParaRPr lang="fr-FR" i="1" dirty="0"/>
          </a:p>
          <a:p>
            <a:pPr marL="0" indent="0">
              <a:buNone/>
            </a:pPr>
            <a:endParaRPr lang="fr-FR" dirty="0"/>
          </a:p>
        </p:txBody>
      </p:sp>
    </p:spTree>
    <p:extLst>
      <p:ext uri="{BB962C8B-B14F-4D97-AF65-F5344CB8AC3E}">
        <p14:creationId xmlns:p14="http://schemas.microsoft.com/office/powerpoint/2010/main" val="2032193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7030A0"/>
          </a:solidFill>
        </p:spPr>
        <p:txBody>
          <a:bodyPr/>
          <a:lstStyle/>
          <a:p>
            <a:r>
              <a:rPr lang="fr-FR" dirty="0" smtClean="0"/>
              <a:t>COMMERCIAL : Offre promotionnelle </a:t>
            </a:r>
            <a:br>
              <a:rPr lang="fr-FR" dirty="0" smtClean="0"/>
            </a:br>
            <a:r>
              <a:rPr lang="fr-FR" b="1" i="1" dirty="0" smtClean="0"/>
              <a:t>Réduction si enfants sages !</a:t>
            </a:r>
            <a:endParaRPr lang="fr-FR" b="1" i="1" dirty="0"/>
          </a:p>
        </p:txBody>
      </p:sp>
      <p:sp>
        <p:nvSpPr>
          <p:cNvPr id="3" name="Espace réservé du contenu 2"/>
          <p:cNvSpPr>
            <a:spLocks noGrp="1"/>
          </p:cNvSpPr>
          <p:nvPr>
            <p:ph idx="1"/>
          </p:nvPr>
        </p:nvSpPr>
        <p:spPr>
          <a:xfrm>
            <a:off x="838200" y="1825624"/>
            <a:ext cx="10515600" cy="4560662"/>
          </a:xfrm>
        </p:spPr>
        <p:txBody>
          <a:bodyPr>
            <a:normAutofit lnSpcReduction="10000"/>
          </a:bodyPr>
          <a:lstStyle/>
          <a:p>
            <a:pPr marL="0" indent="0" algn="just">
              <a:buNone/>
            </a:pPr>
            <a:r>
              <a:rPr lang="fr-FR" sz="2200" u="sng" dirty="0" smtClean="0"/>
              <a:t>Idée source </a:t>
            </a:r>
            <a:r>
              <a:rPr lang="fr-FR" sz="2200" u="sng" dirty="0" smtClean="0"/>
              <a:t>:</a:t>
            </a:r>
            <a:r>
              <a:rPr lang="fr-FR" sz="2200" dirty="0" smtClean="0"/>
              <a:t> au </a:t>
            </a:r>
            <a:r>
              <a:rPr lang="fr-FR" sz="2200" dirty="0" smtClean="0"/>
              <a:t>Canada dans le restaurant </a:t>
            </a:r>
            <a:r>
              <a:rPr lang="fr-FR" sz="2200" dirty="0" err="1"/>
              <a:t>Toshi</a:t>
            </a:r>
            <a:r>
              <a:rPr lang="fr-FR" sz="2200" dirty="0"/>
              <a:t> </a:t>
            </a:r>
            <a:r>
              <a:rPr lang="fr-FR" sz="2200" dirty="0" err="1" smtClean="0"/>
              <a:t>Carino</a:t>
            </a:r>
            <a:r>
              <a:rPr lang="fr-FR" sz="2200" b="1" dirty="0" smtClean="0"/>
              <a:t>, </a:t>
            </a:r>
            <a:r>
              <a:rPr lang="fr-FR" sz="2200" dirty="0"/>
              <a:t> </a:t>
            </a:r>
            <a:r>
              <a:rPr lang="fr-FR" sz="2200" dirty="0" smtClean="0"/>
              <a:t>les clients ont une réduction sur la note si les enfants ont été sages à table. </a:t>
            </a:r>
          </a:p>
          <a:p>
            <a:pPr marL="0" indent="0" algn="just">
              <a:buNone/>
            </a:pPr>
            <a:endParaRPr lang="fr-FR" sz="2200" dirty="0"/>
          </a:p>
          <a:p>
            <a:pPr marL="0" indent="0" algn="just">
              <a:buNone/>
            </a:pPr>
            <a:r>
              <a:rPr lang="fr-FR" sz="2200" u="sng" dirty="0" smtClean="0"/>
              <a:t>Idée </a:t>
            </a:r>
            <a:r>
              <a:rPr lang="fr-FR" sz="2200" u="sng" dirty="0" smtClean="0"/>
              <a:t>:</a:t>
            </a:r>
            <a:r>
              <a:rPr lang="fr-FR" sz="2200" dirty="0" smtClean="0"/>
              <a:t> inciter </a:t>
            </a:r>
            <a:r>
              <a:rPr lang="fr-FR" sz="2200" dirty="0" smtClean="0"/>
              <a:t>les clients à venir au restaurant avec leurs enfants, et également à les inciter à tenir leurs enfants sages. Ce coup de publicité a permis au restaurant d’augmenter son nombre de clients. </a:t>
            </a:r>
          </a:p>
          <a:p>
            <a:pPr marL="0" indent="0" algn="just">
              <a:buNone/>
            </a:pPr>
            <a:endParaRPr lang="fr-FR" sz="2200" dirty="0"/>
          </a:p>
          <a:p>
            <a:pPr marL="0" indent="0" algn="just">
              <a:buNone/>
            </a:pPr>
            <a:r>
              <a:rPr lang="fr-FR" sz="2200" u="sng" dirty="0" smtClean="0"/>
              <a:t>Tendances marketing </a:t>
            </a:r>
            <a:r>
              <a:rPr lang="fr-FR" sz="2200" u="sng" dirty="0" smtClean="0"/>
              <a:t>:</a:t>
            </a:r>
            <a:r>
              <a:rPr lang="fr-FR" dirty="0"/>
              <a:t> </a:t>
            </a:r>
            <a:r>
              <a:rPr lang="fr-FR" sz="2200" dirty="0" smtClean="0"/>
              <a:t>plaisir</a:t>
            </a:r>
            <a:r>
              <a:rPr lang="fr-FR" sz="2200" dirty="0" smtClean="0"/>
              <a:t>, appartenance</a:t>
            </a:r>
            <a:endParaRPr lang="fr-FR" sz="2200" dirty="0"/>
          </a:p>
          <a:p>
            <a:pPr marL="0" indent="0" algn="just">
              <a:buNone/>
            </a:pPr>
            <a:endParaRPr lang="fr-FR" dirty="0"/>
          </a:p>
          <a:p>
            <a:pPr marL="0" indent="0" algn="just">
              <a:buNone/>
            </a:pPr>
            <a:r>
              <a:rPr lang="fr-FR" sz="2200" u="sng" dirty="0" smtClean="0"/>
              <a:t> </a:t>
            </a:r>
          </a:p>
          <a:p>
            <a:pPr marL="0" indent="0" algn="just">
              <a:buNone/>
            </a:pPr>
            <a:r>
              <a:rPr lang="fr-FR" sz="2200" i="1" dirty="0" smtClean="0">
                <a:hlinkClick r:id="rId2"/>
              </a:rPr>
              <a:t>http</a:t>
            </a:r>
            <a:r>
              <a:rPr lang="fr-FR" sz="2200" i="1" dirty="0">
                <a:hlinkClick r:id="rId2"/>
              </a:rPr>
              <a:t>://</a:t>
            </a:r>
            <a:r>
              <a:rPr lang="fr-FR" sz="2200" i="1" dirty="0" smtClean="0">
                <a:hlinkClick r:id="rId2"/>
              </a:rPr>
              <a:t>www.terrafemina.com/vie-privee/famille/articles/43546-une-ristourne-speciale-enfants-sages-dans-un-restaurant-canadien.html</a:t>
            </a:r>
            <a:endParaRPr lang="fr-FR" sz="2200" i="1" dirty="0" smtClean="0"/>
          </a:p>
          <a:p>
            <a:pPr marL="0" indent="0">
              <a:buNone/>
            </a:pPr>
            <a:endParaRPr lang="fr-FR" sz="2400" dirty="0" smtClean="0"/>
          </a:p>
          <a:p>
            <a:endParaRPr lang="fr-FR" dirty="0"/>
          </a:p>
          <a:p>
            <a:endParaRPr lang="fr-FR" dirty="0"/>
          </a:p>
        </p:txBody>
      </p:sp>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50333"/>
          <a:stretch/>
        </p:blipFill>
        <p:spPr>
          <a:xfrm>
            <a:off x="9767053" y="3552824"/>
            <a:ext cx="1586747" cy="1802947"/>
          </a:xfrm>
          <a:prstGeom prst="rect">
            <a:avLst/>
          </a:prstGeom>
        </p:spPr>
      </p:pic>
    </p:spTree>
    <p:extLst>
      <p:ext uri="{BB962C8B-B14F-4D97-AF65-F5344CB8AC3E}">
        <p14:creationId xmlns:p14="http://schemas.microsoft.com/office/powerpoint/2010/main" val="4212354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2548007004"/>
              </p:ext>
            </p:extLst>
          </p:nvPr>
        </p:nvGraphicFramePr>
        <p:xfrm>
          <a:off x="754743" y="719666"/>
          <a:ext cx="1101634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447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solidFill>
        </p:spPr>
        <p:txBody>
          <a:bodyPr>
            <a:normAutofit/>
          </a:bodyPr>
          <a:lstStyle/>
          <a:p>
            <a:r>
              <a:rPr lang="fr-FR" dirty="0" smtClean="0"/>
              <a:t>TECHNOLOGIQUE : Matières </a:t>
            </a:r>
            <a:r>
              <a:rPr lang="fr-FR" dirty="0" smtClean="0"/>
              <a:t>premières</a:t>
            </a:r>
            <a:br>
              <a:rPr lang="fr-FR" dirty="0" smtClean="0"/>
            </a:br>
            <a:r>
              <a:rPr lang="fr-FR" b="1" i="1" dirty="0" smtClean="0"/>
              <a:t>Lait de jument des Pyrénées </a:t>
            </a:r>
            <a:endParaRPr lang="fr-FR" b="1" i="1" dirty="0"/>
          </a:p>
        </p:txBody>
      </p:sp>
      <p:sp>
        <p:nvSpPr>
          <p:cNvPr id="3" name="Espace réservé du contenu 2"/>
          <p:cNvSpPr>
            <a:spLocks noGrp="1"/>
          </p:cNvSpPr>
          <p:nvPr>
            <p:ph idx="1"/>
          </p:nvPr>
        </p:nvSpPr>
        <p:spPr/>
        <p:txBody>
          <a:bodyPr>
            <a:normAutofit/>
          </a:bodyPr>
          <a:lstStyle/>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p:txBody>
      </p:sp>
      <p:sp>
        <p:nvSpPr>
          <p:cNvPr id="5" name="ZoneTexte 4"/>
          <p:cNvSpPr txBox="1"/>
          <p:nvPr/>
        </p:nvSpPr>
        <p:spPr>
          <a:xfrm>
            <a:off x="838200" y="1825625"/>
            <a:ext cx="10515600" cy="4431983"/>
          </a:xfrm>
          <a:prstGeom prst="rect">
            <a:avLst/>
          </a:prstGeom>
          <a:noFill/>
        </p:spPr>
        <p:txBody>
          <a:bodyPr wrap="square" rtlCol="0">
            <a:spAutoFit/>
          </a:bodyPr>
          <a:lstStyle/>
          <a:p>
            <a:pPr algn="just"/>
            <a:r>
              <a:rPr lang="fr-FR" sz="2200" u="sng" dirty="0">
                <a:latin typeface="Times New Roman" panose="02020603050405020304" pitchFamily="18" charset="0"/>
                <a:cs typeface="Times New Roman" panose="02020603050405020304" pitchFamily="18" charset="0"/>
              </a:rPr>
              <a:t>Idée source :</a:t>
            </a:r>
            <a:r>
              <a:rPr lang="fr-FR" sz="2200" dirty="0">
                <a:latin typeface="Times New Roman" panose="02020603050405020304" pitchFamily="18" charset="0"/>
                <a:cs typeface="Times New Roman" panose="02020603050405020304" pitchFamily="18" charset="0"/>
              </a:rPr>
              <a:t> </a:t>
            </a:r>
            <a:r>
              <a:rPr lang="fr-FR" sz="2200" dirty="0" smtClean="0">
                <a:latin typeface="Times New Roman" panose="02020603050405020304" pitchFamily="18" charset="0"/>
                <a:cs typeface="Times New Roman" panose="02020603050405020304" pitchFamily="18" charset="0"/>
              </a:rPr>
              <a:t>créer </a:t>
            </a:r>
            <a:r>
              <a:rPr lang="fr-FR" sz="2200" dirty="0">
                <a:latin typeface="Times New Roman" panose="02020603050405020304" pitchFamily="18" charset="0"/>
                <a:cs typeface="Times New Roman" panose="02020603050405020304" pitchFamily="18" charset="0"/>
              </a:rPr>
              <a:t>des produits d’entretien, des savons, et lotions à partir de lait de jument et </a:t>
            </a:r>
            <a:r>
              <a:rPr lang="fr-FR" sz="2200" dirty="0" smtClean="0">
                <a:latin typeface="Times New Roman" panose="02020603050405020304" pitchFamily="18" charset="0"/>
                <a:cs typeface="Times New Roman" panose="02020603050405020304" pitchFamily="18" charset="0"/>
              </a:rPr>
              <a:t>d’ânesse, le </a:t>
            </a:r>
            <a:r>
              <a:rPr lang="fr-FR" sz="2200" dirty="0">
                <a:latin typeface="Times New Roman" panose="02020603050405020304" pitchFamily="18" charset="0"/>
                <a:cs typeface="Times New Roman" panose="02020603050405020304" pitchFamily="18" charset="0"/>
              </a:rPr>
              <a:t>lait de jument </a:t>
            </a:r>
            <a:r>
              <a:rPr lang="fr-FR" sz="2200" dirty="0" smtClean="0">
                <a:latin typeface="Times New Roman" panose="02020603050405020304" pitchFamily="18" charset="0"/>
                <a:cs typeface="Times New Roman" panose="02020603050405020304" pitchFamily="18" charset="0"/>
              </a:rPr>
              <a:t>détenant </a:t>
            </a:r>
            <a:r>
              <a:rPr lang="fr-FR" sz="2200" dirty="0">
                <a:latin typeface="Times New Roman" panose="02020603050405020304" pitchFamily="18" charset="0"/>
                <a:cs typeface="Times New Roman" panose="02020603050405020304" pitchFamily="18" charset="0"/>
              </a:rPr>
              <a:t>des vertus thérapeutiques. </a:t>
            </a:r>
            <a:endParaRPr lang="fr-FR" sz="2200" dirty="0" smtClean="0">
              <a:latin typeface="Times New Roman" panose="02020603050405020304" pitchFamily="18" charset="0"/>
              <a:cs typeface="Times New Roman" panose="02020603050405020304" pitchFamily="18" charset="0"/>
            </a:endParaRPr>
          </a:p>
          <a:p>
            <a:pPr algn="just"/>
            <a:endParaRPr lang="fr-FR" sz="2200" dirty="0">
              <a:latin typeface="Times New Roman" panose="02020603050405020304" pitchFamily="18" charset="0"/>
              <a:cs typeface="Times New Roman" panose="02020603050405020304" pitchFamily="18" charset="0"/>
            </a:endParaRPr>
          </a:p>
          <a:p>
            <a:pPr algn="just"/>
            <a:endParaRPr lang="fr-FR" sz="2200" dirty="0">
              <a:latin typeface="Times New Roman" panose="02020603050405020304" pitchFamily="18" charset="0"/>
              <a:cs typeface="Times New Roman" panose="02020603050405020304" pitchFamily="18" charset="0"/>
            </a:endParaRPr>
          </a:p>
          <a:p>
            <a:pPr algn="just"/>
            <a:r>
              <a:rPr lang="fr-FR" sz="2200" u="sng" dirty="0">
                <a:latin typeface="Times New Roman" panose="02020603050405020304" pitchFamily="18" charset="0"/>
                <a:cs typeface="Times New Roman" panose="02020603050405020304" pitchFamily="18" charset="0"/>
              </a:rPr>
              <a:t>Idée :</a:t>
            </a:r>
            <a:r>
              <a:rPr lang="fr-FR" sz="2200" dirty="0">
                <a:latin typeface="Times New Roman" panose="02020603050405020304" pitchFamily="18" charset="0"/>
                <a:cs typeface="Times New Roman" panose="02020603050405020304" pitchFamily="18" charset="0"/>
              </a:rPr>
              <a:t> </a:t>
            </a:r>
            <a:r>
              <a:rPr lang="fr-FR" sz="2200" dirty="0" smtClean="0">
                <a:latin typeface="Times New Roman" panose="02020603050405020304" pitchFamily="18" charset="0"/>
                <a:cs typeface="Times New Roman" panose="02020603050405020304" pitchFamily="18" charset="0"/>
              </a:rPr>
              <a:t>élaborer </a:t>
            </a:r>
            <a:r>
              <a:rPr lang="fr-FR" sz="2200" dirty="0">
                <a:latin typeface="Times New Roman" panose="02020603050405020304" pitchFamily="18" charset="0"/>
                <a:cs typeface="Times New Roman" panose="02020603050405020304" pitchFamily="18" charset="0"/>
              </a:rPr>
              <a:t>des produits de la vie de tous les jours à partir de matières premières différentes et bio. </a:t>
            </a:r>
          </a:p>
          <a:p>
            <a:pPr algn="just"/>
            <a:endParaRPr lang="fr-FR" sz="2200" dirty="0" smtClean="0">
              <a:latin typeface="Times New Roman" panose="02020603050405020304" pitchFamily="18" charset="0"/>
              <a:cs typeface="Times New Roman" panose="02020603050405020304" pitchFamily="18" charset="0"/>
            </a:endParaRPr>
          </a:p>
          <a:p>
            <a:pPr algn="just"/>
            <a:endParaRPr lang="fr-FR" sz="2200" dirty="0">
              <a:latin typeface="Times New Roman" panose="02020603050405020304" pitchFamily="18" charset="0"/>
              <a:cs typeface="Times New Roman" panose="02020603050405020304" pitchFamily="18" charset="0"/>
            </a:endParaRPr>
          </a:p>
          <a:p>
            <a:pPr algn="just"/>
            <a:r>
              <a:rPr lang="fr-FR" sz="2200" u="sng" dirty="0">
                <a:latin typeface="Times New Roman" panose="02020603050405020304" pitchFamily="18" charset="0"/>
                <a:cs typeface="Times New Roman" panose="02020603050405020304" pitchFamily="18" charset="0"/>
              </a:rPr>
              <a:t>Tendances marketing :</a:t>
            </a:r>
            <a:r>
              <a:rPr lang="fr-FR" sz="2200" dirty="0">
                <a:latin typeface="Times New Roman" panose="02020603050405020304" pitchFamily="18" charset="0"/>
                <a:cs typeface="Times New Roman" panose="02020603050405020304" pitchFamily="18" charset="0"/>
              </a:rPr>
              <a:t> santé, plaisir, écologique.</a:t>
            </a:r>
          </a:p>
          <a:p>
            <a:pPr algn="just"/>
            <a:endParaRPr lang="fr-FR" sz="2200" dirty="0" smtClean="0">
              <a:latin typeface="Times New Roman" panose="02020603050405020304" pitchFamily="18" charset="0"/>
              <a:cs typeface="Times New Roman" panose="02020603050405020304" pitchFamily="18" charset="0"/>
            </a:endParaRPr>
          </a:p>
          <a:p>
            <a:pPr algn="just"/>
            <a:endParaRPr lang="fr-FR" sz="2200" dirty="0">
              <a:latin typeface="Times New Roman" panose="02020603050405020304" pitchFamily="18" charset="0"/>
              <a:cs typeface="Times New Roman" panose="02020603050405020304" pitchFamily="18" charset="0"/>
            </a:endParaRPr>
          </a:p>
          <a:p>
            <a:pPr algn="just"/>
            <a:r>
              <a:rPr lang="fr-FR" sz="2200" i="1" dirty="0" smtClean="0">
                <a:latin typeface="Times New Roman" panose="02020603050405020304" pitchFamily="18" charset="0"/>
                <a:cs typeface="Times New Roman" panose="02020603050405020304" pitchFamily="18" charset="0"/>
                <a:hlinkClick r:id="rId2"/>
              </a:rPr>
              <a:t>http</a:t>
            </a:r>
            <a:r>
              <a:rPr lang="fr-FR" sz="2200" i="1" dirty="0">
                <a:latin typeface="Times New Roman" panose="02020603050405020304" pitchFamily="18" charset="0"/>
                <a:cs typeface="Times New Roman" panose="02020603050405020304" pitchFamily="18" charset="0"/>
                <a:hlinkClick r:id="rId2"/>
              </a:rPr>
              <a:t>://www.leanor.fr/lait-de-jument-des-pyrenees/</a:t>
            </a:r>
            <a:endParaRPr lang="fr-FR" sz="2200" i="1" dirty="0">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983353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1970</TotalTime>
  <Words>2212</Words>
  <Application>Microsoft Office PowerPoint</Application>
  <PresentationFormat>Grand écran</PresentationFormat>
  <Paragraphs>361</Paragraphs>
  <Slides>43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43</vt:i4>
      </vt:variant>
    </vt:vector>
  </HeadingPairs>
  <TitlesOfParts>
    <vt:vector size="49" baseType="lpstr">
      <vt:lpstr>Arial</vt:lpstr>
      <vt:lpstr>Calibri</vt:lpstr>
      <vt:lpstr>Calibri Light</vt:lpstr>
      <vt:lpstr>Tahoma</vt:lpstr>
      <vt:lpstr>Times New Roman</vt:lpstr>
      <vt:lpstr>Office Theme</vt:lpstr>
      <vt:lpstr>DOSSIER ROUE DE CRÉATIVITÉ  </vt:lpstr>
      <vt:lpstr>Présentation PowerPoint</vt:lpstr>
      <vt:lpstr>COMMERCIAL : Distribution &amp; Co Fashion Truck !</vt:lpstr>
      <vt:lpstr>COMMERCIAL : Communication  Une caméra cachée spectaculaire !</vt:lpstr>
      <vt:lpstr>COMMERCIAL : Situation d’achat Carte d’infidélité pour fidéliser ! </vt:lpstr>
      <vt:lpstr>COMMERCIAL : Evénementiel  Villa Schweppes à Cannes</vt:lpstr>
      <vt:lpstr>COMMERCIAL : Offre promotionnelle  Réduction si enfants sages !</vt:lpstr>
      <vt:lpstr>Présentation PowerPoint</vt:lpstr>
      <vt:lpstr>TECHNOLOGIQUE : Matières premières Lait de jument des Pyrénées </vt:lpstr>
      <vt:lpstr>TECHNOLOGIQUE : Ingrédients atypiques Avec votre stick, vous prendrez des frites ?  </vt:lpstr>
      <vt:lpstr>TECHNOLOGIQUE : Enjeux technologiques L’avenir avec les routes solaires</vt:lpstr>
      <vt:lpstr>TECHNOLOGIQUE : Process &amp; Technologie Recharger son smartphone peut être si simple !</vt:lpstr>
      <vt:lpstr>TECHNOLOGIQUE : Additifs L’extincteur utile à tous !</vt:lpstr>
      <vt:lpstr>Présentation PowerPoint</vt:lpstr>
      <vt:lpstr>SENSORIEL : Visuel, couleurs, formes, logo « Baby me » avec Spiderman</vt:lpstr>
      <vt:lpstr>SENSORIEL : Bruit, son, musique Coca-Cola modifie le « bip »</vt:lpstr>
      <vt:lpstr>SENSORIEL : Texture &amp; toucher  Une boisson qui se croque ! </vt:lpstr>
      <vt:lpstr>SENSORIEL : Odeur, parfum Une montre parfum ! </vt:lpstr>
      <vt:lpstr>SENSORIEL : Goûts, saveurs, arômes Une crème glacée à… l’avocat !</vt:lpstr>
      <vt:lpstr>Présentation PowerPoint</vt:lpstr>
      <vt:lpstr>CONSOMMATEUR : Cible / Segment  Kronenbourg &amp; ses bières tendances !</vt:lpstr>
      <vt:lpstr>CONSOMMATEUR : Besoin  Premier magasin sans emballage !</vt:lpstr>
      <vt:lpstr>CONSOMMATEUR : Univers Croisement du virtuel &amp; du réel !</vt:lpstr>
      <vt:lpstr>CONSOMMATEUR : Moment Maître Coq lance sa box !</vt:lpstr>
      <vt:lpstr>CONSOMMATEUR : Situation de consommation Tendance &amp; innovation sur les bouteilles ! </vt:lpstr>
      <vt:lpstr>Présentation PowerPoint</vt:lpstr>
      <vt:lpstr>PRODUIT : Fonctionnalités Le Galaxy S5, une smartphone sur-vitaminé ! </vt:lpstr>
      <vt:lpstr>PRODUIT : Tendances marketings  Inventes ton propre burger !</vt:lpstr>
      <vt:lpstr>PRODUIT : Marchés précoces   Pornhub introduit une nouvelle monnaie</vt:lpstr>
      <vt:lpstr>PRODUIT : Autres produits typiques  Le SmartBag : le sac de sport intelligent !</vt:lpstr>
      <vt:lpstr>PRODUIT : Architecture combinatoire Montre téléphone par Samsung</vt:lpstr>
      <vt:lpstr>Présentation PowerPoint</vt:lpstr>
      <vt:lpstr>METAPRODUIT : Packaging  Mc Donald donne vie à ses frites ! </vt:lpstr>
      <vt:lpstr>METAPRODUIT : Services associés  Facebook lance son réseau social d’agrégation </vt:lpstr>
      <vt:lpstr>METAPRODUIT : Designers, créateurs, chefs  Nouveauté sur les bouteilles Evian</vt:lpstr>
      <vt:lpstr>METAPRODUIT : Co-branding, licences et produits dérivés   Nouveau co-branding artistique pour Pull-In!</vt:lpstr>
      <vt:lpstr>METAPRODUIT : Offre globale, produits complémentaires ou supports  Du nouveau chez Volvic !</vt:lpstr>
      <vt:lpstr>Présentation PowerPoint</vt:lpstr>
      <vt:lpstr>STRATEGIE : Stratégie &amp; Business models  Gilette booste la mémorisation !</vt:lpstr>
      <vt:lpstr>STRATEGIE : Changement organisationnel 4ème révolution industrielle ! </vt:lpstr>
      <vt:lpstr>STRATEGIE : Normes &amp; réglementations  Les drones en civil</vt:lpstr>
      <vt:lpstr>STRATEGIE : Entreprises Benchmarkées Air France crée Hop! </vt:lpstr>
      <vt:lpstr>STRATEGIE : Alliances &amp; partenariats E-commerce et téléréalité, un couple détonant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DOSSIER ROUE DE CRÉATIVITÉ</dc:title>
  <dc:creator>Caroline Salerno</dc:creator>
  <cp:lastModifiedBy>Caroline Salerno</cp:lastModifiedBy>
  <cp:revision>106</cp:revision>
  <dcterms:created xsi:type="dcterms:W3CDTF">2014-05-20T18:28:48Z</dcterms:created>
  <dcterms:modified xsi:type="dcterms:W3CDTF">2014-05-27T21:00:23Z</dcterms:modified>
</cp:coreProperties>
</file>