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8" r:id="rId2"/>
    <p:sldId id="31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8" r:id="rId15"/>
    <p:sldId id="299" r:id="rId16"/>
    <p:sldId id="300" r:id="rId17"/>
    <p:sldId id="301" r:id="rId18"/>
    <p:sldId id="270" r:id="rId19"/>
    <p:sldId id="302" r:id="rId20"/>
    <p:sldId id="303" r:id="rId21"/>
    <p:sldId id="304" r:id="rId22"/>
    <p:sldId id="305" r:id="rId23"/>
    <p:sldId id="271" r:id="rId24"/>
    <p:sldId id="306" r:id="rId25"/>
    <p:sldId id="307" r:id="rId26"/>
    <p:sldId id="308" r:id="rId27"/>
    <p:sldId id="309" r:id="rId28"/>
    <p:sldId id="272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34DD4-F2D9-428C-85C3-C83A1722169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FD396D-FFA1-4778-BB74-EC540CEC0B6E}">
      <dgm:prSet phldrT="[Texte]"/>
      <dgm:spPr>
        <a:solidFill>
          <a:srgbClr val="FF0000"/>
        </a:solidFill>
      </dgm:spPr>
      <dgm:t>
        <a:bodyPr/>
        <a:lstStyle/>
        <a:p>
          <a:r>
            <a:rPr lang="es-MX" altLang="fr-FR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rPr>
            <a:t>COMMERCIAL</a:t>
          </a:r>
          <a:endParaRPr lang="fr-FR" dirty="0">
            <a:solidFill>
              <a:schemeClr val="bg1"/>
            </a:solidFill>
          </a:endParaRPr>
        </a:p>
      </dgm:t>
    </dgm:pt>
    <dgm:pt modelId="{5FC3F4E2-25A9-480E-AB96-5EBFB29908A4}" type="parTrans" cxnId="{D5523CB7-84A3-420A-80EC-990A26F5F4AC}">
      <dgm:prSet/>
      <dgm:spPr/>
      <dgm:t>
        <a:bodyPr/>
        <a:lstStyle/>
        <a:p>
          <a:endParaRPr lang="fr-FR"/>
        </a:p>
      </dgm:t>
    </dgm:pt>
    <dgm:pt modelId="{47FB61CE-6E88-4795-91E9-420BB54FD000}" type="sibTrans" cxnId="{D5523CB7-84A3-420A-80EC-990A26F5F4AC}">
      <dgm:prSet/>
      <dgm:spPr/>
      <dgm:t>
        <a:bodyPr/>
        <a:lstStyle/>
        <a:p>
          <a:endParaRPr lang="fr-FR"/>
        </a:p>
      </dgm:t>
    </dgm:pt>
    <dgm:pt modelId="{01BA914E-0351-4DC1-B6ED-34617F8DFC7D}">
      <dgm:prSet phldrT="[Texte]"/>
      <dgm:spPr/>
      <dgm:t>
        <a:bodyPr/>
        <a:lstStyle/>
        <a:p>
          <a:r>
            <a:rPr lang="fr-FR" dirty="0" smtClean="0"/>
            <a:t>Distribution</a:t>
          </a:r>
          <a:endParaRPr lang="fr-FR" dirty="0"/>
        </a:p>
      </dgm:t>
    </dgm:pt>
    <dgm:pt modelId="{D8A4F371-046D-440D-807C-82553C17D565}" type="parTrans" cxnId="{729DA7A1-5BF0-4BE0-965B-272CA0EC530B}">
      <dgm:prSet/>
      <dgm:spPr/>
      <dgm:t>
        <a:bodyPr/>
        <a:lstStyle/>
        <a:p>
          <a:endParaRPr lang="fr-FR"/>
        </a:p>
      </dgm:t>
    </dgm:pt>
    <dgm:pt modelId="{04CC5155-0CCF-4A57-8ABB-83E1C5BCF7C6}" type="sibTrans" cxnId="{729DA7A1-5BF0-4BE0-965B-272CA0EC530B}">
      <dgm:prSet/>
      <dgm:spPr/>
      <dgm:t>
        <a:bodyPr/>
        <a:lstStyle/>
        <a:p>
          <a:endParaRPr lang="fr-FR"/>
        </a:p>
      </dgm:t>
    </dgm:pt>
    <dgm:pt modelId="{488F59DF-6431-4677-81E4-AC6CCCE9CB05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1417F320-9CC3-4CFF-A7D1-2B4796D6A568}" type="parTrans" cxnId="{D23F9DF7-C311-44FE-ADCE-F7CA9040E087}">
      <dgm:prSet/>
      <dgm:spPr/>
      <dgm:t>
        <a:bodyPr/>
        <a:lstStyle/>
        <a:p>
          <a:endParaRPr lang="fr-FR"/>
        </a:p>
      </dgm:t>
    </dgm:pt>
    <dgm:pt modelId="{3128899A-75BB-43DF-8D54-15FB5C6EF713}" type="sibTrans" cxnId="{D23F9DF7-C311-44FE-ADCE-F7CA9040E087}">
      <dgm:prSet/>
      <dgm:spPr/>
      <dgm:t>
        <a:bodyPr/>
        <a:lstStyle/>
        <a:p>
          <a:endParaRPr lang="fr-FR"/>
        </a:p>
      </dgm:t>
    </dgm:pt>
    <dgm:pt modelId="{88A49829-8FB2-41F2-A6D0-FA37FDDEBA2F}">
      <dgm:prSet phldrT="[Texte]"/>
      <dgm:spPr/>
      <dgm:t>
        <a:bodyPr/>
        <a:lstStyle/>
        <a:p>
          <a:r>
            <a:rPr lang="fr-FR" dirty="0" smtClean="0"/>
            <a:t>Additifs</a:t>
          </a:r>
          <a:endParaRPr lang="fr-FR" dirty="0"/>
        </a:p>
      </dgm:t>
    </dgm:pt>
    <dgm:pt modelId="{694AE9D5-F4F6-49B3-A94E-E3624A0A20C0}" type="parTrans" cxnId="{F5C8E47B-052E-409D-9C29-517C6DDC0563}">
      <dgm:prSet/>
      <dgm:spPr/>
      <dgm:t>
        <a:bodyPr/>
        <a:lstStyle/>
        <a:p>
          <a:endParaRPr lang="fr-FR"/>
        </a:p>
      </dgm:t>
    </dgm:pt>
    <dgm:pt modelId="{71ACC3E8-C0D8-4148-AC2F-B135F5AAF452}" type="sibTrans" cxnId="{F5C8E47B-052E-409D-9C29-517C6DDC0563}">
      <dgm:prSet/>
      <dgm:spPr/>
      <dgm:t>
        <a:bodyPr/>
        <a:lstStyle/>
        <a:p>
          <a:endParaRPr lang="fr-FR"/>
        </a:p>
      </dgm:t>
    </dgm:pt>
    <dgm:pt modelId="{CE9D1B8D-9BFC-4703-9DFB-FA6A80D27B56}">
      <dgm:prSet phldrT="[Texte]"/>
      <dgm:spPr/>
      <dgm:t>
        <a:bodyPr/>
        <a:lstStyle/>
        <a:p>
          <a:r>
            <a:rPr lang="fr-FR" dirty="0" smtClean="0"/>
            <a:t>Entreprise à </a:t>
          </a:r>
          <a:r>
            <a:rPr lang="fr-FR" dirty="0" err="1" smtClean="0"/>
            <a:t>Benchmarker</a:t>
          </a:r>
          <a:endParaRPr lang="fr-FR" dirty="0"/>
        </a:p>
      </dgm:t>
    </dgm:pt>
    <dgm:pt modelId="{C1702251-F4A9-4FF2-A119-4C40921E3A72}" type="parTrans" cxnId="{06465B02-43A7-4DD2-A40C-C3078C56512A}">
      <dgm:prSet/>
      <dgm:spPr/>
      <dgm:t>
        <a:bodyPr/>
        <a:lstStyle/>
        <a:p>
          <a:endParaRPr lang="fr-FR"/>
        </a:p>
      </dgm:t>
    </dgm:pt>
    <dgm:pt modelId="{004D653E-48D9-4628-9BDE-58DB59F624D6}" type="sibTrans" cxnId="{06465B02-43A7-4DD2-A40C-C3078C56512A}">
      <dgm:prSet/>
      <dgm:spPr/>
      <dgm:t>
        <a:bodyPr/>
        <a:lstStyle/>
        <a:p>
          <a:endParaRPr lang="fr-FR"/>
        </a:p>
      </dgm:t>
    </dgm:pt>
    <dgm:pt modelId="{64EC05EB-B46E-4115-BB4E-93BCCB01782C}">
      <dgm:prSet phldrT="[Texte]"/>
      <dgm:spPr/>
      <dgm:t>
        <a:bodyPr/>
        <a:lstStyle/>
        <a:p>
          <a:r>
            <a:rPr lang="fr-FR" dirty="0" smtClean="0"/>
            <a:t>Communication</a:t>
          </a:r>
          <a:endParaRPr lang="fr-FR" dirty="0"/>
        </a:p>
      </dgm:t>
    </dgm:pt>
    <dgm:pt modelId="{A7EBE18F-5394-4A8C-A5F5-356D48FCAC99}" type="parTrans" cxnId="{B430A418-4F63-497A-8C19-D12AA24D3FB7}">
      <dgm:prSet/>
      <dgm:spPr/>
      <dgm:t>
        <a:bodyPr/>
        <a:lstStyle/>
        <a:p>
          <a:endParaRPr lang="fr-FR"/>
        </a:p>
      </dgm:t>
    </dgm:pt>
    <dgm:pt modelId="{CBE60C87-F8F5-487C-83CB-064BC50701A7}" type="sibTrans" cxnId="{B430A418-4F63-497A-8C19-D12AA24D3FB7}">
      <dgm:prSet/>
      <dgm:spPr/>
      <dgm:t>
        <a:bodyPr/>
        <a:lstStyle/>
        <a:p>
          <a:endParaRPr lang="fr-FR"/>
        </a:p>
      </dgm:t>
    </dgm:pt>
    <dgm:pt modelId="{E8A33E7A-4814-4BDD-82AD-07F3862005A3}">
      <dgm:prSet phldrT="[Texte]"/>
      <dgm:spPr/>
      <dgm:t>
        <a:bodyPr/>
        <a:lstStyle/>
        <a:p>
          <a:r>
            <a:rPr lang="fr-FR" dirty="0" smtClean="0"/>
            <a:t>Situation d’achat</a:t>
          </a:r>
          <a:endParaRPr lang="fr-FR" dirty="0"/>
        </a:p>
      </dgm:t>
    </dgm:pt>
    <dgm:pt modelId="{A2D120D1-BECF-4AEB-AD21-2C8A59D7E6AE}" type="parTrans" cxnId="{210D3938-32E9-4149-95F0-0CA7C73FE1A9}">
      <dgm:prSet/>
      <dgm:spPr/>
      <dgm:t>
        <a:bodyPr/>
        <a:lstStyle/>
        <a:p>
          <a:endParaRPr lang="fr-FR"/>
        </a:p>
      </dgm:t>
    </dgm:pt>
    <dgm:pt modelId="{533AE916-6CE1-48D2-930D-BAA30E559CB5}" type="sibTrans" cxnId="{210D3938-32E9-4149-95F0-0CA7C73FE1A9}">
      <dgm:prSet/>
      <dgm:spPr/>
      <dgm:t>
        <a:bodyPr/>
        <a:lstStyle/>
        <a:p>
          <a:endParaRPr lang="fr-FR"/>
        </a:p>
      </dgm:t>
    </dgm:pt>
    <dgm:pt modelId="{23AFD17B-37BF-40C9-8573-0EE0D752688C}">
      <dgm:prSet phldrT="[Texte]"/>
      <dgm:spPr/>
      <dgm:t>
        <a:bodyPr/>
        <a:lstStyle/>
        <a:p>
          <a:r>
            <a:rPr lang="fr-FR" dirty="0" smtClean="0"/>
            <a:t>Evènementiel</a:t>
          </a:r>
          <a:endParaRPr lang="fr-FR" dirty="0"/>
        </a:p>
      </dgm:t>
    </dgm:pt>
    <dgm:pt modelId="{F800E04D-1F1A-48AB-91D8-5742DE1E5CB6}" type="parTrans" cxnId="{C497EC68-54F4-40E2-8E6A-427CB1335FAA}">
      <dgm:prSet/>
      <dgm:spPr/>
      <dgm:t>
        <a:bodyPr/>
        <a:lstStyle/>
        <a:p>
          <a:endParaRPr lang="fr-FR"/>
        </a:p>
      </dgm:t>
    </dgm:pt>
    <dgm:pt modelId="{8557A8B0-C7E7-4218-899D-1524CEC3EAC2}" type="sibTrans" cxnId="{C497EC68-54F4-40E2-8E6A-427CB1335FAA}">
      <dgm:prSet/>
      <dgm:spPr/>
      <dgm:t>
        <a:bodyPr/>
        <a:lstStyle/>
        <a:p>
          <a:endParaRPr lang="fr-FR"/>
        </a:p>
      </dgm:t>
    </dgm:pt>
    <dgm:pt modelId="{63EE410A-85C4-4D27-9529-FB4A47D9421A}">
      <dgm:prSet phldrT="[Texte]"/>
      <dgm:spPr/>
      <dgm:t>
        <a:bodyPr/>
        <a:lstStyle/>
        <a:p>
          <a:r>
            <a:rPr lang="fr-FR" dirty="0" smtClean="0"/>
            <a:t>Offre promotionnelle</a:t>
          </a:r>
          <a:endParaRPr lang="fr-FR" dirty="0"/>
        </a:p>
      </dgm:t>
    </dgm:pt>
    <dgm:pt modelId="{3A0896EB-2E96-41A1-8EAA-E9DFD1555926}" type="parTrans" cxnId="{F13AADA0-026C-4401-8BF3-370EF8D7BBFD}">
      <dgm:prSet/>
      <dgm:spPr/>
      <dgm:t>
        <a:bodyPr/>
        <a:lstStyle/>
        <a:p>
          <a:endParaRPr lang="fr-FR"/>
        </a:p>
      </dgm:t>
    </dgm:pt>
    <dgm:pt modelId="{6DECE176-7BE8-4062-80A8-2C3495539DA8}" type="sibTrans" cxnId="{F13AADA0-026C-4401-8BF3-370EF8D7BBFD}">
      <dgm:prSet/>
      <dgm:spPr/>
      <dgm:t>
        <a:bodyPr/>
        <a:lstStyle/>
        <a:p>
          <a:endParaRPr lang="fr-FR"/>
        </a:p>
      </dgm:t>
    </dgm:pt>
    <dgm:pt modelId="{8D1710B1-D93E-42E1-A0BC-8AE53C4079C9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STRATÉGIE</a:t>
          </a:r>
          <a:endParaRPr lang="fr-FR" dirty="0"/>
        </a:p>
      </dgm:t>
    </dgm:pt>
    <dgm:pt modelId="{FECC011B-175F-4D18-9CB4-555CD6A550A6}" type="parTrans" cxnId="{846AF930-41C2-4448-9467-BF70BA5A2399}">
      <dgm:prSet/>
      <dgm:spPr/>
      <dgm:t>
        <a:bodyPr/>
        <a:lstStyle/>
        <a:p>
          <a:endParaRPr lang="fr-FR"/>
        </a:p>
      </dgm:t>
    </dgm:pt>
    <dgm:pt modelId="{64EB4ED5-99A1-4883-AE2B-A5EC9143225F}" type="sibTrans" cxnId="{846AF930-41C2-4448-9467-BF70BA5A2399}">
      <dgm:prSet/>
      <dgm:spPr/>
      <dgm:t>
        <a:bodyPr/>
        <a:lstStyle/>
        <a:p>
          <a:endParaRPr lang="fr-FR"/>
        </a:p>
      </dgm:t>
    </dgm:pt>
    <dgm:pt modelId="{DEAE21F8-CF2A-4068-83E2-E204F5F7531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6B625641-EC7F-4D7A-9096-4D30A6415C57}" type="parTrans" cxnId="{872C0783-ABA2-48DC-A301-9866E7383B2E}">
      <dgm:prSet/>
      <dgm:spPr/>
      <dgm:t>
        <a:bodyPr/>
        <a:lstStyle/>
        <a:p>
          <a:endParaRPr lang="fr-FR"/>
        </a:p>
      </dgm:t>
    </dgm:pt>
    <dgm:pt modelId="{9F5ACCE6-6685-499D-B672-3216CDE95BDB}" type="sibTrans" cxnId="{872C0783-ABA2-48DC-A301-9866E7383B2E}">
      <dgm:prSet/>
      <dgm:spPr/>
      <dgm:t>
        <a:bodyPr/>
        <a:lstStyle/>
        <a:p>
          <a:endParaRPr lang="fr-FR"/>
        </a:p>
      </dgm:t>
    </dgm:pt>
    <dgm:pt modelId="{1E1F0136-1B44-4401-90F6-D3FF9810C917}">
      <dgm:prSet phldrT="[Texte]"/>
      <dgm:spPr/>
      <dgm:t>
        <a:bodyPr/>
        <a:lstStyle/>
        <a:p>
          <a:r>
            <a:rPr lang="fr-FR" dirty="0" smtClean="0"/>
            <a:t>Visuel, couleur et logo</a:t>
          </a:r>
          <a:endParaRPr lang="fr-FR" dirty="0"/>
        </a:p>
      </dgm:t>
    </dgm:pt>
    <dgm:pt modelId="{57734DC0-4193-4064-9261-2989943030C9}" type="parTrans" cxnId="{878162BB-41D0-43FC-995D-63A839AD2B3E}">
      <dgm:prSet/>
      <dgm:spPr/>
      <dgm:t>
        <a:bodyPr/>
        <a:lstStyle/>
        <a:p>
          <a:endParaRPr lang="fr-FR"/>
        </a:p>
      </dgm:t>
    </dgm:pt>
    <dgm:pt modelId="{343A2B06-2B0A-4A01-8D7E-4592A339A6B5}" type="sibTrans" cxnId="{878162BB-41D0-43FC-995D-63A839AD2B3E}">
      <dgm:prSet/>
      <dgm:spPr/>
      <dgm:t>
        <a:bodyPr/>
        <a:lstStyle/>
        <a:p>
          <a:endParaRPr lang="fr-FR"/>
        </a:p>
      </dgm:t>
    </dgm:pt>
    <dgm:pt modelId="{0AA16401-45B8-4875-8CC9-C5636367EC54}">
      <dgm:prSet phldrT="[Texte]"/>
      <dgm:spPr/>
      <dgm:t>
        <a:bodyPr/>
        <a:lstStyle/>
        <a:p>
          <a:r>
            <a:rPr lang="fr-FR" dirty="0" smtClean="0"/>
            <a:t>Odeur, parfum</a:t>
          </a:r>
          <a:endParaRPr lang="fr-FR" dirty="0"/>
        </a:p>
      </dgm:t>
    </dgm:pt>
    <dgm:pt modelId="{E676B4F8-86DB-42B2-BB09-B2242538DD61}" type="parTrans" cxnId="{2882F52E-BDA1-4B27-9FA4-E172DCFE6E90}">
      <dgm:prSet/>
      <dgm:spPr/>
      <dgm:t>
        <a:bodyPr/>
        <a:lstStyle/>
        <a:p>
          <a:endParaRPr lang="fr-FR"/>
        </a:p>
      </dgm:t>
    </dgm:pt>
    <dgm:pt modelId="{9A6CC631-3164-4A08-9FB7-AAB5B5975BB0}" type="sibTrans" cxnId="{2882F52E-BDA1-4B27-9FA4-E172DCFE6E90}">
      <dgm:prSet/>
      <dgm:spPr/>
      <dgm:t>
        <a:bodyPr/>
        <a:lstStyle/>
        <a:p>
          <a:endParaRPr lang="fr-FR"/>
        </a:p>
      </dgm:t>
    </dgm:pt>
    <dgm:pt modelId="{D8572FB9-770C-421B-9A9D-FD976742A228}">
      <dgm:prSet phldrT="[Texte]"/>
      <dgm:spPr/>
      <dgm:t>
        <a:bodyPr/>
        <a:lstStyle/>
        <a:p>
          <a:r>
            <a:rPr lang="fr-FR" dirty="0" smtClean="0"/>
            <a:t>Goût, saveur, arôme</a:t>
          </a:r>
          <a:endParaRPr lang="fr-FR" dirty="0"/>
        </a:p>
      </dgm:t>
    </dgm:pt>
    <dgm:pt modelId="{CC17D501-08D1-4411-97FD-9BCD218C8A31}" type="parTrans" cxnId="{9134C58C-3A77-4015-85C9-5551664260D0}">
      <dgm:prSet/>
      <dgm:spPr/>
      <dgm:t>
        <a:bodyPr/>
        <a:lstStyle/>
        <a:p>
          <a:endParaRPr lang="fr-FR"/>
        </a:p>
      </dgm:t>
    </dgm:pt>
    <dgm:pt modelId="{0933FBB0-03FB-4CCD-88E4-3E43732EC430}" type="sibTrans" cxnId="{9134C58C-3A77-4015-85C9-5551664260D0}">
      <dgm:prSet/>
      <dgm:spPr/>
      <dgm:t>
        <a:bodyPr/>
        <a:lstStyle/>
        <a:p>
          <a:endParaRPr lang="fr-FR"/>
        </a:p>
      </dgm:t>
    </dgm:pt>
    <dgm:pt modelId="{487D3FF6-F519-4B92-AC38-0B5CC8CFF470}">
      <dgm:prSet phldrT="[Texte]"/>
      <dgm:spPr/>
      <dgm:t>
        <a:bodyPr/>
        <a:lstStyle/>
        <a:p>
          <a:r>
            <a:rPr lang="fr-FR" dirty="0" smtClean="0"/>
            <a:t>Process et technologie innovant</a:t>
          </a:r>
          <a:endParaRPr lang="fr-FR" dirty="0"/>
        </a:p>
      </dgm:t>
    </dgm:pt>
    <dgm:pt modelId="{402B34F1-58E1-48A9-A0F1-B445435C341C}" type="parTrans" cxnId="{0307815B-06C7-4673-8242-BE7732154CDA}">
      <dgm:prSet/>
      <dgm:spPr/>
      <dgm:t>
        <a:bodyPr/>
        <a:lstStyle/>
        <a:p>
          <a:endParaRPr lang="fr-FR"/>
        </a:p>
      </dgm:t>
    </dgm:pt>
    <dgm:pt modelId="{CD7ADB4D-DE2E-4734-AD1A-2F591F25B51E}" type="sibTrans" cxnId="{0307815B-06C7-4673-8242-BE7732154CDA}">
      <dgm:prSet/>
      <dgm:spPr/>
      <dgm:t>
        <a:bodyPr/>
        <a:lstStyle/>
        <a:p>
          <a:endParaRPr lang="fr-FR"/>
        </a:p>
      </dgm:t>
    </dgm:pt>
    <dgm:pt modelId="{E7565744-136D-4012-995A-8917D86282AB}">
      <dgm:prSet phldrT="[Texte]"/>
      <dgm:spPr/>
      <dgm:t>
        <a:bodyPr/>
        <a:lstStyle/>
        <a:p>
          <a:r>
            <a:rPr lang="fr-FR" dirty="0" smtClean="0"/>
            <a:t>Enjeux technologique</a:t>
          </a:r>
          <a:endParaRPr lang="fr-FR" dirty="0"/>
        </a:p>
      </dgm:t>
    </dgm:pt>
    <dgm:pt modelId="{045777FB-C3CE-4A60-9F1A-093083FA4446}" type="parTrans" cxnId="{B198BFC1-4643-408F-B824-36EF163B715B}">
      <dgm:prSet/>
      <dgm:spPr/>
      <dgm:t>
        <a:bodyPr/>
        <a:lstStyle/>
        <a:p>
          <a:endParaRPr lang="fr-FR"/>
        </a:p>
      </dgm:t>
    </dgm:pt>
    <dgm:pt modelId="{45FD42D3-CA34-4A42-A557-D11176D78045}" type="sibTrans" cxnId="{B198BFC1-4643-408F-B824-36EF163B715B}">
      <dgm:prSet/>
      <dgm:spPr/>
      <dgm:t>
        <a:bodyPr/>
        <a:lstStyle/>
        <a:p>
          <a:endParaRPr lang="fr-FR"/>
        </a:p>
      </dgm:t>
    </dgm:pt>
    <dgm:pt modelId="{CA5B405E-CBDA-4B58-9D39-89179494628B}">
      <dgm:prSet phldrT="[Texte]"/>
      <dgm:spPr/>
      <dgm:t>
        <a:bodyPr/>
        <a:lstStyle/>
        <a:p>
          <a:r>
            <a:rPr lang="fr-FR" dirty="0" smtClean="0"/>
            <a:t>Ingrédient atypique</a:t>
          </a:r>
          <a:endParaRPr lang="fr-FR" dirty="0"/>
        </a:p>
      </dgm:t>
    </dgm:pt>
    <dgm:pt modelId="{ABC81264-0670-43BB-965D-D09905743B1E}" type="parTrans" cxnId="{50F90D54-9EC4-46F0-AC92-65C074212D6E}">
      <dgm:prSet/>
      <dgm:spPr/>
      <dgm:t>
        <a:bodyPr/>
        <a:lstStyle/>
        <a:p>
          <a:endParaRPr lang="fr-FR"/>
        </a:p>
      </dgm:t>
    </dgm:pt>
    <dgm:pt modelId="{9C512185-745E-45AE-B3EC-9B140974DBC7}" type="sibTrans" cxnId="{50F90D54-9EC4-46F0-AC92-65C074212D6E}">
      <dgm:prSet/>
      <dgm:spPr/>
      <dgm:t>
        <a:bodyPr/>
        <a:lstStyle/>
        <a:p>
          <a:endParaRPr lang="fr-FR"/>
        </a:p>
      </dgm:t>
    </dgm:pt>
    <dgm:pt modelId="{6CEE4DEC-5560-4B8C-B487-043303B9ADDA}">
      <dgm:prSet phldrT="[Texte]"/>
      <dgm:spPr/>
      <dgm:t>
        <a:bodyPr/>
        <a:lstStyle/>
        <a:p>
          <a:r>
            <a:rPr lang="fr-FR" dirty="0" smtClean="0"/>
            <a:t>Matière première</a:t>
          </a:r>
          <a:endParaRPr lang="fr-FR" dirty="0"/>
        </a:p>
      </dgm:t>
    </dgm:pt>
    <dgm:pt modelId="{D713EAD1-28E3-4740-A05B-4041A292A201}" type="parTrans" cxnId="{2EEB0EB5-3361-4A5E-8755-5325A1AAC0A4}">
      <dgm:prSet/>
      <dgm:spPr/>
      <dgm:t>
        <a:bodyPr/>
        <a:lstStyle/>
        <a:p>
          <a:endParaRPr lang="fr-FR"/>
        </a:p>
      </dgm:t>
    </dgm:pt>
    <dgm:pt modelId="{8F455E7C-8414-4888-A996-D97C44025222}" type="sibTrans" cxnId="{2EEB0EB5-3361-4A5E-8755-5325A1AAC0A4}">
      <dgm:prSet/>
      <dgm:spPr/>
      <dgm:t>
        <a:bodyPr/>
        <a:lstStyle/>
        <a:p>
          <a:endParaRPr lang="fr-FR"/>
        </a:p>
      </dgm:t>
    </dgm:pt>
    <dgm:pt modelId="{17FCCD00-C8B7-4379-B755-D7B52A72184D}">
      <dgm:prSet phldrT="[Texte]"/>
      <dgm:spPr/>
      <dgm:t>
        <a:bodyPr/>
        <a:lstStyle/>
        <a:p>
          <a:r>
            <a:rPr lang="fr-FR" dirty="0" smtClean="0"/>
            <a:t>Son, bruit musique</a:t>
          </a:r>
          <a:endParaRPr lang="fr-FR" dirty="0"/>
        </a:p>
      </dgm:t>
    </dgm:pt>
    <dgm:pt modelId="{1B378BDE-729A-4057-8CC0-4BA68CA939DB}" type="parTrans" cxnId="{494973E2-3A1E-4D8F-B55E-0327A3E39CB8}">
      <dgm:prSet/>
      <dgm:spPr/>
      <dgm:t>
        <a:bodyPr/>
        <a:lstStyle/>
        <a:p>
          <a:endParaRPr lang="fr-FR"/>
        </a:p>
      </dgm:t>
    </dgm:pt>
    <dgm:pt modelId="{47749E3E-A654-4872-9712-68B13A22B23F}" type="sibTrans" cxnId="{494973E2-3A1E-4D8F-B55E-0327A3E39CB8}">
      <dgm:prSet/>
      <dgm:spPr/>
      <dgm:t>
        <a:bodyPr/>
        <a:lstStyle/>
        <a:p>
          <a:endParaRPr lang="fr-FR"/>
        </a:p>
      </dgm:t>
    </dgm:pt>
    <dgm:pt modelId="{165A67B7-D5AC-4BF1-93BD-9A660E4EA217}">
      <dgm:prSet phldrT="[Texte]"/>
      <dgm:spPr/>
      <dgm:t>
        <a:bodyPr/>
        <a:lstStyle/>
        <a:p>
          <a:r>
            <a:rPr lang="fr-FR" dirty="0" smtClean="0"/>
            <a:t>Toucher, texture</a:t>
          </a:r>
          <a:endParaRPr lang="fr-FR" dirty="0"/>
        </a:p>
      </dgm:t>
    </dgm:pt>
    <dgm:pt modelId="{E363669B-6561-4F76-993D-89EE8FED7BCA}" type="parTrans" cxnId="{547B9BD8-F25A-4366-8EDC-99ACDE3CD670}">
      <dgm:prSet/>
      <dgm:spPr/>
      <dgm:t>
        <a:bodyPr/>
        <a:lstStyle/>
        <a:p>
          <a:endParaRPr lang="fr-FR"/>
        </a:p>
      </dgm:t>
    </dgm:pt>
    <dgm:pt modelId="{E9B94CCD-BDA9-4174-B8C8-6F4DB573996E}" type="sibTrans" cxnId="{547B9BD8-F25A-4366-8EDC-99ACDE3CD670}">
      <dgm:prSet/>
      <dgm:spPr/>
      <dgm:t>
        <a:bodyPr/>
        <a:lstStyle/>
        <a:p>
          <a:endParaRPr lang="fr-FR"/>
        </a:p>
      </dgm:t>
    </dgm:pt>
    <dgm:pt modelId="{270E87F7-B82D-4990-B196-E5FBA495BE84}">
      <dgm:prSet phldrT="[Texte]"/>
      <dgm:spPr/>
      <dgm:t>
        <a:bodyPr/>
        <a:lstStyle/>
        <a:p>
          <a:r>
            <a:rPr lang="fr-FR" dirty="0" smtClean="0"/>
            <a:t>Changement organisationnel</a:t>
          </a:r>
          <a:endParaRPr lang="fr-FR" dirty="0"/>
        </a:p>
      </dgm:t>
    </dgm:pt>
    <dgm:pt modelId="{AC40F3E5-3261-4BB4-8BD5-F2577A63AB22}" type="parTrans" cxnId="{F37C2C1F-509E-4797-BAE1-CDD335EE1A5C}">
      <dgm:prSet/>
      <dgm:spPr/>
      <dgm:t>
        <a:bodyPr/>
        <a:lstStyle/>
        <a:p>
          <a:endParaRPr lang="fr-FR"/>
        </a:p>
      </dgm:t>
    </dgm:pt>
    <dgm:pt modelId="{03C328DC-DC0F-4EAE-9D94-4DADA1B5F2E9}" type="sibTrans" cxnId="{F37C2C1F-509E-4797-BAE1-CDD335EE1A5C}">
      <dgm:prSet/>
      <dgm:spPr/>
      <dgm:t>
        <a:bodyPr/>
        <a:lstStyle/>
        <a:p>
          <a:endParaRPr lang="fr-FR"/>
        </a:p>
      </dgm:t>
    </dgm:pt>
    <dgm:pt modelId="{BC745A19-75D6-40CC-B593-9423585D1094}">
      <dgm:prSet phldrT="[Texte]"/>
      <dgm:spPr/>
      <dgm:t>
        <a:bodyPr/>
        <a:lstStyle/>
        <a:p>
          <a:r>
            <a:rPr lang="fr-FR" dirty="0" smtClean="0"/>
            <a:t>Stratégies et business model</a:t>
          </a:r>
          <a:endParaRPr lang="fr-FR" dirty="0"/>
        </a:p>
      </dgm:t>
    </dgm:pt>
    <dgm:pt modelId="{56860678-8C97-4C9A-8613-09736AB8C373}" type="parTrans" cxnId="{B09CAB62-B411-4CD7-BAD7-E33C11D859C1}">
      <dgm:prSet/>
      <dgm:spPr/>
      <dgm:t>
        <a:bodyPr/>
        <a:lstStyle/>
        <a:p>
          <a:endParaRPr lang="fr-FR"/>
        </a:p>
      </dgm:t>
    </dgm:pt>
    <dgm:pt modelId="{B27365AC-5799-48FA-BB1C-6F59D986D6F8}" type="sibTrans" cxnId="{B09CAB62-B411-4CD7-BAD7-E33C11D859C1}">
      <dgm:prSet/>
      <dgm:spPr/>
      <dgm:t>
        <a:bodyPr/>
        <a:lstStyle/>
        <a:p>
          <a:endParaRPr lang="fr-FR"/>
        </a:p>
      </dgm:t>
    </dgm:pt>
    <dgm:pt modelId="{BB7DE667-A650-499E-A1D1-3BA4449D5DA4}">
      <dgm:prSet phldrT="[Texte]"/>
      <dgm:spPr/>
      <dgm:t>
        <a:bodyPr/>
        <a:lstStyle/>
        <a:p>
          <a:r>
            <a:rPr lang="fr-FR" dirty="0" smtClean="0"/>
            <a:t>Alliances et partenaires</a:t>
          </a:r>
          <a:endParaRPr lang="fr-FR" dirty="0"/>
        </a:p>
      </dgm:t>
    </dgm:pt>
    <dgm:pt modelId="{83A63831-E18E-4861-81E9-B52E2F66AED8}" type="parTrans" cxnId="{3B462901-1BD9-4143-B2EF-47B8D7A2F1FE}">
      <dgm:prSet/>
      <dgm:spPr/>
      <dgm:t>
        <a:bodyPr/>
        <a:lstStyle/>
        <a:p>
          <a:endParaRPr lang="fr-FR"/>
        </a:p>
      </dgm:t>
    </dgm:pt>
    <dgm:pt modelId="{2DEC5658-7287-4E11-B44B-CFF4367FC724}" type="sibTrans" cxnId="{3B462901-1BD9-4143-B2EF-47B8D7A2F1FE}">
      <dgm:prSet/>
      <dgm:spPr/>
      <dgm:t>
        <a:bodyPr/>
        <a:lstStyle/>
        <a:p>
          <a:endParaRPr lang="fr-FR"/>
        </a:p>
      </dgm:t>
    </dgm:pt>
    <dgm:pt modelId="{055FB0F8-CEAB-450A-BD49-D157E614363E}">
      <dgm:prSet phldrT="[Texte]"/>
      <dgm:spPr/>
      <dgm:t>
        <a:bodyPr/>
        <a:lstStyle/>
        <a:p>
          <a:r>
            <a:rPr lang="fr-FR" dirty="0" smtClean="0"/>
            <a:t>Normes et règlementations</a:t>
          </a:r>
          <a:endParaRPr lang="fr-FR" dirty="0"/>
        </a:p>
      </dgm:t>
    </dgm:pt>
    <dgm:pt modelId="{5B4638F0-46C4-4C24-A2B6-E3C733C2A0A4}" type="parTrans" cxnId="{9B8A74C0-0805-480D-B08A-06143FB3E584}">
      <dgm:prSet/>
      <dgm:spPr/>
      <dgm:t>
        <a:bodyPr/>
        <a:lstStyle/>
        <a:p>
          <a:endParaRPr lang="fr-FR"/>
        </a:p>
      </dgm:t>
    </dgm:pt>
    <dgm:pt modelId="{C8EDF474-D234-4E39-8671-83EC632951C8}" type="sibTrans" cxnId="{9B8A74C0-0805-480D-B08A-06143FB3E584}">
      <dgm:prSet/>
      <dgm:spPr/>
      <dgm:t>
        <a:bodyPr/>
        <a:lstStyle/>
        <a:p>
          <a:endParaRPr lang="fr-FR"/>
        </a:p>
      </dgm:t>
    </dgm:pt>
    <dgm:pt modelId="{F178873E-A114-4916-945C-B75C21AD5844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6CA8A242-33ED-405E-AE27-A83A8D1316DD}" type="parTrans" cxnId="{52B33944-4849-4F5D-A298-98FCDB694696}">
      <dgm:prSet/>
      <dgm:spPr/>
      <dgm:t>
        <a:bodyPr/>
        <a:lstStyle/>
        <a:p>
          <a:endParaRPr lang="fr-FR"/>
        </a:p>
      </dgm:t>
    </dgm:pt>
    <dgm:pt modelId="{9A80DFFC-4ED4-4B1A-9256-C3F0A8370A88}" type="sibTrans" cxnId="{52B33944-4849-4F5D-A298-98FCDB694696}">
      <dgm:prSet/>
      <dgm:spPr/>
      <dgm:t>
        <a:bodyPr/>
        <a:lstStyle/>
        <a:p>
          <a:endParaRPr lang="fr-FR"/>
        </a:p>
      </dgm:t>
    </dgm:pt>
    <dgm:pt modelId="{FFD69F4C-2396-4DE1-8F35-1F385FCEB0FC}">
      <dgm:prSet phldrT="[Texte]"/>
      <dgm:spPr/>
      <dgm:t>
        <a:bodyPr/>
        <a:lstStyle/>
        <a:p>
          <a:r>
            <a:rPr lang="fr-FR" dirty="0" smtClean="0"/>
            <a:t>Cible, segment et marché</a:t>
          </a:r>
          <a:endParaRPr lang="fr-FR" dirty="0"/>
        </a:p>
      </dgm:t>
    </dgm:pt>
    <dgm:pt modelId="{77C0240E-591F-4C71-B311-21399E20B68C}" type="parTrans" cxnId="{5AF4F3FA-62B3-4BCE-8B3E-2F7B9C5840E1}">
      <dgm:prSet/>
      <dgm:spPr/>
      <dgm:t>
        <a:bodyPr/>
        <a:lstStyle/>
        <a:p>
          <a:endParaRPr lang="fr-FR"/>
        </a:p>
      </dgm:t>
    </dgm:pt>
    <dgm:pt modelId="{EACD56C6-65C7-4B37-8C57-188641F26CA6}" type="sibTrans" cxnId="{5AF4F3FA-62B3-4BCE-8B3E-2F7B9C5840E1}">
      <dgm:prSet/>
      <dgm:spPr/>
      <dgm:t>
        <a:bodyPr/>
        <a:lstStyle/>
        <a:p>
          <a:endParaRPr lang="fr-FR"/>
        </a:p>
      </dgm:t>
    </dgm:pt>
    <dgm:pt modelId="{8405C4D9-FF28-4636-9E79-C02ACBE510C1}">
      <dgm:prSet phldrT="[Texte]"/>
      <dgm:spPr/>
      <dgm:t>
        <a:bodyPr/>
        <a:lstStyle/>
        <a:p>
          <a:r>
            <a:rPr lang="fr-FR" dirty="0" smtClean="0"/>
            <a:t>Besoins</a:t>
          </a:r>
          <a:endParaRPr lang="fr-FR" dirty="0"/>
        </a:p>
      </dgm:t>
    </dgm:pt>
    <dgm:pt modelId="{79B70E02-A700-4777-9C77-F1082E17152F}" type="parTrans" cxnId="{1302820A-811A-4536-8AB7-83A113516FB6}">
      <dgm:prSet/>
      <dgm:spPr/>
      <dgm:t>
        <a:bodyPr/>
        <a:lstStyle/>
        <a:p>
          <a:endParaRPr lang="fr-FR"/>
        </a:p>
      </dgm:t>
    </dgm:pt>
    <dgm:pt modelId="{67B81B97-6EA4-4F95-8817-52AC73352FD0}" type="sibTrans" cxnId="{1302820A-811A-4536-8AB7-83A113516FB6}">
      <dgm:prSet/>
      <dgm:spPr/>
      <dgm:t>
        <a:bodyPr/>
        <a:lstStyle/>
        <a:p>
          <a:endParaRPr lang="fr-FR"/>
        </a:p>
      </dgm:t>
    </dgm:pt>
    <dgm:pt modelId="{37585765-C6D3-4B3A-82B2-973B9E64EC47}">
      <dgm:prSet phldrT="[Texte]"/>
      <dgm:spPr/>
      <dgm:t>
        <a:bodyPr/>
        <a:lstStyle/>
        <a:p>
          <a:r>
            <a:rPr lang="fr-FR" dirty="0" smtClean="0"/>
            <a:t>Situation de consommation</a:t>
          </a:r>
          <a:endParaRPr lang="fr-FR" dirty="0"/>
        </a:p>
      </dgm:t>
    </dgm:pt>
    <dgm:pt modelId="{C3690601-299B-4479-B13B-ADD5D5FD8B47}" type="parTrans" cxnId="{69CAC1F8-7DA3-408A-BFB3-F701D92D2C97}">
      <dgm:prSet/>
      <dgm:spPr/>
      <dgm:t>
        <a:bodyPr/>
        <a:lstStyle/>
        <a:p>
          <a:endParaRPr lang="fr-FR"/>
        </a:p>
      </dgm:t>
    </dgm:pt>
    <dgm:pt modelId="{792DE7C6-A172-4C64-AEF1-2D753E59B146}" type="sibTrans" cxnId="{69CAC1F8-7DA3-408A-BFB3-F701D92D2C97}">
      <dgm:prSet/>
      <dgm:spPr/>
      <dgm:t>
        <a:bodyPr/>
        <a:lstStyle/>
        <a:p>
          <a:endParaRPr lang="fr-FR"/>
        </a:p>
      </dgm:t>
    </dgm:pt>
    <dgm:pt modelId="{26312BAA-2716-4DFE-855D-38BABA0EEF13}">
      <dgm:prSet phldrT="[Texte]"/>
      <dgm:spPr/>
      <dgm:t>
        <a:bodyPr/>
        <a:lstStyle/>
        <a:p>
          <a:r>
            <a:rPr lang="fr-FR" dirty="0" smtClean="0"/>
            <a:t>Moment de la journée</a:t>
          </a:r>
          <a:endParaRPr lang="fr-FR" dirty="0"/>
        </a:p>
      </dgm:t>
    </dgm:pt>
    <dgm:pt modelId="{CC615EC5-578E-41FE-8FCE-A8786AF191C4}" type="parTrans" cxnId="{4263B04A-0B4B-4020-B449-2A1745D8588D}">
      <dgm:prSet/>
      <dgm:spPr/>
      <dgm:t>
        <a:bodyPr/>
        <a:lstStyle/>
        <a:p>
          <a:endParaRPr lang="fr-FR"/>
        </a:p>
      </dgm:t>
    </dgm:pt>
    <dgm:pt modelId="{A76DC6C6-30E1-489E-BC4E-1C251A7203D6}" type="sibTrans" cxnId="{4263B04A-0B4B-4020-B449-2A1745D8588D}">
      <dgm:prSet/>
      <dgm:spPr/>
      <dgm:t>
        <a:bodyPr/>
        <a:lstStyle/>
        <a:p>
          <a:endParaRPr lang="fr-FR"/>
        </a:p>
      </dgm:t>
    </dgm:pt>
    <dgm:pt modelId="{B74E2696-AA3B-422F-AE70-96164694FB39}">
      <dgm:prSet phldrT="[Texte]"/>
      <dgm:spPr/>
      <dgm:t>
        <a:bodyPr/>
        <a:lstStyle/>
        <a:p>
          <a:r>
            <a:rPr lang="fr-FR" dirty="0" smtClean="0"/>
            <a:t>Univers</a:t>
          </a:r>
          <a:endParaRPr lang="fr-FR" dirty="0"/>
        </a:p>
      </dgm:t>
    </dgm:pt>
    <dgm:pt modelId="{400E02D7-E4DD-4DC2-8407-358B54AEA2BA}" type="parTrans" cxnId="{3C166125-2DE8-4522-A940-FFFFD1FC4609}">
      <dgm:prSet/>
      <dgm:spPr/>
      <dgm:t>
        <a:bodyPr/>
        <a:lstStyle/>
        <a:p>
          <a:endParaRPr lang="fr-FR"/>
        </a:p>
      </dgm:t>
    </dgm:pt>
    <dgm:pt modelId="{CD10DDC6-7103-4CD0-B316-59DEAC850911}" type="sibTrans" cxnId="{3C166125-2DE8-4522-A940-FFFFD1FC4609}">
      <dgm:prSet/>
      <dgm:spPr/>
      <dgm:t>
        <a:bodyPr/>
        <a:lstStyle/>
        <a:p>
          <a:endParaRPr lang="fr-FR"/>
        </a:p>
      </dgm:t>
    </dgm:pt>
    <dgm:pt modelId="{D9FE48FF-9141-4BA3-864C-1FBF4AE89331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8A76A7C-BCFE-4EF1-AC76-1D2B3D357740}" type="parTrans" cxnId="{A7F57E66-266B-4769-A6F9-53CC23E29FE6}">
      <dgm:prSet/>
      <dgm:spPr/>
      <dgm:t>
        <a:bodyPr/>
        <a:lstStyle/>
        <a:p>
          <a:endParaRPr lang="fr-FR"/>
        </a:p>
      </dgm:t>
    </dgm:pt>
    <dgm:pt modelId="{CF7EBD2C-8836-408B-9400-63698D8BA585}" type="sibTrans" cxnId="{A7F57E66-266B-4769-A6F9-53CC23E29FE6}">
      <dgm:prSet/>
      <dgm:spPr/>
      <dgm:t>
        <a:bodyPr/>
        <a:lstStyle/>
        <a:p>
          <a:endParaRPr lang="fr-FR"/>
        </a:p>
      </dgm:t>
    </dgm:pt>
    <dgm:pt modelId="{7B7F5946-5B98-4095-85F1-2119F0856977}">
      <dgm:prSet phldrT="[Texte]"/>
      <dgm:spPr/>
      <dgm:t>
        <a:bodyPr/>
        <a:lstStyle/>
        <a:p>
          <a:r>
            <a:rPr lang="fr-FR" dirty="0" smtClean="0"/>
            <a:t>Fonctionnalité</a:t>
          </a:r>
          <a:endParaRPr lang="fr-FR" dirty="0"/>
        </a:p>
      </dgm:t>
    </dgm:pt>
    <dgm:pt modelId="{9AA230FF-4ADD-4464-B2DD-31A96F941D18}" type="parTrans" cxnId="{0630543F-1638-4A9A-9D1B-F9BD9540005C}">
      <dgm:prSet/>
      <dgm:spPr/>
      <dgm:t>
        <a:bodyPr/>
        <a:lstStyle/>
        <a:p>
          <a:endParaRPr lang="fr-FR"/>
        </a:p>
      </dgm:t>
    </dgm:pt>
    <dgm:pt modelId="{41167411-2413-420D-A94B-26A2B5BD0DB0}" type="sibTrans" cxnId="{0630543F-1638-4A9A-9D1B-F9BD9540005C}">
      <dgm:prSet/>
      <dgm:spPr/>
      <dgm:t>
        <a:bodyPr/>
        <a:lstStyle/>
        <a:p>
          <a:endParaRPr lang="fr-FR"/>
        </a:p>
      </dgm:t>
    </dgm:pt>
    <dgm:pt modelId="{A41EBC0F-7CF7-4244-9683-BAF31EF3232E}">
      <dgm:prSet phldrT="[Texte]"/>
      <dgm:spPr/>
      <dgm:t>
        <a:bodyPr/>
        <a:lstStyle/>
        <a:p>
          <a:r>
            <a:rPr lang="fr-FR" dirty="0" smtClean="0"/>
            <a:t>Tendances Marketing</a:t>
          </a:r>
          <a:endParaRPr lang="fr-FR" dirty="0"/>
        </a:p>
      </dgm:t>
    </dgm:pt>
    <dgm:pt modelId="{961988CA-F0C2-425F-9A80-C61F4634F75C}" type="parTrans" cxnId="{B009A56F-CE52-41F1-AB75-115472DB3528}">
      <dgm:prSet/>
      <dgm:spPr/>
      <dgm:t>
        <a:bodyPr/>
        <a:lstStyle/>
        <a:p>
          <a:endParaRPr lang="fr-FR"/>
        </a:p>
      </dgm:t>
    </dgm:pt>
    <dgm:pt modelId="{3E7C693D-6F53-471B-97D8-7B1DB1EAF6C2}" type="sibTrans" cxnId="{B009A56F-CE52-41F1-AB75-115472DB3528}">
      <dgm:prSet/>
      <dgm:spPr/>
      <dgm:t>
        <a:bodyPr/>
        <a:lstStyle/>
        <a:p>
          <a:endParaRPr lang="fr-FR"/>
        </a:p>
      </dgm:t>
    </dgm:pt>
    <dgm:pt modelId="{EEDE1F23-A49A-4810-B2B9-0B2433B10B96}">
      <dgm:prSet phldrT="[Texte]"/>
      <dgm:spPr/>
      <dgm:t>
        <a:bodyPr/>
        <a:lstStyle/>
        <a:p>
          <a:r>
            <a:rPr lang="fr-FR" dirty="0" smtClean="0"/>
            <a:t>Marchés précoces</a:t>
          </a:r>
          <a:endParaRPr lang="fr-FR" dirty="0"/>
        </a:p>
      </dgm:t>
    </dgm:pt>
    <dgm:pt modelId="{480F78B8-5C05-48A4-AF09-CDE07D21663E}" type="parTrans" cxnId="{40AFBF7E-1E0F-4DB7-BE72-F50405772AE4}">
      <dgm:prSet/>
      <dgm:spPr/>
      <dgm:t>
        <a:bodyPr/>
        <a:lstStyle/>
        <a:p>
          <a:endParaRPr lang="fr-FR"/>
        </a:p>
      </dgm:t>
    </dgm:pt>
    <dgm:pt modelId="{CEE61EA9-6DC7-4140-8528-9751ABE08465}" type="sibTrans" cxnId="{40AFBF7E-1E0F-4DB7-BE72-F50405772AE4}">
      <dgm:prSet/>
      <dgm:spPr/>
      <dgm:t>
        <a:bodyPr/>
        <a:lstStyle/>
        <a:p>
          <a:endParaRPr lang="fr-FR"/>
        </a:p>
      </dgm:t>
    </dgm:pt>
    <dgm:pt modelId="{CD72A5FC-B49C-41F4-BEC1-F868E47BA045}">
      <dgm:prSet phldrT="[Texte]"/>
      <dgm:spPr/>
      <dgm:t>
        <a:bodyPr/>
        <a:lstStyle/>
        <a:p>
          <a:r>
            <a:rPr lang="fr-FR" dirty="0" smtClean="0"/>
            <a:t>Autres catégories produit</a:t>
          </a:r>
          <a:endParaRPr lang="fr-FR" dirty="0"/>
        </a:p>
      </dgm:t>
    </dgm:pt>
    <dgm:pt modelId="{9E191402-B738-4B21-AEAC-29FC60938F8A}" type="parTrans" cxnId="{128A28EB-3BE5-4205-900A-15943E737334}">
      <dgm:prSet/>
      <dgm:spPr/>
      <dgm:t>
        <a:bodyPr/>
        <a:lstStyle/>
        <a:p>
          <a:endParaRPr lang="fr-FR"/>
        </a:p>
      </dgm:t>
    </dgm:pt>
    <dgm:pt modelId="{640E30F0-C2AE-475D-B84E-8E9024EACE6D}" type="sibTrans" cxnId="{128A28EB-3BE5-4205-900A-15943E737334}">
      <dgm:prSet/>
      <dgm:spPr/>
      <dgm:t>
        <a:bodyPr/>
        <a:lstStyle/>
        <a:p>
          <a:endParaRPr lang="fr-FR"/>
        </a:p>
      </dgm:t>
    </dgm:pt>
    <dgm:pt modelId="{51DD89AB-3874-43A7-A65D-4FB9248BB52B}">
      <dgm:prSet phldrT="[Texte]"/>
      <dgm:spPr/>
      <dgm:t>
        <a:bodyPr/>
        <a:lstStyle/>
        <a:p>
          <a:r>
            <a:rPr lang="fr-FR" dirty="0" smtClean="0"/>
            <a:t>Architecture combinatoire</a:t>
          </a:r>
          <a:endParaRPr lang="fr-FR" dirty="0"/>
        </a:p>
      </dgm:t>
    </dgm:pt>
    <dgm:pt modelId="{81464705-4306-4E49-BF5D-4A7957BED6A4}" type="parTrans" cxnId="{8282662A-872B-4FD7-9DDE-13FD0696C015}">
      <dgm:prSet/>
      <dgm:spPr/>
      <dgm:t>
        <a:bodyPr/>
        <a:lstStyle/>
        <a:p>
          <a:endParaRPr lang="fr-FR"/>
        </a:p>
      </dgm:t>
    </dgm:pt>
    <dgm:pt modelId="{CB32DA47-4686-45DE-8FB2-E0589A346519}" type="sibTrans" cxnId="{8282662A-872B-4FD7-9DDE-13FD0696C015}">
      <dgm:prSet/>
      <dgm:spPr/>
      <dgm:t>
        <a:bodyPr/>
        <a:lstStyle/>
        <a:p>
          <a:endParaRPr lang="fr-FR"/>
        </a:p>
      </dgm:t>
    </dgm:pt>
    <dgm:pt modelId="{978F8089-8227-43FA-A0B9-792B1DA6279C}">
      <dgm:prSet phldrT="[Texte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MÉTAPRODUIT</a:t>
          </a:r>
          <a:endParaRPr lang="fr-FR" dirty="0"/>
        </a:p>
      </dgm:t>
    </dgm:pt>
    <dgm:pt modelId="{F2DF59BA-3AD1-49BB-A2B7-438123A13017}" type="parTrans" cxnId="{627746BA-96BE-4D36-8A6B-83C8DA6A47C8}">
      <dgm:prSet/>
      <dgm:spPr/>
      <dgm:t>
        <a:bodyPr/>
        <a:lstStyle/>
        <a:p>
          <a:endParaRPr lang="fr-FR"/>
        </a:p>
      </dgm:t>
    </dgm:pt>
    <dgm:pt modelId="{B4ACDE87-9E1B-46BD-AA87-3204D3B5F21A}" type="sibTrans" cxnId="{627746BA-96BE-4D36-8A6B-83C8DA6A47C8}">
      <dgm:prSet/>
      <dgm:spPr/>
      <dgm:t>
        <a:bodyPr/>
        <a:lstStyle/>
        <a:p>
          <a:endParaRPr lang="fr-FR"/>
        </a:p>
      </dgm:t>
    </dgm:pt>
    <dgm:pt modelId="{BDC6BF46-3BCA-43F0-8160-B2C96F5B2314}">
      <dgm:prSet phldrT="[Texte]"/>
      <dgm:spPr/>
      <dgm:t>
        <a:bodyPr/>
        <a:lstStyle/>
        <a:p>
          <a:r>
            <a:rPr lang="fr-FR" dirty="0" smtClean="0"/>
            <a:t>Packaging</a:t>
          </a:r>
          <a:endParaRPr lang="fr-FR" dirty="0"/>
        </a:p>
      </dgm:t>
    </dgm:pt>
    <dgm:pt modelId="{F84D9966-C921-45D3-AA1A-AE4D1C07DC32}" type="parTrans" cxnId="{7E26B638-1C78-4EBA-A372-C0727C38C451}">
      <dgm:prSet/>
      <dgm:spPr/>
      <dgm:t>
        <a:bodyPr/>
        <a:lstStyle/>
        <a:p>
          <a:endParaRPr lang="fr-FR"/>
        </a:p>
      </dgm:t>
    </dgm:pt>
    <dgm:pt modelId="{2AB55CFE-1078-4A2D-BB59-20FDBDC8AD0B}" type="sibTrans" cxnId="{7E26B638-1C78-4EBA-A372-C0727C38C451}">
      <dgm:prSet/>
      <dgm:spPr/>
      <dgm:t>
        <a:bodyPr/>
        <a:lstStyle/>
        <a:p>
          <a:endParaRPr lang="fr-FR"/>
        </a:p>
      </dgm:t>
    </dgm:pt>
    <dgm:pt modelId="{CD00F321-2D31-409E-8100-A764FC6CAD84}">
      <dgm:prSet phldrT="[Texte]"/>
      <dgm:spPr/>
      <dgm:t>
        <a:bodyPr/>
        <a:lstStyle/>
        <a:p>
          <a:r>
            <a:rPr lang="fr-FR" dirty="0" smtClean="0"/>
            <a:t>Services associés</a:t>
          </a:r>
          <a:endParaRPr lang="fr-FR" dirty="0"/>
        </a:p>
      </dgm:t>
    </dgm:pt>
    <dgm:pt modelId="{814238BB-F6E4-436B-BDE3-DEE754B30EE1}" type="parTrans" cxnId="{D45B93FB-ADB3-4A40-BE8F-2A4998E225FD}">
      <dgm:prSet/>
      <dgm:spPr/>
      <dgm:t>
        <a:bodyPr/>
        <a:lstStyle/>
        <a:p>
          <a:endParaRPr lang="fr-FR"/>
        </a:p>
      </dgm:t>
    </dgm:pt>
    <dgm:pt modelId="{1759BBF4-1F56-46A9-9AA8-A95EBFCD111B}" type="sibTrans" cxnId="{D45B93FB-ADB3-4A40-BE8F-2A4998E225FD}">
      <dgm:prSet/>
      <dgm:spPr/>
      <dgm:t>
        <a:bodyPr/>
        <a:lstStyle/>
        <a:p>
          <a:endParaRPr lang="fr-FR"/>
        </a:p>
      </dgm:t>
    </dgm:pt>
    <dgm:pt modelId="{A9BEA929-F76D-439F-9CA0-B714BD71AB95}">
      <dgm:prSet phldrT="[Texte]"/>
      <dgm:spPr/>
      <dgm:t>
        <a:bodyPr/>
        <a:lstStyle/>
        <a:p>
          <a:r>
            <a:rPr lang="fr-FR" dirty="0" smtClean="0"/>
            <a:t>Designer, créateur, chefs</a:t>
          </a:r>
          <a:endParaRPr lang="fr-FR" dirty="0"/>
        </a:p>
      </dgm:t>
    </dgm:pt>
    <dgm:pt modelId="{5CE73CAC-7DF0-4052-A0F5-6B5005D9D708}" type="parTrans" cxnId="{150E6C43-E91D-40C5-AD06-EAFAF2390C4B}">
      <dgm:prSet/>
      <dgm:spPr/>
      <dgm:t>
        <a:bodyPr/>
        <a:lstStyle/>
        <a:p>
          <a:endParaRPr lang="fr-FR"/>
        </a:p>
      </dgm:t>
    </dgm:pt>
    <dgm:pt modelId="{0F04C889-857D-4D23-81D0-DCAB652B631F}" type="sibTrans" cxnId="{150E6C43-E91D-40C5-AD06-EAFAF2390C4B}">
      <dgm:prSet/>
      <dgm:spPr/>
      <dgm:t>
        <a:bodyPr/>
        <a:lstStyle/>
        <a:p>
          <a:endParaRPr lang="fr-FR"/>
        </a:p>
      </dgm:t>
    </dgm:pt>
    <dgm:pt modelId="{497FCD6D-9C48-4FAA-80FE-AE07DAF1AB5E}">
      <dgm:prSet phldrT="[Texte]"/>
      <dgm:spPr/>
      <dgm:t>
        <a:bodyPr/>
        <a:lstStyle/>
        <a:p>
          <a:r>
            <a:rPr lang="fr-FR" dirty="0" smtClean="0"/>
            <a:t>Co-</a:t>
          </a:r>
          <a:r>
            <a:rPr lang="fr-FR" dirty="0" err="1" smtClean="0"/>
            <a:t>branding</a:t>
          </a:r>
          <a:r>
            <a:rPr lang="fr-FR" dirty="0" smtClean="0"/>
            <a:t>, licences, produits</a:t>
          </a:r>
          <a:endParaRPr lang="fr-FR" dirty="0"/>
        </a:p>
      </dgm:t>
    </dgm:pt>
    <dgm:pt modelId="{07E764D6-2BAB-45E0-9F34-E3D6924B4ED9}" type="parTrans" cxnId="{9CC68B35-FDE3-4029-8A6D-383871CC03F2}">
      <dgm:prSet/>
      <dgm:spPr/>
      <dgm:t>
        <a:bodyPr/>
        <a:lstStyle/>
        <a:p>
          <a:endParaRPr lang="fr-FR"/>
        </a:p>
      </dgm:t>
    </dgm:pt>
    <dgm:pt modelId="{81FA62D9-BAF5-4DDB-ACEB-CEDA047A9B0D}" type="sibTrans" cxnId="{9CC68B35-FDE3-4029-8A6D-383871CC03F2}">
      <dgm:prSet/>
      <dgm:spPr/>
      <dgm:t>
        <a:bodyPr/>
        <a:lstStyle/>
        <a:p>
          <a:endParaRPr lang="fr-FR"/>
        </a:p>
      </dgm:t>
    </dgm:pt>
    <dgm:pt modelId="{F33F5DBE-0850-4D61-893B-973F165AC9C2}">
      <dgm:prSet phldrT="[Texte]"/>
      <dgm:spPr/>
      <dgm:t>
        <a:bodyPr/>
        <a:lstStyle/>
        <a:p>
          <a:r>
            <a:rPr lang="fr-FR" dirty="0" smtClean="0"/>
            <a:t>Offre globale, produits complémentaires, support</a:t>
          </a:r>
          <a:endParaRPr lang="fr-FR" dirty="0"/>
        </a:p>
      </dgm:t>
    </dgm:pt>
    <dgm:pt modelId="{82A70E80-8666-4D62-A855-FB5A89C3DEB6}" type="parTrans" cxnId="{D1461937-F088-411C-B90A-C89C2C3FE390}">
      <dgm:prSet/>
      <dgm:spPr/>
      <dgm:t>
        <a:bodyPr/>
        <a:lstStyle/>
        <a:p>
          <a:endParaRPr lang="fr-FR"/>
        </a:p>
      </dgm:t>
    </dgm:pt>
    <dgm:pt modelId="{695AA8BE-355F-4342-9B2B-A95B2ECE859D}" type="sibTrans" cxnId="{D1461937-F088-411C-B90A-C89C2C3FE390}">
      <dgm:prSet/>
      <dgm:spPr/>
      <dgm:t>
        <a:bodyPr/>
        <a:lstStyle/>
        <a:p>
          <a:endParaRPr lang="fr-FR"/>
        </a:p>
      </dgm:t>
    </dgm:pt>
    <dgm:pt modelId="{93232128-B644-44E6-874A-5A3649F51F9F}" type="pres">
      <dgm:prSet presAssocID="{F8634DD4-F2D9-428C-85C3-C83A172216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0CE287A-8A20-4208-8118-39CFC43436C3}" type="pres">
      <dgm:prSet presAssocID="{37FD396D-FFA1-4778-BB74-EC540CEC0B6E}" presName="root" presStyleCnt="0"/>
      <dgm:spPr/>
    </dgm:pt>
    <dgm:pt modelId="{1E513568-8F48-47E0-9E13-5A28F1EF2986}" type="pres">
      <dgm:prSet presAssocID="{37FD396D-FFA1-4778-BB74-EC540CEC0B6E}" presName="rootComposite" presStyleCnt="0"/>
      <dgm:spPr/>
    </dgm:pt>
    <dgm:pt modelId="{698EC13E-4029-492D-A2C9-FC30A853DE20}" type="pres">
      <dgm:prSet presAssocID="{37FD396D-FFA1-4778-BB74-EC540CEC0B6E}" presName="rootText" presStyleLbl="node1" presStyleIdx="0" presStyleCnt="7"/>
      <dgm:spPr/>
      <dgm:t>
        <a:bodyPr/>
        <a:lstStyle/>
        <a:p>
          <a:endParaRPr lang="fr-FR"/>
        </a:p>
      </dgm:t>
    </dgm:pt>
    <dgm:pt modelId="{A7238B3C-713B-4E85-8F0E-2052D2DF5155}" type="pres">
      <dgm:prSet presAssocID="{37FD396D-FFA1-4778-BB74-EC540CEC0B6E}" presName="rootConnector" presStyleLbl="node1" presStyleIdx="0" presStyleCnt="7"/>
      <dgm:spPr/>
      <dgm:t>
        <a:bodyPr/>
        <a:lstStyle/>
        <a:p>
          <a:endParaRPr lang="fr-FR"/>
        </a:p>
      </dgm:t>
    </dgm:pt>
    <dgm:pt modelId="{F0169846-E6D9-4CB1-8B5C-F5C0E18335E9}" type="pres">
      <dgm:prSet presAssocID="{37FD396D-FFA1-4778-BB74-EC540CEC0B6E}" presName="childShape" presStyleCnt="0"/>
      <dgm:spPr/>
    </dgm:pt>
    <dgm:pt modelId="{0AA8B480-1F72-4292-83D1-4958A310F929}" type="pres">
      <dgm:prSet presAssocID="{D8A4F371-046D-440D-807C-82553C17D565}" presName="Name13" presStyleLbl="parChTrans1D2" presStyleIdx="0" presStyleCnt="35"/>
      <dgm:spPr/>
      <dgm:t>
        <a:bodyPr/>
        <a:lstStyle/>
        <a:p>
          <a:endParaRPr lang="fr-FR"/>
        </a:p>
      </dgm:t>
    </dgm:pt>
    <dgm:pt modelId="{B57AF315-76CE-4769-AF82-CA85A954BC49}" type="pres">
      <dgm:prSet presAssocID="{01BA914E-0351-4DC1-B6ED-34617F8DFC7D}" presName="childText" presStyleLbl="bgAcc1" presStyleIdx="0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2DFD37-92B9-4729-957B-A57BBDC64E08}" type="pres">
      <dgm:prSet presAssocID="{A7EBE18F-5394-4A8C-A5F5-356D48FCAC99}" presName="Name13" presStyleLbl="parChTrans1D2" presStyleIdx="1" presStyleCnt="35"/>
      <dgm:spPr/>
      <dgm:t>
        <a:bodyPr/>
        <a:lstStyle/>
        <a:p>
          <a:endParaRPr lang="fr-FR"/>
        </a:p>
      </dgm:t>
    </dgm:pt>
    <dgm:pt modelId="{0B4A7A8F-7B71-4C3B-81AD-50C84B003E85}" type="pres">
      <dgm:prSet presAssocID="{64EC05EB-B46E-4115-BB4E-93BCCB01782C}" presName="childText" presStyleLbl="bgAcc1" presStyleIdx="1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A6A456-05E7-4225-8ADD-99CB2B8B7B73}" type="pres">
      <dgm:prSet presAssocID="{A2D120D1-BECF-4AEB-AD21-2C8A59D7E6AE}" presName="Name13" presStyleLbl="parChTrans1D2" presStyleIdx="2" presStyleCnt="35"/>
      <dgm:spPr/>
      <dgm:t>
        <a:bodyPr/>
        <a:lstStyle/>
        <a:p>
          <a:endParaRPr lang="fr-FR"/>
        </a:p>
      </dgm:t>
    </dgm:pt>
    <dgm:pt modelId="{C026A12C-83F7-4DDE-9A90-C7984A4596DF}" type="pres">
      <dgm:prSet presAssocID="{E8A33E7A-4814-4BDD-82AD-07F3862005A3}" presName="childText" presStyleLbl="bgAcc1" presStyleIdx="2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DDCBD7-38B7-4251-8D40-B3DA535AE305}" type="pres">
      <dgm:prSet presAssocID="{F800E04D-1F1A-48AB-91D8-5742DE1E5CB6}" presName="Name13" presStyleLbl="parChTrans1D2" presStyleIdx="3" presStyleCnt="35"/>
      <dgm:spPr/>
      <dgm:t>
        <a:bodyPr/>
        <a:lstStyle/>
        <a:p>
          <a:endParaRPr lang="fr-FR"/>
        </a:p>
      </dgm:t>
    </dgm:pt>
    <dgm:pt modelId="{685AADBE-96BC-4819-B8BA-931180582F8E}" type="pres">
      <dgm:prSet presAssocID="{23AFD17B-37BF-40C9-8573-0EE0D752688C}" presName="childText" presStyleLbl="bgAcc1" presStyleIdx="3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52C781-00BC-4E6D-BBBF-C8BBBF9D63F1}" type="pres">
      <dgm:prSet presAssocID="{3A0896EB-2E96-41A1-8EAA-E9DFD1555926}" presName="Name13" presStyleLbl="parChTrans1D2" presStyleIdx="4" presStyleCnt="35"/>
      <dgm:spPr/>
      <dgm:t>
        <a:bodyPr/>
        <a:lstStyle/>
        <a:p>
          <a:endParaRPr lang="fr-FR"/>
        </a:p>
      </dgm:t>
    </dgm:pt>
    <dgm:pt modelId="{DCA8C8A6-E536-4BEB-9818-88C4A4EADC2A}" type="pres">
      <dgm:prSet presAssocID="{63EE410A-85C4-4D27-9529-FB4A47D9421A}" presName="childText" presStyleLbl="bgAcc1" presStyleIdx="4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DB13C-7848-4D20-92EB-F65FDD5AB7F0}" type="pres">
      <dgm:prSet presAssocID="{488F59DF-6431-4677-81E4-AC6CCCE9CB05}" presName="root" presStyleCnt="0"/>
      <dgm:spPr/>
    </dgm:pt>
    <dgm:pt modelId="{B3FBEAE4-A301-4399-9A41-4DE3A63E0824}" type="pres">
      <dgm:prSet presAssocID="{488F59DF-6431-4677-81E4-AC6CCCE9CB05}" presName="rootComposite" presStyleCnt="0"/>
      <dgm:spPr/>
    </dgm:pt>
    <dgm:pt modelId="{3DF0DDEF-EA67-4FD1-8495-0E2714201A31}" type="pres">
      <dgm:prSet presAssocID="{488F59DF-6431-4677-81E4-AC6CCCE9CB05}" presName="rootText" presStyleLbl="node1" presStyleIdx="1" presStyleCnt="7"/>
      <dgm:spPr/>
      <dgm:t>
        <a:bodyPr/>
        <a:lstStyle/>
        <a:p>
          <a:endParaRPr lang="fr-FR"/>
        </a:p>
      </dgm:t>
    </dgm:pt>
    <dgm:pt modelId="{8FFE619B-18DE-46A7-8226-734550584B6D}" type="pres">
      <dgm:prSet presAssocID="{488F59DF-6431-4677-81E4-AC6CCCE9CB05}" presName="rootConnector" presStyleLbl="node1" presStyleIdx="1" presStyleCnt="7"/>
      <dgm:spPr/>
      <dgm:t>
        <a:bodyPr/>
        <a:lstStyle/>
        <a:p>
          <a:endParaRPr lang="fr-FR"/>
        </a:p>
      </dgm:t>
    </dgm:pt>
    <dgm:pt modelId="{08928FA8-E466-4998-9DE7-09B376E7D2E0}" type="pres">
      <dgm:prSet presAssocID="{488F59DF-6431-4677-81E4-AC6CCCE9CB05}" presName="childShape" presStyleCnt="0"/>
      <dgm:spPr/>
    </dgm:pt>
    <dgm:pt modelId="{A795B110-0CB0-4B5D-AB54-FD7BEED74099}" type="pres">
      <dgm:prSet presAssocID="{694AE9D5-F4F6-49B3-A94E-E3624A0A20C0}" presName="Name13" presStyleLbl="parChTrans1D2" presStyleIdx="5" presStyleCnt="35"/>
      <dgm:spPr/>
      <dgm:t>
        <a:bodyPr/>
        <a:lstStyle/>
        <a:p>
          <a:endParaRPr lang="fr-FR"/>
        </a:p>
      </dgm:t>
    </dgm:pt>
    <dgm:pt modelId="{A13AC4D6-CDCC-4033-B14C-89840C5832DB}" type="pres">
      <dgm:prSet presAssocID="{88A49829-8FB2-41F2-A6D0-FA37FDDEBA2F}" presName="childText" presStyleLbl="bgAcc1" presStyleIdx="5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A016E8-B1F8-43BF-A484-255A17B41535}" type="pres">
      <dgm:prSet presAssocID="{402B34F1-58E1-48A9-A0F1-B445435C341C}" presName="Name13" presStyleLbl="parChTrans1D2" presStyleIdx="6" presStyleCnt="35"/>
      <dgm:spPr/>
      <dgm:t>
        <a:bodyPr/>
        <a:lstStyle/>
        <a:p>
          <a:endParaRPr lang="fr-FR"/>
        </a:p>
      </dgm:t>
    </dgm:pt>
    <dgm:pt modelId="{4A82B4F1-F31B-4EAC-9A77-E58080268D1A}" type="pres">
      <dgm:prSet presAssocID="{487D3FF6-F519-4B92-AC38-0B5CC8CFF470}" presName="childText" presStyleLbl="bgAcc1" presStyleIdx="6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280B0F-B1E6-401D-8287-07D250228A6A}" type="pres">
      <dgm:prSet presAssocID="{045777FB-C3CE-4A60-9F1A-093083FA4446}" presName="Name13" presStyleLbl="parChTrans1D2" presStyleIdx="7" presStyleCnt="35"/>
      <dgm:spPr/>
      <dgm:t>
        <a:bodyPr/>
        <a:lstStyle/>
        <a:p>
          <a:endParaRPr lang="fr-FR"/>
        </a:p>
      </dgm:t>
    </dgm:pt>
    <dgm:pt modelId="{5A730667-36CC-40F7-AF54-A4FBAA15D08B}" type="pres">
      <dgm:prSet presAssocID="{E7565744-136D-4012-995A-8917D86282AB}" presName="childText" presStyleLbl="bgAcc1" presStyleIdx="7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D18C6-684E-44A5-9428-7B5F6244AF03}" type="pres">
      <dgm:prSet presAssocID="{ABC81264-0670-43BB-965D-D09905743B1E}" presName="Name13" presStyleLbl="parChTrans1D2" presStyleIdx="8" presStyleCnt="35"/>
      <dgm:spPr/>
      <dgm:t>
        <a:bodyPr/>
        <a:lstStyle/>
        <a:p>
          <a:endParaRPr lang="fr-FR"/>
        </a:p>
      </dgm:t>
    </dgm:pt>
    <dgm:pt modelId="{23182D2C-9D98-45F7-86CE-291C3CB3286C}" type="pres">
      <dgm:prSet presAssocID="{CA5B405E-CBDA-4B58-9D39-89179494628B}" presName="childText" presStyleLbl="bgAcc1" presStyleIdx="8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F27B9-FB26-4F9B-94BC-EAD0B6F3F50C}" type="pres">
      <dgm:prSet presAssocID="{D713EAD1-28E3-4740-A05B-4041A292A201}" presName="Name13" presStyleLbl="parChTrans1D2" presStyleIdx="9" presStyleCnt="35"/>
      <dgm:spPr/>
      <dgm:t>
        <a:bodyPr/>
        <a:lstStyle/>
        <a:p>
          <a:endParaRPr lang="fr-FR"/>
        </a:p>
      </dgm:t>
    </dgm:pt>
    <dgm:pt modelId="{BB5DCE9A-71FD-4343-BBE9-3F0941452FF2}" type="pres">
      <dgm:prSet presAssocID="{6CEE4DEC-5560-4B8C-B487-043303B9ADDA}" presName="childText" presStyleLbl="bgAcc1" presStyleIdx="9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C82A71-F8B5-4E55-B7A2-830230731A52}" type="pres">
      <dgm:prSet presAssocID="{DEAE21F8-CF2A-4068-83E2-E204F5F75311}" presName="root" presStyleCnt="0"/>
      <dgm:spPr/>
    </dgm:pt>
    <dgm:pt modelId="{6A9B2A09-49F1-4AC3-AF17-0F247A36C10E}" type="pres">
      <dgm:prSet presAssocID="{DEAE21F8-CF2A-4068-83E2-E204F5F75311}" presName="rootComposite" presStyleCnt="0"/>
      <dgm:spPr/>
    </dgm:pt>
    <dgm:pt modelId="{B604DEE8-A8BF-42E1-83BA-15BB98B82DB1}" type="pres">
      <dgm:prSet presAssocID="{DEAE21F8-CF2A-4068-83E2-E204F5F75311}" presName="rootText" presStyleLbl="node1" presStyleIdx="2" presStyleCnt="7"/>
      <dgm:spPr/>
      <dgm:t>
        <a:bodyPr/>
        <a:lstStyle/>
        <a:p>
          <a:endParaRPr lang="fr-FR"/>
        </a:p>
      </dgm:t>
    </dgm:pt>
    <dgm:pt modelId="{E418B6F5-E861-41C2-8AE2-839636BE7C80}" type="pres">
      <dgm:prSet presAssocID="{DEAE21F8-CF2A-4068-83E2-E204F5F75311}" presName="rootConnector" presStyleLbl="node1" presStyleIdx="2" presStyleCnt="7"/>
      <dgm:spPr/>
      <dgm:t>
        <a:bodyPr/>
        <a:lstStyle/>
        <a:p>
          <a:endParaRPr lang="fr-FR"/>
        </a:p>
      </dgm:t>
    </dgm:pt>
    <dgm:pt modelId="{9AB45F54-1CC5-44A7-84FB-03A261FA6D91}" type="pres">
      <dgm:prSet presAssocID="{DEAE21F8-CF2A-4068-83E2-E204F5F75311}" presName="childShape" presStyleCnt="0"/>
      <dgm:spPr/>
    </dgm:pt>
    <dgm:pt modelId="{6C4FCA32-560C-47B6-8C3C-99C14D03FD28}" type="pres">
      <dgm:prSet presAssocID="{57734DC0-4193-4064-9261-2989943030C9}" presName="Name13" presStyleLbl="parChTrans1D2" presStyleIdx="10" presStyleCnt="35"/>
      <dgm:spPr/>
      <dgm:t>
        <a:bodyPr/>
        <a:lstStyle/>
        <a:p>
          <a:endParaRPr lang="fr-FR"/>
        </a:p>
      </dgm:t>
    </dgm:pt>
    <dgm:pt modelId="{AA2A7511-CCBA-48E3-8E40-202184A69C03}" type="pres">
      <dgm:prSet presAssocID="{1E1F0136-1B44-4401-90F6-D3FF9810C917}" presName="childText" presStyleLbl="bgAcc1" presStyleIdx="10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5A19E6-22D7-4B54-B578-789298555EB6}" type="pres">
      <dgm:prSet presAssocID="{1B378BDE-729A-4057-8CC0-4BA68CA939DB}" presName="Name13" presStyleLbl="parChTrans1D2" presStyleIdx="11" presStyleCnt="35"/>
      <dgm:spPr/>
      <dgm:t>
        <a:bodyPr/>
        <a:lstStyle/>
        <a:p>
          <a:endParaRPr lang="fr-FR"/>
        </a:p>
      </dgm:t>
    </dgm:pt>
    <dgm:pt modelId="{05044723-77A2-4BD5-885B-709904FF2FAA}" type="pres">
      <dgm:prSet presAssocID="{17FCCD00-C8B7-4379-B755-D7B52A72184D}" presName="childText" presStyleLbl="bgAcc1" presStyleIdx="11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5F69D4-CB25-4150-9EF9-8B1675941A3C}" type="pres">
      <dgm:prSet presAssocID="{E363669B-6561-4F76-993D-89EE8FED7BCA}" presName="Name13" presStyleLbl="parChTrans1D2" presStyleIdx="12" presStyleCnt="35"/>
      <dgm:spPr/>
      <dgm:t>
        <a:bodyPr/>
        <a:lstStyle/>
        <a:p>
          <a:endParaRPr lang="fr-FR"/>
        </a:p>
      </dgm:t>
    </dgm:pt>
    <dgm:pt modelId="{62ABF46F-EB04-4CB4-8197-1ACBECA0F015}" type="pres">
      <dgm:prSet presAssocID="{165A67B7-D5AC-4BF1-93BD-9A660E4EA217}" presName="childText" presStyleLbl="bgAcc1" presStyleIdx="12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E87473-BD6E-4822-AB25-711ED06C0B05}" type="pres">
      <dgm:prSet presAssocID="{E676B4F8-86DB-42B2-BB09-B2242538DD61}" presName="Name13" presStyleLbl="parChTrans1D2" presStyleIdx="13" presStyleCnt="35"/>
      <dgm:spPr/>
      <dgm:t>
        <a:bodyPr/>
        <a:lstStyle/>
        <a:p>
          <a:endParaRPr lang="fr-FR"/>
        </a:p>
      </dgm:t>
    </dgm:pt>
    <dgm:pt modelId="{3C687539-02E2-434B-A3B2-F511B942D71C}" type="pres">
      <dgm:prSet presAssocID="{0AA16401-45B8-4875-8CC9-C5636367EC54}" presName="childText" presStyleLbl="bgAcc1" presStyleIdx="13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350606-3C16-4ECC-9175-FAE014F92F5B}" type="pres">
      <dgm:prSet presAssocID="{CC17D501-08D1-4411-97FD-9BCD218C8A31}" presName="Name13" presStyleLbl="parChTrans1D2" presStyleIdx="14" presStyleCnt="35"/>
      <dgm:spPr/>
      <dgm:t>
        <a:bodyPr/>
        <a:lstStyle/>
        <a:p>
          <a:endParaRPr lang="fr-FR"/>
        </a:p>
      </dgm:t>
    </dgm:pt>
    <dgm:pt modelId="{41FC3800-A681-4D58-819F-3A10DA974675}" type="pres">
      <dgm:prSet presAssocID="{D8572FB9-770C-421B-9A9D-FD976742A228}" presName="childText" presStyleLbl="bgAcc1" presStyleIdx="14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F695C6-BC72-4261-AD70-48D21DC87E8C}" type="pres">
      <dgm:prSet presAssocID="{F178873E-A114-4916-945C-B75C21AD5844}" presName="root" presStyleCnt="0"/>
      <dgm:spPr/>
    </dgm:pt>
    <dgm:pt modelId="{B8F8BB6A-D992-4A14-A9E4-940C94A42A10}" type="pres">
      <dgm:prSet presAssocID="{F178873E-A114-4916-945C-B75C21AD5844}" presName="rootComposite" presStyleCnt="0"/>
      <dgm:spPr/>
    </dgm:pt>
    <dgm:pt modelId="{57E6683F-8094-467A-90A3-E7DAFBAF5BE8}" type="pres">
      <dgm:prSet presAssocID="{F178873E-A114-4916-945C-B75C21AD5844}" presName="rootText" presStyleLbl="node1" presStyleIdx="3" presStyleCnt="7"/>
      <dgm:spPr/>
      <dgm:t>
        <a:bodyPr/>
        <a:lstStyle/>
        <a:p>
          <a:endParaRPr lang="fr-FR"/>
        </a:p>
      </dgm:t>
    </dgm:pt>
    <dgm:pt modelId="{6340FF37-D82D-4596-AE62-F1A6D8938DBF}" type="pres">
      <dgm:prSet presAssocID="{F178873E-A114-4916-945C-B75C21AD5844}" presName="rootConnector" presStyleLbl="node1" presStyleIdx="3" presStyleCnt="7"/>
      <dgm:spPr/>
      <dgm:t>
        <a:bodyPr/>
        <a:lstStyle/>
        <a:p>
          <a:endParaRPr lang="fr-FR"/>
        </a:p>
      </dgm:t>
    </dgm:pt>
    <dgm:pt modelId="{64402B84-E165-49BD-A6FC-BAD4E6564A49}" type="pres">
      <dgm:prSet presAssocID="{F178873E-A114-4916-945C-B75C21AD5844}" presName="childShape" presStyleCnt="0"/>
      <dgm:spPr/>
    </dgm:pt>
    <dgm:pt modelId="{B9C3FE61-FE27-4CAB-95CD-6F48AFF19C3D}" type="pres">
      <dgm:prSet presAssocID="{77C0240E-591F-4C71-B311-21399E20B68C}" presName="Name13" presStyleLbl="parChTrans1D2" presStyleIdx="15" presStyleCnt="35"/>
      <dgm:spPr/>
      <dgm:t>
        <a:bodyPr/>
        <a:lstStyle/>
        <a:p>
          <a:endParaRPr lang="fr-FR"/>
        </a:p>
      </dgm:t>
    </dgm:pt>
    <dgm:pt modelId="{F92E5710-6F0A-4F5A-A444-7B6D530AE3F3}" type="pres">
      <dgm:prSet presAssocID="{FFD69F4C-2396-4DE1-8F35-1F385FCEB0FC}" presName="childText" presStyleLbl="bgAcc1" presStyleIdx="15" presStyleCnt="35" custLinFactNeighborX="-4062" custLinFactNeighborY="21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7C8619-D0AD-4503-8495-1C31C2CE8748}" type="pres">
      <dgm:prSet presAssocID="{79B70E02-A700-4777-9C77-F1082E17152F}" presName="Name13" presStyleLbl="parChTrans1D2" presStyleIdx="16" presStyleCnt="35"/>
      <dgm:spPr/>
      <dgm:t>
        <a:bodyPr/>
        <a:lstStyle/>
        <a:p>
          <a:endParaRPr lang="fr-FR"/>
        </a:p>
      </dgm:t>
    </dgm:pt>
    <dgm:pt modelId="{9F7062D5-8046-40FF-91A8-F13D0DB14B95}" type="pres">
      <dgm:prSet presAssocID="{8405C4D9-FF28-4636-9E79-C02ACBE510C1}" presName="childText" presStyleLbl="bgAcc1" presStyleIdx="16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B9657-ED1A-41BF-A3A7-F0A8D16350F3}" type="pres">
      <dgm:prSet presAssocID="{C3690601-299B-4479-B13B-ADD5D5FD8B47}" presName="Name13" presStyleLbl="parChTrans1D2" presStyleIdx="17" presStyleCnt="35"/>
      <dgm:spPr/>
      <dgm:t>
        <a:bodyPr/>
        <a:lstStyle/>
        <a:p>
          <a:endParaRPr lang="fr-FR"/>
        </a:p>
      </dgm:t>
    </dgm:pt>
    <dgm:pt modelId="{5F0E6098-5CF2-4134-B773-206BEEB859B0}" type="pres">
      <dgm:prSet presAssocID="{37585765-C6D3-4B3A-82B2-973B9E64EC47}" presName="childText" presStyleLbl="bgAcc1" presStyleIdx="17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698B7A-667E-471F-A2F2-EC5927C804AE}" type="pres">
      <dgm:prSet presAssocID="{CC615EC5-578E-41FE-8FCE-A8786AF191C4}" presName="Name13" presStyleLbl="parChTrans1D2" presStyleIdx="18" presStyleCnt="35"/>
      <dgm:spPr/>
      <dgm:t>
        <a:bodyPr/>
        <a:lstStyle/>
        <a:p>
          <a:endParaRPr lang="fr-FR"/>
        </a:p>
      </dgm:t>
    </dgm:pt>
    <dgm:pt modelId="{41F8BF49-0E30-4935-B24D-1F811CA02CD0}" type="pres">
      <dgm:prSet presAssocID="{26312BAA-2716-4DFE-855D-38BABA0EEF13}" presName="childText" presStyleLbl="bgAcc1" presStyleIdx="18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FC06E-E6AD-4F06-9A8E-50BE737E3989}" type="pres">
      <dgm:prSet presAssocID="{400E02D7-E4DD-4DC2-8407-358B54AEA2BA}" presName="Name13" presStyleLbl="parChTrans1D2" presStyleIdx="19" presStyleCnt="35"/>
      <dgm:spPr/>
      <dgm:t>
        <a:bodyPr/>
        <a:lstStyle/>
        <a:p>
          <a:endParaRPr lang="fr-FR"/>
        </a:p>
      </dgm:t>
    </dgm:pt>
    <dgm:pt modelId="{D3BF0C90-3F19-4110-AD18-784DA3CDE4AA}" type="pres">
      <dgm:prSet presAssocID="{B74E2696-AA3B-422F-AE70-96164694FB39}" presName="childText" presStyleLbl="bgAcc1" presStyleIdx="19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2482D2-D8A4-40DE-912F-27E05617A8B7}" type="pres">
      <dgm:prSet presAssocID="{D9FE48FF-9141-4BA3-864C-1FBF4AE89331}" presName="root" presStyleCnt="0"/>
      <dgm:spPr/>
    </dgm:pt>
    <dgm:pt modelId="{158EB705-82C7-43B2-A091-9E30DC436743}" type="pres">
      <dgm:prSet presAssocID="{D9FE48FF-9141-4BA3-864C-1FBF4AE89331}" presName="rootComposite" presStyleCnt="0"/>
      <dgm:spPr/>
    </dgm:pt>
    <dgm:pt modelId="{76064934-D5E8-41C7-80F9-AF8AE875B633}" type="pres">
      <dgm:prSet presAssocID="{D9FE48FF-9141-4BA3-864C-1FBF4AE89331}" presName="rootText" presStyleLbl="node1" presStyleIdx="4" presStyleCnt="7"/>
      <dgm:spPr/>
      <dgm:t>
        <a:bodyPr/>
        <a:lstStyle/>
        <a:p>
          <a:endParaRPr lang="fr-FR"/>
        </a:p>
      </dgm:t>
    </dgm:pt>
    <dgm:pt modelId="{F3E1F748-9A72-4E5F-915F-F6C4E2254E38}" type="pres">
      <dgm:prSet presAssocID="{D9FE48FF-9141-4BA3-864C-1FBF4AE89331}" presName="rootConnector" presStyleLbl="node1" presStyleIdx="4" presStyleCnt="7"/>
      <dgm:spPr/>
      <dgm:t>
        <a:bodyPr/>
        <a:lstStyle/>
        <a:p>
          <a:endParaRPr lang="fr-FR"/>
        </a:p>
      </dgm:t>
    </dgm:pt>
    <dgm:pt modelId="{0102FBCE-C5C4-4B4E-A6FE-AE2C44F1B499}" type="pres">
      <dgm:prSet presAssocID="{D9FE48FF-9141-4BA3-864C-1FBF4AE89331}" presName="childShape" presStyleCnt="0"/>
      <dgm:spPr/>
    </dgm:pt>
    <dgm:pt modelId="{3F200796-0FE1-4F7A-95F8-F871467F99AF}" type="pres">
      <dgm:prSet presAssocID="{9AA230FF-4ADD-4464-B2DD-31A96F941D18}" presName="Name13" presStyleLbl="parChTrans1D2" presStyleIdx="20" presStyleCnt="35"/>
      <dgm:spPr/>
      <dgm:t>
        <a:bodyPr/>
        <a:lstStyle/>
        <a:p>
          <a:endParaRPr lang="fr-FR"/>
        </a:p>
      </dgm:t>
    </dgm:pt>
    <dgm:pt modelId="{360A4F9E-1A29-44BF-902E-95F3117996E9}" type="pres">
      <dgm:prSet presAssocID="{7B7F5946-5B98-4095-85F1-2119F0856977}" presName="childText" presStyleLbl="bgAcc1" presStyleIdx="20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10A2ED-F598-4ACC-834A-57A2238E76C8}" type="pres">
      <dgm:prSet presAssocID="{961988CA-F0C2-425F-9A80-C61F4634F75C}" presName="Name13" presStyleLbl="parChTrans1D2" presStyleIdx="21" presStyleCnt="35"/>
      <dgm:spPr/>
      <dgm:t>
        <a:bodyPr/>
        <a:lstStyle/>
        <a:p>
          <a:endParaRPr lang="fr-FR"/>
        </a:p>
      </dgm:t>
    </dgm:pt>
    <dgm:pt modelId="{0C4AF4DE-8BEE-4565-A6C1-5428D57C3E58}" type="pres">
      <dgm:prSet presAssocID="{A41EBC0F-7CF7-4244-9683-BAF31EF3232E}" presName="childText" presStyleLbl="bgAcc1" presStyleIdx="21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05A9FB-DFEB-4610-9BDE-5D0C7015BCF2}" type="pres">
      <dgm:prSet presAssocID="{480F78B8-5C05-48A4-AF09-CDE07D21663E}" presName="Name13" presStyleLbl="parChTrans1D2" presStyleIdx="22" presStyleCnt="35"/>
      <dgm:spPr/>
      <dgm:t>
        <a:bodyPr/>
        <a:lstStyle/>
        <a:p>
          <a:endParaRPr lang="fr-FR"/>
        </a:p>
      </dgm:t>
    </dgm:pt>
    <dgm:pt modelId="{41316861-2EE2-4810-BFE3-7FB6324BE519}" type="pres">
      <dgm:prSet presAssocID="{EEDE1F23-A49A-4810-B2B9-0B2433B10B96}" presName="childText" presStyleLbl="bgAcc1" presStyleIdx="22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0E4FD0-8623-40B2-8435-60D0DED4DD60}" type="pres">
      <dgm:prSet presAssocID="{9E191402-B738-4B21-AEAC-29FC60938F8A}" presName="Name13" presStyleLbl="parChTrans1D2" presStyleIdx="23" presStyleCnt="35"/>
      <dgm:spPr/>
      <dgm:t>
        <a:bodyPr/>
        <a:lstStyle/>
        <a:p>
          <a:endParaRPr lang="fr-FR"/>
        </a:p>
      </dgm:t>
    </dgm:pt>
    <dgm:pt modelId="{B5FFF0E1-2C8D-4862-983E-97166F3E8FB1}" type="pres">
      <dgm:prSet presAssocID="{CD72A5FC-B49C-41F4-BEC1-F868E47BA045}" presName="childText" presStyleLbl="bgAcc1" presStyleIdx="23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71DED-65DD-4204-A5A5-AF57EC23A20B}" type="pres">
      <dgm:prSet presAssocID="{81464705-4306-4E49-BF5D-4A7957BED6A4}" presName="Name13" presStyleLbl="parChTrans1D2" presStyleIdx="24" presStyleCnt="35"/>
      <dgm:spPr/>
      <dgm:t>
        <a:bodyPr/>
        <a:lstStyle/>
        <a:p>
          <a:endParaRPr lang="fr-FR"/>
        </a:p>
      </dgm:t>
    </dgm:pt>
    <dgm:pt modelId="{B80A4B4C-3828-4BFB-B176-F749FCD461C6}" type="pres">
      <dgm:prSet presAssocID="{51DD89AB-3874-43A7-A65D-4FB9248BB52B}" presName="childText" presStyleLbl="bgAcc1" presStyleIdx="24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BC842E-470E-4074-B9C0-B3D6DCA341D7}" type="pres">
      <dgm:prSet presAssocID="{978F8089-8227-43FA-A0B9-792B1DA6279C}" presName="root" presStyleCnt="0"/>
      <dgm:spPr/>
    </dgm:pt>
    <dgm:pt modelId="{B0C39C9B-CB19-4D0A-8035-3E180AB78B4B}" type="pres">
      <dgm:prSet presAssocID="{978F8089-8227-43FA-A0B9-792B1DA6279C}" presName="rootComposite" presStyleCnt="0"/>
      <dgm:spPr/>
    </dgm:pt>
    <dgm:pt modelId="{27B3DA38-8CCC-4227-9E0F-E7A10101F172}" type="pres">
      <dgm:prSet presAssocID="{978F8089-8227-43FA-A0B9-792B1DA6279C}" presName="rootText" presStyleLbl="node1" presStyleIdx="5" presStyleCnt="7"/>
      <dgm:spPr/>
      <dgm:t>
        <a:bodyPr/>
        <a:lstStyle/>
        <a:p>
          <a:endParaRPr lang="fr-FR"/>
        </a:p>
      </dgm:t>
    </dgm:pt>
    <dgm:pt modelId="{0598A7AD-6C5A-4102-8396-2E9F2339C0AE}" type="pres">
      <dgm:prSet presAssocID="{978F8089-8227-43FA-A0B9-792B1DA6279C}" presName="rootConnector" presStyleLbl="node1" presStyleIdx="5" presStyleCnt="7"/>
      <dgm:spPr/>
      <dgm:t>
        <a:bodyPr/>
        <a:lstStyle/>
        <a:p>
          <a:endParaRPr lang="fr-FR"/>
        </a:p>
      </dgm:t>
    </dgm:pt>
    <dgm:pt modelId="{62129D32-D389-4611-9CB5-3A9ACC8D69F0}" type="pres">
      <dgm:prSet presAssocID="{978F8089-8227-43FA-A0B9-792B1DA6279C}" presName="childShape" presStyleCnt="0"/>
      <dgm:spPr/>
    </dgm:pt>
    <dgm:pt modelId="{50DD9861-D5B7-44C9-958C-DD6A7049431D}" type="pres">
      <dgm:prSet presAssocID="{F84D9966-C921-45D3-AA1A-AE4D1C07DC32}" presName="Name13" presStyleLbl="parChTrans1D2" presStyleIdx="25" presStyleCnt="35"/>
      <dgm:spPr/>
      <dgm:t>
        <a:bodyPr/>
        <a:lstStyle/>
        <a:p>
          <a:endParaRPr lang="fr-FR"/>
        </a:p>
      </dgm:t>
    </dgm:pt>
    <dgm:pt modelId="{2E701786-9D68-4050-B022-232E571629BE}" type="pres">
      <dgm:prSet presAssocID="{BDC6BF46-3BCA-43F0-8160-B2C96F5B2314}" presName="childText" presStyleLbl="bgAcc1" presStyleIdx="25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B8111-60D7-424E-92EC-CCE22A265139}" type="pres">
      <dgm:prSet presAssocID="{814238BB-F6E4-436B-BDE3-DEE754B30EE1}" presName="Name13" presStyleLbl="parChTrans1D2" presStyleIdx="26" presStyleCnt="35"/>
      <dgm:spPr/>
      <dgm:t>
        <a:bodyPr/>
        <a:lstStyle/>
        <a:p>
          <a:endParaRPr lang="fr-FR"/>
        </a:p>
      </dgm:t>
    </dgm:pt>
    <dgm:pt modelId="{7F122810-BCC7-4D1B-B5E4-13072396F889}" type="pres">
      <dgm:prSet presAssocID="{CD00F321-2D31-409E-8100-A764FC6CAD84}" presName="childText" presStyleLbl="bgAcc1" presStyleIdx="26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A82F4-D259-45CD-9BF8-900EDC1CF5A1}" type="pres">
      <dgm:prSet presAssocID="{5CE73CAC-7DF0-4052-A0F5-6B5005D9D708}" presName="Name13" presStyleLbl="parChTrans1D2" presStyleIdx="27" presStyleCnt="35"/>
      <dgm:spPr/>
      <dgm:t>
        <a:bodyPr/>
        <a:lstStyle/>
        <a:p>
          <a:endParaRPr lang="fr-FR"/>
        </a:p>
      </dgm:t>
    </dgm:pt>
    <dgm:pt modelId="{C29682A1-EAFC-49F9-B355-876787A1A25B}" type="pres">
      <dgm:prSet presAssocID="{A9BEA929-F76D-439F-9CA0-B714BD71AB95}" presName="childText" presStyleLbl="bgAcc1" presStyleIdx="27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8487CF-6FF9-4C81-B619-6CD08313F47E}" type="pres">
      <dgm:prSet presAssocID="{07E764D6-2BAB-45E0-9F34-E3D6924B4ED9}" presName="Name13" presStyleLbl="parChTrans1D2" presStyleIdx="28" presStyleCnt="35"/>
      <dgm:spPr/>
      <dgm:t>
        <a:bodyPr/>
        <a:lstStyle/>
        <a:p>
          <a:endParaRPr lang="fr-FR"/>
        </a:p>
      </dgm:t>
    </dgm:pt>
    <dgm:pt modelId="{D4CD0B9D-3128-4918-B5B2-61E0411A1147}" type="pres">
      <dgm:prSet presAssocID="{497FCD6D-9C48-4FAA-80FE-AE07DAF1AB5E}" presName="childText" presStyleLbl="bgAcc1" presStyleIdx="28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4E46E6-E2CB-47D8-A6D6-63F51DE1F37C}" type="pres">
      <dgm:prSet presAssocID="{82A70E80-8666-4D62-A855-FB5A89C3DEB6}" presName="Name13" presStyleLbl="parChTrans1D2" presStyleIdx="29" presStyleCnt="35"/>
      <dgm:spPr/>
      <dgm:t>
        <a:bodyPr/>
        <a:lstStyle/>
        <a:p>
          <a:endParaRPr lang="fr-FR"/>
        </a:p>
      </dgm:t>
    </dgm:pt>
    <dgm:pt modelId="{FD1004DF-712F-4020-951D-533AE809A353}" type="pres">
      <dgm:prSet presAssocID="{F33F5DBE-0850-4D61-893B-973F165AC9C2}" presName="childText" presStyleLbl="bgAcc1" presStyleIdx="29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400CC-FF87-4CF6-84C3-9D27088F61CA}" type="pres">
      <dgm:prSet presAssocID="{8D1710B1-D93E-42E1-A0BC-8AE53C4079C9}" presName="root" presStyleCnt="0"/>
      <dgm:spPr/>
    </dgm:pt>
    <dgm:pt modelId="{3E55E44F-F16E-434F-8B68-76EFCCD4829E}" type="pres">
      <dgm:prSet presAssocID="{8D1710B1-D93E-42E1-A0BC-8AE53C4079C9}" presName="rootComposite" presStyleCnt="0"/>
      <dgm:spPr/>
    </dgm:pt>
    <dgm:pt modelId="{ADC7B74F-3B13-44FF-9A60-44E30648A61F}" type="pres">
      <dgm:prSet presAssocID="{8D1710B1-D93E-42E1-A0BC-8AE53C4079C9}" presName="rootText" presStyleLbl="node1" presStyleIdx="6" presStyleCnt="7"/>
      <dgm:spPr/>
      <dgm:t>
        <a:bodyPr/>
        <a:lstStyle/>
        <a:p>
          <a:endParaRPr lang="fr-FR"/>
        </a:p>
      </dgm:t>
    </dgm:pt>
    <dgm:pt modelId="{F0BA9B0C-F2F5-4C1B-AA57-CECA8C160747}" type="pres">
      <dgm:prSet presAssocID="{8D1710B1-D93E-42E1-A0BC-8AE53C4079C9}" presName="rootConnector" presStyleLbl="node1" presStyleIdx="6" presStyleCnt="7"/>
      <dgm:spPr/>
      <dgm:t>
        <a:bodyPr/>
        <a:lstStyle/>
        <a:p>
          <a:endParaRPr lang="fr-FR"/>
        </a:p>
      </dgm:t>
    </dgm:pt>
    <dgm:pt modelId="{668B0EB9-3047-4B26-AAEA-176614707FBC}" type="pres">
      <dgm:prSet presAssocID="{8D1710B1-D93E-42E1-A0BC-8AE53C4079C9}" presName="childShape" presStyleCnt="0"/>
      <dgm:spPr/>
    </dgm:pt>
    <dgm:pt modelId="{E1E65EE5-7C53-4C07-AD4B-0057BB93D41E}" type="pres">
      <dgm:prSet presAssocID="{C1702251-F4A9-4FF2-A119-4C40921E3A72}" presName="Name13" presStyleLbl="parChTrans1D2" presStyleIdx="30" presStyleCnt="35"/>
      <dgm:spPr/>
      <dgm:t>
        <a:bodyPr/>
        <a:lstStyle/>
        <a:p>
          <a:endParaRPr lang="fr-FR"/>
        </a:p>
      </dgm:t>
    </dgm:pt>
    <dgm:pt modelId="{24F55C81-880C-4399-9C05-FC730A035751}" type="pres">
      <dgm:prSet presAssocID="{CE9D1B8D-9BFC-4703-9DFB-FA6A80D27B56}" presName="childText" presStyleLbl="bgAcc1" presStyleIdx="30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78CF3-A7A5-45E7-B940-32094C428C03}" type="pres">
      <dgm:prSet presAssocID="{AC40F3E5-3261-4BB4-8BD5-F2577A63AB22}" presName="Name13" presStyleLbl="parChTrans1D2" presStyleIdx="31" presStyleCnt="35"/>
      <dgm:spPr/>
      <dgm:t>
        <a:bodyPr/>
        <a:lstStyle/>
        <a:p>
          <a:endParaRPr lang="fr-FR"/>
        </a:p>
      </dgm:t>
    </dgm:pt>
    <dgm:pt modelId="{C5C8A66D-2458-444C-BF5C-759B8000867F}" type="pres">
      <dgm:prSet presAssocID="{270E87F7-B82D-4990-B196-E5FBA495BE84}" presName="childText" presStyleLbl="bgAcc1" presStyleIdx="31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AFF2ED-2E87-437A-8112-6919AE1A06FE}" type="pres">
      <dgm:prSet presAssocID="{56860678-8C97-4C9A-8613-09736AB8C373}" presName="Name13" presStyleLbl="parChTrans1D2" presStyleIdx="32" presStyleCnt="35"/>
      <dgm:spPr/>
      <dgm:t>
        <a:bodyPr/>
        <a:lstStyle/>
        <a:p>
          <a:endParaRPr lang="fr-FR"/>
        </a:p>
      </dgm:t>
    </dgm:pt>
    <dgm:pt modelId="{CD54562F-11FD-4785-8618-EBC9AAB4BAC6}" type="pres">
      <dgm:prSet presAssocID="{BC745A19-75D6-40CC-B593-9423585D1094}" presName="childText" presStyleLbl="bgAcc1" presStyleIdx="32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8F48B-C068-41DB-8E3A-582A8F4EEA84}" type="pres">
      <dgm:prSet presAssocID="{83A63831-E18E-4861-81E9-B52E2F66AED8}" presName="Name13" presStyleLbl="parChTrans1D2" presStyleIdx="33" presStyleCnt="35"/>
      <dgm:spPr/>
      <dgm:t>
        <a:bodyPr/>
        <a:lstStyle/>
        <a:p>
          <a:endParaRPr lang="fr-FR"/>
        </a:p>
      </dgm:t>
    </dgm:pt>
    <dgm:pt modelId="{855F5E9A-A9E5-423A-8B00-D6A7D27EB331}" type="pres">
      <dgm:prSet presAssocID="{BB7DE667-A650-499E-A1D1-3BA4449D5DA4}" presName="childText" presStyleLbl="bgAcc1" presStyleIdx="33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4060B7-273C-4E1F-B266-C811CF3F86E0}" type="pres">
      <dgm:prSet presAssocID="{5B4638F0-46C4-4C24-A2B6-E3C733C2A0A4}" presName="Name13" presStyleLbl="parChTrans1D2" presStyleIdx="34" presStyleCnt="35"/>
      <dgm:spPr/>
      <dgm:t>
        <a:bodyPr/>
        <a:lstStyle/>
        <a:p>
          <a:endParaRPr lang="fr-FR"/>
        </a:p>
      </dgm:t>
    </dgm:pt>
    <dgm:pt modelId="{2F661344-1E3E-41D1-8554-109525C4A3CB}" type="pres">
      <dgm:prSet presAssocID="{055FB0F8-CEAB-450A-BD49-D157E614363E}" presName="childText" presStyleLbl="bgAcc1" presStyleIdx="34" presStyleCnt="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485274A-6ADD-47C3-B47D-324DC23F0415}" type="presOf" srcId="{488F59DF-6431-4677-81E4-AC6CCCE9CB05}" destId="{8FFE619B-18DE-46A7-8226-734550584B6D}" srcOrd="1" destOrd="0" presId="urn:microsoft.com/office/officeart/2005/8/layout/hierarchy3"/>
    <dgm:cxn modelId="{D23F9DF7-C311-44FE-ADCE-F7CA9040E087}" srcId="{F8634DD4-F2D9-428C-85C3-C83A17221692}" destId="{488F59DF-6431-4677-81E4-AC6CCCE9CB05}" srcOrd="1" destOrd="0" parTransId="{1417F320-9CC3-4CFF-A7D1-2B4796D6A568}" sibTransId="{3128899A-75BB-43DF-8D54-15FB5C6EF713}"/>
    <dgm:cxn modelId="{34B5FAC3-5F06-41FB-8E07-67B471642D8D}" type="presOf" srcId="{AC40F3E5-3261-4BB4-8BD5-F2577A63AB22}" destId="{F6178CF3-A7A5-45E7-B940-32094C428C03}" srcOrd="0" destOrd="0" presId="urn:microsoft.com/office/officeart/2005/8/layout/hierarchy3"/>
    <dgm:cxn modelId="{CF29BE83-1728-4AEF-999B-EAEC5B756E6D}" type="presOf" srcId="{400E02D7-E4DD-4DC2-8407-358B54AEA2BA}" destId="{332FC06E-E6AD-4F06-9A8E-50BE737E3989}" srcOrd="0" destOrd="0" presId="urn:microsoft.com/office/officeart/2005/8/layout/hierarchy3"/>
    <dgm:cxn modelId="{150E6C43-E91D-40C5-AD06-EAFAF2390C4B}" srcId="{978F8089-8227-43FA-A0B9-792B1DA6279C}" destId="{A9BEA929-F76D-439F-9CA0-B714BD71AB95}" srcOrd="2" destOrd="0" parTransId="{5CE73CAC-7DF0-4052-A0F5-6B5005D9D708}" sibTransId="{0F04C889-857D-4D23-81D0-DCAB652B631F}"/>
    <dgm:cxn modelId="{4DF78A1B-82AC-41A0-8DC4-F2D60C73FB80}" type="presOf" srcId="{1B378BDE-729A-4057-8CC0-4BA68CA939DB}" destId="{085A19E6-22D7-4B54-B578-789298555EB6}" srcOrd="0" destOrd="0" presId="urn:microsoft.com/office/officeart/2005/8/layout/hierarchy3"/>
    <dgm:cxn modelId="{6DCF875E-4D02-4394-BAEE-ABD4462D4420}" type="presOf" srcId="{F84D9966-C921-45D3-AA1A-AE4D1C07DC32}" destId="{50DD9861-D5B7-44C9-958C-DD6A7049431D}" srcOrd="0" destOrd="0" presId="urn:microsoft.com/office/officeart/2005/8/layout/hierarchy3"/>
    <dgm:cxn modelId="{A839EE8B-1D4D-4FB2-B618-5F32C0506963}" type="presOf" srcId="{9AA230FF-4ADD-4464-B2DD-31A96F941D18}" destId="{3F200796-0FE1-4F7A-95F8-F871467F99AF}" srcOrd="0" destOrd="0" presId="urn:microsoft.com/office/officeart/2005/8/layout/hierarchy3"/>
    <dgm:cxn modelId="{3B462901-1BD9-4143-B2EF-47B8D7A2F1FE}" srcId="{8D1710B1-D93E-42E1-A0BC-8AE53C4079C9}" destId="{BB7DE667-A650-499E-A1D1-3BA4449D5DA4}" srcOrd="3" destOrd="0" parTransId="{83A63831-E18E-4861-81E9-B52E2F66AED8}" sibTransId="{2DEC5658-7287-4E11-B44B-CFF4367FC724}"/>
    <dgm:cxn modelId="{52B33944-4849-4F5D-A298-98FCDB694696}" srcId="{F8634DD4-F2D9-428C-85C3-C83A17221692}" destId="{F178873E-A114-4916-945C-B75C21AD5844}" srcOrd="3" destOrd="0" parTransId="{6CA8A242-33ED-405E-AE27-A83A8D1316DD}" sibTransId="{9A80DFFC-4ED4-4B1A-9256-C3F0A8370A88}"/>
    <dgm:cxn modelId="{68AE240F-E2F9-477E-9144-6165A5E66F18}" type="presOf" srcId="{D9FE48FF-9141-4BA3-864C-1FBF4AE89331}" destId="{76064934-D5E8-41C7-80F9-AF8AE875B633}" srcOrd="0" destOrd="0" presId="urn:microsoft.com/office/officeart/2005/8/layout/hierarchy3"/>
    <dgm:cxn modelId="{BA28B6F9-2B69-4689-B2F2-8AAF1C525528}" type="presOf" srcId="{BB7DE667-A650-499E-A1D1-3BA4449D5DA4}" destId="{855F5E9A-A9E5-423A-8B00-D6A7D27EB331}" srcOrd="0" destOrd="0" presId="urn:microsoft.com/office/officeart/2005/8/layout/hierarchy3"/>
    <dgm:cxn modelId="{88B09970-1AE7-4F5F-9243-E3B220A520AC}" type="presOf" srcId="{A2D120D1-BECF-4AEB-AD21-2C8A59D7E6AE}" destId="{8FA6A456-05E7-4225-8ADD-99CB2B8B7B73}" srcOrd="0" destOrd="0" presId="urn:microsoft.com/office/officeart/2005/8/layout/hierarchy3"/>
    <dgm:cxn modelId="{454A1244-B65F-45C2-A3E9-B4F35C892FEF}" type="presOf" srcId="{ABC81264-0670-43BB-965D-D09905743B1E}" destId="{891D18C6-684E-44A5-9428-7B5F6244AF03}" srcOrd="0" destOrd="0" presId="urn:microsoft.com/office/officeart/2005/8/layout/hierarchy3"/>
    <dgm:cxn modelId="{B09CAB62-B411-4CD7-BAD7-E33C11D859C1}" srcId="{8D1710B1-D93E-42E1-A0BC-8AE53C4079C9}" destId="{BC745A19-75D6-40CC-B593-9423585D1094}" srcOrd="2" destOrd="0" parTransId="{56860678-8C97-4C9A-8613-09736AB8C373}" sibTransId="{B27365AC-5799-48FA-BB1C-6F59D986D6F8}"/>
    <dgm:cxn modelId="{3C166125-2DE8-4522-A940-FFFFD1FC4609}" srcId="{F178873E-A114-4916-945C-B75C21AD5844}" destId="{B74E2696-AA3B-422F-AE70-96164694FB39}" srcOrd="4" destOrd="0" parTransId="{400E02D7-E4DD-4DC2-8407-358B54AEA2BA}" sibTransId="{CD10DDC6-7103-4CD0-B316-59DEAC850911}"/>
    <dgm:cxn modelId="{B198BFC1-4643-408F-B824-36EF163B715B}" srcId="{488F59DF-6431-4677-81E4-AC6CCCE9CB05}" destId="{E7565744-136D-4012-995A-8917D86282AB}" srcOrd="2" destOrd="0" parTransId="{045777FB-C3CE-4A60-9F1A-093083FA4446}" sibTransId="{45FD42D3-CA34-4A42-A557-D11176D78045}"/>
    <dgm:cxn modelId="{4D918E02-303C-424A-8897-3E69FEE04F29}" type="presOf" srcId="{E7565744-136D-4012-995A-8917D86282AB}" destId="{5A730667-36CC-40F7-AF54-A4FBAA15D08B}" srcOrd="0" destOrd="0" presId="urn:microsoft.com/office/officeart/2005/8/layout/hierarchy3"/>
    <dgm:cxn modelId="{E425CF1E-8CA3-442F-9409-DD2596CBB0D6}" type="presOf" srcId="{5B4638F0-46C4-4C24-A2B6-E3C733C2A0A4}" destId="{494060B7-273C-4E1F-B266-C811CF3F86E0}" srcOrd="0" destOrd="0" presId="urn:microsoft.com/office/officeart/2005/8/layout/hierarchy3"/>
    <dgm:cxn modelId="{847C70F2-DF9E-4917-970D-FD1409070FC1}" type="presOf" srcId="{01BA914E-0351-4DC1-B6ED-34617F8DFC7D}" destId="{B57AF315-76CE-4769-AF82-CA85A954BC49}" srcOrd="0" destOrd="0" presId="urn:microsoft.com/office/officeart/2005/8/layout/hierarchy3"/>
    <dgm:cxn modelId="{B1A341A4-89EB-4116-A141-6DA0162AEE62}" type="presOf" srcId="{961988CA-F0C2-425F-9A80-C61F4634F75C}" destId="{3110A2ED-F598-4ACC-834A-57A2238E76C8}" srcOrd="0" destOrd="0" presId="urn:microsoft.com/office/officeart/2005/8/layout/hierarchy3"/>
    <dgm:cxn modelId="{8282662A-872B-4FD7-9DDE-13FD0696C015}" srcId="{D9FE48FF-9141-4BA3-864C-1FBF4AE89331}" destId="{51DD89AB-3874-43A7-A65D-4FB9248BB52B}" srcOrd="4" destOrd="0" parTransId="{81464705-4306-4E49-BF5D-4A7957BED6A4}" sibTransId="{CB32DA47-4686-45DE-8FB2-E0589A346519}"/>
    <dgm:cxn modelId="{B95D67BF-F98C-45FE-BF5C-2113E59F2B56}" type="presOf" srcId="{978F8089-8227-43FA-A0B9-792B1DA6279C}" destId="{0598A7AD-6C5A-4102-8396-2E9F2339C0AE}" srcOrd="1" destOrd="0" presId="urn:microsoft.com/office/officeart/2005/8/layout/hierarchy3"/>
    <dgm:cxn modelId="{872C0783-ABA2-48DC-A301-9866E7383B2E}" srcId="{F8634DD4-F2D9-428C-85C3-C83A17221692}" destId="{DEAE21F8-CF2A-4068-83E2-E204F5F75311}" srcOrd="2" destOrd="0" parTransId="{6B625641-EC7F-4D7A-9096-4D30A6415C57}" sibTransId="{9F5ACCE6-6685-499D-B672-3216CDE95BDB}"/>
    <dgm:cxn modelId="{F381C0A7-2C86-4F4E-8595-943D8B65E45C}" type="presOf" srcId="{7B7F5946-5B98-4095-85F1-2119F0856977}" destId="{360A4F9E-1A29-44BF-902E-95F3117996E9}" srcOrd="0" destOrd="0" presId="urn:microsoft.com/office/officeart/2005/8/layout/hierarchy3"/>
    <dgm:cxn modelId="{2EEB0EB5-3361-4A5E-8755-5325A1AAC0A4}" srcId="{488F59DF-6431-4677-81E4-AC6CCCE9CB05}" destId="{6CEE4DEC-5560-4B8C-B487-043303B9ADDA}" srcOrd="4" destOrd="0" parTransId="{D713EAD1-28E3-4740-A05B-4041A292A201}" sibTransId="{8F455E7C-8414-4888-A996-D97C44025222}"/>
    <dgm:cxn modelId="{C497EC68-54F4-40E2-8E6A-427CB1335FAA}" srcId="{37FD396D-FFA1-4778-BB74-EC540CEC0B6E}" destId="{23AFD17B-37BF-40C9-8573-0EE0D752688C}" srcOrd="3" destOrd="0" parTransId="{F800E04D-1F1A-48AB-91D8-5742DE1E5CB6}" sibTransId="{8557A8B0-C7E7-4218-899D-1524CEC3EAC2}"/>
    <dgm:cxn modelId="{8E5FCCDF-9F03-4442-A7EB-7C0E92730567}" type="presOf" srcId="{E8A33E7A-4814-4BDD-82AD-07F3862005A3}" destId="{C026A12C-83F7-4DDE-9A90-C7984A4596DF}" srcOrd="0" destOrd="0" presId="urn:microsoft.com/office/officeart/2005/8/layout/hierarchy3"/>
    <dgm:cxn modelId="{F7344C0B-9F21-4B63-9C63-DE94D0A5FA33}" type="presOf" srcId="{D8A4F371-046D-440D-807C-82553C17D565}" destId="{0AA8B480-1F72-4292-83D1-4958A310F929}" srcOrd="0" destOrd="0" presId="urn:microsoft.com/office/officeart/2005/8/layout/hierarchy3"/>
    <dgm:cxn modelId="{846AF930-41C2-4448-9467-BF70BA5A2399}" srcId="{F8634DD4-F2D9-428C-85C3-C83A17221692}" destId="{8D1710B1-D93E-42E1-A0BC-8AE53C4079C9}" srcOrd="6" destOrd="0" parTransId="{FECC011B-175F-4D18-9CB4-555CD6A550A6}" sibTransId="{64EB4ED5-99A1-4883-AE2B-A5EC9143225F}"/>
    <dgm:cxn modelId="{4EB6F4D1-934D-47FC-8E4A-AACBC4483878}" type="presOf" srcId="{A41EBC0F-7CF7-4244-9683-BAF31EF3232E}" destId="{0C4AF4DE-8BEE-4565-A6C1-5428D57C3E58}" srcOrd="0" destOrd="0" presId="urn:microsoft.com/office/officeart/2005/8/layout/hierarchy3"/>
    <dgm:cxn modelId="{C0F2B01D-B9A8-44C7-9D4F-07155EB5E658}" type="presOf" srcId="{402B34F1-58E1-48A9-A0F1-B445435C341C}" destId="{F2A016E8-B1F8-43BF-A484-255A17B41535}" srcOrd="0" destOrd="0" presId="urn:microsoft.com/office/officeart/2005/8/layout/hierarchy3"/>
    <dgm:cxn modelId="{2084AD9B-88F2-4C7B-941A-5C3B4D539151}" type="presOf" srcId="{270E87F7-B82D-4990-B196-E5FBA495BE84}" destId="{C5C8A66D-2458-444C-BF5C-759B8000867F}" srcOrd="0" destOrd="0" presId="urn:microsoft.com/office/officeart/2005/8/layout/hierarchy3"/>
    <dgm:cxn modelId="{E53D8F77-0CAF-46F3-B54E-439EE13B1DC9}" type="presOf" srcId="{C1702251-F4A9-4FF2-A119-4C40921E3A72}" destId="{E1E65EE5-7C53-4C07-AD4B-0057BB93D41E}" srcOrd="0" destOrd="0" presId="urn:microsoft.com/office/officeart/2005/8/layout/hierarchy3"/>
    <dgm:cxn modelId="{4BA9CD2A-2C04-47FA-9B47-0FE64CEE94C5}" type="presOf" srcId="{055FB0F8-CEAB-450A-BD49-D157E614363E}" destId="{2F661344-1E3E-41D1-8554-109525C4A3CB}" srcOrd="0" destOrd="0" presId="urn:microsoft.com/office/officeart/2005/8/layout/hierarchy3"/>
    <dgm:cxn modelId="{71CA2FC9-4732-46F2-B18C-B2FA2D6FC7C5}" type="presOf" srcId="{E363669B-6561-4F76-993D-89EE8FED7BCA}" destId="{1D5F69D4-CB25-4150-9EF9-8B1675941A3C}" srcOrd="0" destOrd="0" presId="urn:microsoft.com/office/officeart/2005/8/layout/hierarchy3"/>
    <dgm:cxn modelId="{E33C82A7-921F-4B6F-ACC1-7B1E3AFB7E5F}" type="presOf" srcId="{C3690601-299B-4479-B13B-ADD5D5FD8B47}" destId="{8A2B9657-ED1A-41BF-A3A7-F0A8D16350F3}" srcOrd="0" destOrd="0" presId="urn:microsoft.com/office/officeart/2005/8/layout/hierarchy3"/>
    <dgm:cxn modelId="{9F0945A0-B0DF-446C-888A-8BCC4D6BB654}" type="presOf" srcId="{B74E2696-AA3B-422F-AE70-96164694FB39}" destId="{D3BF0C90-3F19-4110-AD18-784DA3CDE4AA}" srcOrd="0" destOrd="0" presId="urn:microsoft.com/office/officeart/2005/8/layout/hierarchy3"/>
    <dgm:cxn modelId="{2882F52E-BDA1-4B27-9FA4-E172DCFE6E90}" srcId="{DEAE21F8-CF2A-4068-83E2-E204F5F75311}" destId="{0AA16401-45B8-4875-8CC9-C5636367EC54}" srcOrd="3" destOrd="0" parTransId="{E676B4F8-86DB-42B2-BB09-B2242538DD61}" sibTransId="{9A6CC631-3164-4A08-9FB7-AAB5B5975BB0}"/>
    <dgm:cxn modelId="{992D5963-173A-47DA-B8D4-4464E59413B3}" type="presOf" srcId="{82A70E80-8666-4D62-A855-FB5A89C3DEB6}" destId="{6F4E46E6-E2CB-47D8-A6D6-63F51DE1F37C}" srcOrd="0" destOrd="0" presId="urn:microsoft.com/office/officeart/2005/8/layout/hierarchy3"/>
    <dgm:cxn modelId="{2F00F668-4014-4AF9-B61C-37170D44679D}" type="presOf" srcId="{F178873E-A114-4916-945C-B75C21AD5844}" destId="{57E6683F-8094-467A-90A3-E7DAFBAF5BE8}" srcOrd="0" destOrd="0" presId="urn:microsoft.com/office/officeart/2005/8/layout/hierarchy3"/>
    <dgm:cxn modelId="{D5B82EF9-FE2C-47B0-BCDE-2A2403C63157}" type="presOf" srcId="{CC615EC5-578E-41FE-8FCE-A8786AF191C4}" destId="{7A698B7A-667E-471F-A2F2-EC5927C804AE}" srcOrd="0" destOrd="0" presId="urn:microsoft.com/office/officeart/2005/8/layout/hierarchy3"/>
    <dgm:cxn modelId="{232B7211-E81C-4302-B179-EC350EF11C57}" type="presOf" srcId="{814238BB-F6E4-436B-BDE3-DEE754B30EE1}" destId="{0D6B8111-60D7-424E-92EC-CCE22A265139}" srcOrd="0" destOrd="0" presId="urn:microsoft.com/office/officeart/2005/8/layout/hierarchy3"/>
    <dgm:cxn modelId="{3AAE3B17-49A5-4155-98AA-B623AD3309E7}" type="presOf" srcId="{BDC6BF46-3BCA-43F0-8160-B2C96F5B2314}" destId="{2E701786-9D68-4050-B022-232E571629BE}" srcOrd="0" destOrd="0" presId="urn:microsoft.com/office/officeart/2005/8/layout/hierarchy3"/>
    <dgm:cxn modelId="{49D89336-E6F2-4DA4-A06F-1D17FBFA5C1F}" type="presOf" srcId="{694AE9D5-F4F6-49B3-A94E-E3624A0A20C0}" destId="{A795B110-0CB0-4B5D-AB54-FD7BEED74099}" srcOrd="0" destOrd="0" presId="urn:microsoft.com/office/officeart/2005/8/layout/hierarchy3"/>
    <dgm:cxn modelId="{35FC5524-7A85-4501-A316-0286242E1C96}" type="presOf" srcId="{480F78B8-5C05-48A4-AF09-CDE07D21663E}" destId="{F005A9FB-DFEB-4610-9BDE-5D0C7015BCF2}" srcOrd="0" destOrd="0" presId="urn:microsoft.com/office/officeart/2005/8/layout/hierarchy3"/>
    <dgm:cxn modelId="{ECA25F79-2C60-4E7F-82DE-DC313BF6B714}" type="presOf" srcId="{DEAE21F8-CF2A-4068-83E2-E204F5F75311}" destId="{E418B6F5-E861-41C2-8AE2-839636BE7C80}" srcOrd="1" destOrd="0" presId="urn:microsoft.com/office/officeart/2005/8/layout/hierarchy3"/>
    <dgm:cxn modelId="{002E24C0-B441-4BC5-AF42-59982BE77535}" type="presOf" srcId="{17FCCD00-C8B7-4379-B755-D7B52A72184D}" destId="{05044723-77A2-4BD5-885B-709904FF2FAA}" srcOrd="0" destOrd="0" presId="urn:microsoft.com/office/officeart/2005/8/layout/hierarchy3"/>
    <dgm:cxn modelId="{8C3FFA8E-0597-4502-8314-BA53A61CFFB0}" type="presOf" srcId="{A9BEA929-F76D-439F-9CA0-B714BD71AB95}" destId="{C29682A1-EAFC-49F9-B355-876787A1A25B}" srcOrd="0" destOrd="0" presId="urn:microsoft.com/office/officeart/2005/8/layout/hierarchy3"/>
    <dgm:cxn modelId="{E5A34FC8-A403-413A-9A83-0F0C19455BC8}" type="presOf" srcId="{26312BAA-2716-4DFE-855D-38BABA0EEF13}" destId="{41F8BF49-0E30-4935-B24D-1F811CA02CD0}" srcOrd="0" destOrd="0" presId="urn:microsoft.com/office/officeart/2005/8/layout/hierarchy3"/>
    <dgm:cxn modelId="{878162BB-41D0-43FC-995D-63A839AD2B3E}" srcId="{DEAE21F8-CF2A-4068-83E2-E204F5F75311}" destId="{1E1F0136-1B44-4401-90F6-D3FF9810C917}" srcOrd="0" destOrd="0" parTransId="{57734DC0-4193-4064-9261-2989943030C9}" sibTransId="{343A2B06-2B0A-4A01-8D7E-4592A339A6B5}"/>
    <dgm:cxn modelId="{859DB29C-115B-4DD8-9FB6-035CF94D0AFD}" type="presOf" srcId="{BC745A19-75D6-40CC-B593-9423585D1094}" destId="{CD54562F-11FD-4785-8618-EBC9AAB4BAC6}" srcOrd="0" destOrd="0" presId="urn:microsoft.com/office/officeart/2005/8/layout/hierarchy3"/>
    <dgm:cxn modelId="{0630543F-1638-4A9A-9D1B-F9BD9540005C}" srcId="{D9FE48FF-9141-4BA3-864C-1FBF4AE89331}" destId="{7B7F5946-5B98-4095-85F1-2119F0856977}" srcOrd="0" destOrd="0" parTransId="{9AA230FF-4ADD-4464-B2DD-31A96F941D18}" sibTransId="{41167411-2413-420D-A94B-26A2B5BD0DB0}"/>
    <dgm:cxn modelId="{972B4D32-CFC4-42F1-A9B7-E3F403BA9487}" type="presOf" srcId="{51DD89AB-3874-43A7-A65D-4FB9248BB52B}" destId="{B80A4B4C-3828-4BFB-B176-F749FCD461C6}" srcOrd="0" destOrd="0" presId="urn:microsoft.com/office/officeart/2005/8/layout/hierarchy3"/>
    <dgm:cxn modelId="{06465B02-43A7-4DD2-A40C-C3078C56512A}" srcId="{8D1710B1-D93E-42E1-A0BC-8AE53C4079C9}" destId="{CE9D1B8D-9BFC-4703-9DFB-FA6A80D27B56}" srcOrd="0" destOrd="0" parTransId="{C1702251-F4A9-4FF2-A119-4C40921E3A72}" sibTransId="{004D653E-48D9-4628-9BDE-58DB59F624D6}"/>
    <dgm:cxn modelId="{A7F57E66-266B-4769-A6F9-53CC23E29FE6}" srcId="{F8634DD4-F2D9-428C-85C3-C83A17221692}" destId="{D9FE48FF-9141-4BA3-864C-1FBF4AE89331}" srcOrd="4" destOrd="0" parTransId="{78A76A7C-BCFE-4EF1-AC76-1D2B3D357740}" sibTransId="{CF7EBD2C-8836-408B-9400-63698D8BA585}"/>
    <dgm:cxn modelId="{F5C8E47B-052E-409D-9C29-517C6DDC0563}" srcId="{488F59DF-6431-4677-81E4-AC6CCCE9CB05}" destId="{88A49829-8FB2-41F2-A6D0-FA37FDDEBA2F}" srcOrd="0" destOrd="0" parTransId="{694AE9D5-F4F6-49B3-A94E-E3624A0A20C0}" sibTransId="{71ACC3E8-C0D8-4148-AC2F-B135F5AAF452}"/>
    <dgm:cxn modelId="{135E35A1-C9B8-4833-B44C-EABE7B8D48A4}" type="presOf" srcId="{64EC05EB-B46E-4115-BB4E-93BCCB01782C}" destId="{0B4A7A8F-7B71-4C3B-81AD-50C84B003E85}" srcOrd="0" destOrd="0" presId="urn:microsoft.com/office/officeart/2005/8/layout/hierarchy3"/>
    <dgm:cxn modelId="{F6AF5A75-BBA1-44A2-88D2-2E382CCD66E7}" type="presOf" srcId="{57734DC0-4193-4064-9261-2989943030C9}" destId="{6C4FCA32-560C-47B6-8C3C-99C14D03FD28}" srcOrd="0" destOrd="0" presId="urn:microsoft.com/office/officeart/2005/8/layout/hierarchy3"/>
    <dgm:cxn modelId="{54B4588B-4A64-4033-9C8B-EC0B47F3ABEC}" type="presOf" srcId="{EEDE1F23-A49A-4810-B2B9-0B2433B10B96}" destId="{41316861-2EE2-4810-BFE3-7FB6324BE519}" srcOrd="0" destOrd="0" presId="urn:microsoft.com/office/officeart/2005/8/layout/hierarchy3"/>
    <dgm:cxn modelId="{D7F76336-25AD-4EEB-BA0A-31DBE56CCC12}" type="presOf" srcId="{07E764D6-2BAB-45E0-9F34-E3D6924B4ED9}" destId="{B58487CF-6FF9-4C81-B619-6CD08313F47E}" srcOrd="0" destOrd="0" presId="urn:microsoft.com/office/officeart/2005/8/layout/hierarchy3"/>
    <dgm:cxn modelId="{A62BB603-89EF-46FF-9A46-BEF4BDE40C4C}" type="presOf" srcId="{D9FE48FF-9141-4BA3-864C-1FBF4AE89331}" destId="{F3E1F748-9A72-4E5F-915F-F6C4E2254E38}" srcOrd="1" destOrd="0" presId="urn:microsoft.com/office/officeart/2005/8/layout/hierarchy3"/>
    <dgm:cxn modelId="{6193044F-F0DD-47CC-A4FD-2CA9452BC4A8}" type="presOf" srcId="{E676B4F8-86DB-42B2-BB09-B2242538DD61}" destId="{1DE87473-BD6E-4822-AB25-711ED06C0B05}" srcOrd="0" destOrd="0" presId="urn:microsoft.com/office/officeart/2005/8/layout/hierarchy3"/>
    <dgm:cxn modelId="{202F63AE-199C-434B-B830-988F0378957D}" type="presOf" srcId="{83A63831-E18E-4861-81E9-B52E2F66AED8}" destId="{70D8F48B-C068-41DB-8E3A-582A8F4EEA84}" srcOrd="0" destOrd="0" presId="urn:microsoft.com/office/officeart/2005/8/layout/hierarchy3"/>
    <dgm:cxn modelId="{9134C58C-3A77-4015-85C9-5551664260D0}" srcId="{DEAE21F8-CF2A-4068-83E2-E204F5F75311}" destId="{D8572FB9-770C-421B-9A9D-FD976742A228}" srcOrd="4" destOrd="0" parTransId="{CC17D501-08D1-4411-97FD-9BCD218C8A31}" sibTransId="{0933FBB0-03FB-4CCD-88E4-3E43732EC430}"/>
    <dgm:cxn modelId="{C8AD8F37-C609-4C33-9B85-4B14ECAFF520}" type="presOf" srcId="{CC17D501-08D1-4411-97FD-9BCD218C8A31}" destId="{CC350606-3C16-4ECC-9175-FAE014F92F5B}" srcOrd="0" destOrd="0" presId="urn:microsoft.com/office/officeart/2005/8/layout/hierarchy3"/>
    <dgm:cxn modelId="{627746BA-96BE-4D36-8A6B-83C8DA6A47C8}" srcId="{F8634DD4-F2D9-428C-85C3-C83A17221692}" destId="{978F8089-8227-43FA-A0B9-792B1DA6279C}" srcOrd="5" destOrd="0" parTransId="{F2DF59BA-3AD1-49BB-A2B7-438123A13017}" sibTransId="{B4ACDE87-9E1B-46BD-AA87-3204D3B5F21A}"/>
    <dgm:cxn modelId="{BB71E96B-0575-477C-83B7-327F02BF7CDD}" type="presOf" srcId="{CD72A5FC-B49C-41F4-BEC1-F868E47BA045}" destId="{B5FFF0E1-2C8D-4862-983E-97166F3E8FB1}" srcOrd="0" destOrd="0" presId="urn:microsoft.com/office/officeart/2005/8/layout/hierarchy3"/>
    <dgm:cxn modelId="{2F286E1D-727E-4CA5-8164-384324138C09}" type="presOf" srcId="{88A49829-8FB2-41F2-A6D0-FA37FDDEBA2F}" destId="{A13AC4D6-CDCC-4033-B14C-89840C5832DB}" srcOrd="0" destOrd="0" presId="urn:microsoft.com/office/officeart/2005/8/layout/hierarchy3"/>
    <dgm:cxn modelId="{5CC78F87-1D6C-4B9F-A513-B881308FBAAD}" type="presOf" srcId="{1E1F0136-1B44-4401-90F6-D3FF9810C917}" destId="{AA2A7511-CCBA-48E3-8E40-202184A69C03}" srcOrd="0" destOrd="0" presId="urn:microsoft.com/office/officeart/2005/8/layout/hierarchy3"/>
    <dgm:cxn modelId="{B249B136-8551-46CA-AB91-8C712F5F9607}" type="presOf" srcId="{A7EBE18F-5394-4A8C-A5F5-356D48FCAC99}" destId="{722DFD37-92B9-4729-957B-A57BBDC64E08}" srcOrd="0" destOrd="0" presId="urn:microsoft.com/office/officeart/2005/8/layout/hierarchy3"/>
    <dgm:cxn modelId="{E63AAC04-A83E-47AD-AADB-44B375D07A93}" type="presOf" srcId="{81464705-4306-4E49-BF5D-4A7957BED6A4}" destId="{8CC71DED-65DD-4204-A5A5-AF57EC23A20B}" srcOrd="0" destOrd="0" presId="urn:microsoft.com/office/officeart/2005/8/layout/hierarchy3"/>
    <dgm:cxn modelId="{07D5BD09-4659-4525-BDEC-FCC0705DB1D5}" type="presOf" srcId="{0AA16401-45B8-4875-8CC9-C5636367EC54}" destId="{3C687539-02E2-434B-A3B2-F511B942D71C}" srcOrd="0" destOrd="0" presId="urn:microsoft.com/office/officeart/2005/8/layout/hierarchy3"/>
    <dgm:cxn modelId="{D5523CB7-84A3-420A-80EC-990A26F5F4AC}" srcId="{F8634DD4-F2D9-428C-85C3-C83A17221692}" destId="{37FD396D-FFA1-4778-BB74-EC540CEC0B6E}" srcOrd="0" destOrd="0" parTransId="{5FC3F4E2-25A9-480E-AB96-5EBFB29908A4}" sibTransId="{47FB61CE-6E88-4795-91E9-420BB54FD000}"/>
    <dgm:cxn modelId="{2A988E27-AD24-4DD3-B8F6-9E82455EBF6F}" type="presOf" srcId="{8405C4D9-FF28-4636-9E79-C02ACBE510C1}" destId="{9F7062D5-8046-40FF-91A8-F13D0DB14B95}" srcOrd="0" destOrd="0" presId="urn:microsoft.com/office/officeart/2005/8/layout/hierarchy3"/>
    <dgm:cxn modelId="{3B6D8CBF-EFA3-4E96-B9C9-B4C764E253A2}" type="presOf" srcId="{37585765-C6D3-4B3A-82B2-973B9E64EC47}" destId="{5F0E6098-5CF2-4134-B773-206BEEB859B0}" srcOrd="0" destOrd="0" presId="urn:microsoft.com/office/officeart/2005/8/layout/hierarchy3"/>
    <dgm:cxn modelId="{547B9BD8-F25A-4366-8EDC-99ACDE3CD670}" srcId="{DEAE21F8-CF2A-4068-83E2-E204F5F75311}" destId="{165A67B7-D5AC-4BF1-93BD-9A660E4EA217}" srcOrd="2" destOrd="0" parTransId="{E363669B-6561-4F76-993D-89EE8FED7BCA}" sibTransId="{E9B94CCD-BDA9-4174-B8C8-6F4DB573996E}"/>
    <dgm:cxn modelId="{0A406051-7A59-4569-BBC4-71BA1799C426}" type="presOf" srcId="{79B70E02-A700-4777-9C77-F1082E17152F}" destId="{F67C8619-D0AD-4503-8495-1C31C2CE8748}" srcOrd="0" destOrd="0" presId="urn:microsoft.com/office/officeart/2005/8/layout/hierarchy3"/>
    <dgm:cxn modelId="{B430A418-4F63-497A-8C19-D12AA24D3FB7}" srcId="{37FD396D-FFA1-4778-BB74-EC540CEC0B6E}" destId="{64EC05EB-B46E-4115-BB4E-93BCCB01782C}" srcOrd="1" destOrd="0" parTransId="{A7EBE18F-5394-4A8C-A5F5-356D48FCAC99}" sibTransId="{CBE60C87-F8F5-487C-83CB-064BC50701A7}"/>
    <dgm:cxn modelId="{50F90D54-9EC4-46F0-AC92-65C074212D6E}" srcId="{488F59DF-6431-4677-81E4-AC6CCCE9CB05}" destId="{CA5B405E-CBDA-4B58-9D39-89179494628B}" srcOrd="3" destOrd="0" parTransId="{ABC81264-0670-43BB-965D-D09905743B1E}" sibTransId="{9C512185-745E-45AE-B3EC-9B140974DBC7}"/>
    <dgm:cxn modelId="{494973E2-3A1E-4D8F-B55E-0327A3E39CB8}" srcId="{DEAE21F8-CF2A-4068-83E2-E204F5F75311}" destId="{17FCCD00-C8B7-4379-B755-D7B52A72184D}" srcOrd="1" destOrd="0" parTransId="{1B378BDE-729A-4057-8CC0-4BA68CA939DB}" sibTransId="{47749E3E-A654-4872-9712-68B13A22B23F}"/>
    <dgm:cxn modelId="{92DBCF95-85E8-4424-BE85-90C05178D466}" type="presOf" srcId="{77C0240E-591F-4C71-B311-21399E20B68C}" destId="{B9C3FE61-FE27-4CAB-95CD-6F48AFF19C3D}" srcOrd="0" destOrd="0" presId="urn:microsoft.com/office/officeart/2005/8/layout/hierarchy3"/>
    <dgm:cxn modelId="{91F6C9C7-6B70-4389-97CD-274B5397E7DB}" type="presOf" srcId="{D8572FB9-770C-421B-9A9D-FD976742A228}" destId="{41FC3800-A681-4D58-819F-3A10DA974675}" srcOrd="0" destOrd="0" presId="urn:microsoft.com/office/officeart/2005/8/layout/hierarchy3"/>
    <dgm:cxn modelId="{C99867D6-E54F-4C2F-8CD9-56728D04E869}" type="presOf" srcId="{045777FB-C3CE-4A60-9F1A-093083FA4446}" destId="{B6280B0F-B1E6-401D-8287-07D250228A6A}" srcOrd="0" destOrd="0" presId="urn:microsoft.com/office/officeart/2005/8/layout/hierarchy3"/>
    <dgm:cxn modelId="{40AFBF7E-1E0F-4DB7-BE72-F50405772AE4}" srcId="{D9FE48FF-9141-4BA3-864C-1FBF4AE89331}" destId="{EEDE1F23-A49A-4810-B2B9-0B2433B10B96}" srcOrd="2" destOrd="0" parTransId="{480F78B8-5C05-48A4-AF09-CDE07D21663E}" sibTransId="{CEE61EA9-6DC7-4140-8528-9751ABE08465}"/>
    <dgm:cxn modelId="{D1461937-F088-411C-B90A-C89C2C3FE390}" srcId="{978F8089-8227-43FA-A0B9-792B1DA6279C}" destId="{F33F5DBE-0850-4D61-893B-973F165AC9C2}" srcOrd="4" destOrd="0" parTransId="{82A70E80-8666-4D62-A855-FB5A89C3DEB6}" sibTransId="{695AA8BE-355F-4342-9B2B-A95B2ECE859D}"/>
    <dgm:cxn modelId="{1302820A-811A-4536-8AB7-83A113516FB6}" srcId="{F178873E-A114-4916-945C-B75C21AD5844}" destId="{8405C4D9-FF28-4636-9E79-C02ACBE510C1}" srcOrd="1" destOrd="0" parTransId="{79B70E02-A700-4777-9C77-F1082E17152F}" sibTransId="{67B81B97-6EA4-4F95-8817-52AC73352FD0}"/>
    <dgm:cxn modelId="{128A28EB-3BE5-4205-900A-15943E737334}" srcId="{D9FE48FF-9141-4BA3-864C-1FBF4AE89331}" destId="{CD72A5FC-B49C-41F4-BEC1-F868E47BA045}" srcOrd="3" destOrd="0" parTransId="{9E191402-B738-4B21-AEAC-29FC60938F8A}" sibTransId="{640E30F0-C2AE-475D-B84E-8E9024EACE6D}"/>
    <dgm:cxn modelId="{B009A56F-CE52-41F1-AB75-115472DB3528}" srcId="{D9FE48FF-9141-4BA3-864C-1FBF4AE89331}" destId="{A41EBC0F-7CF7-4244-9683-BAF31EF3232E}" srcOrd="1" destOrd="0" parTransId="{961988CA-F0C2-425F-9A80-C61F4634F75C}" sibTransId="{3E7C693D-6F53-471B-97D8-7B1DB1EAF6C2}"/>
    <dgm:cxn modelId="{24F0030A-34FB-4756-8C7E-EDB88F6CB713}" type="presOf" srcId="{D713EAD1-28E3-4740-A05B-4041A292A201}" destId="{2DBF27B9-FB26-4F9B-94BC-EAD0B6F3F50C}" srcOrd="0" destOrd="0" presId="urn:microsoft.com/office/officeart/2005/8/layout/hierarchy3"/>
    <dgm:cxn modelId="{D45B93FB-ADB3-4A40-BE8F-2A4998E225FD}" srcId="{978F8089-8227-43FA-A0B9-792B1DA6279C}" destId="{CD00F321-2D31-409E-8100-A764FC6CAD84}" srcOrd="1" destOrd="0" parTransId="{814238BB-F6E4-436B-BDE3-DEE754B30EE1}" sibTransId="{1759BBF4-1F56-46A9-9AA8-A95EBFCD111B}"/>
    <dgm:cxn modelId="{E3B02244-052E-4CDB-B020-2BB110026C3D}" type="presOf" srcId="{37FD396D-FFA1-4778-BB74-EC540CEC0B6E}" destId="{A7238B3C-713B-4E85-8F0E-2052D2DF5155}" srcOrd="1" destOrd="0" presId="urn:microsoft.com/office/officeart/2005/8/layout/hierarchy3"/>
    <dgm:cxn modelId="{3900E728-5412-4D51-8C2B-A5A45FAF93D2}" type="presOf" srcId="{F33F5DBE-0850-4D61-893B-973F165AC9C2}" destId="{FD1004DF-712F-4020-951D-533AE809A353}" srcOrd="0" destOrd="0" presId="urn:microsoft.com/office/officeart/2005/8/layout/hierarchy3"/>
    <dgm:cxn modelId="{6901A881-41EA-4F74-B6F6-F08E14E674ED}" type="presOf" srcId="{CA5B405E-CBDA-4B58-9D39-89179494628B}" destId="{23182D2C-9D98-45F7-86CE-291C3CB3286C}" srcOrd="0" destOrd="0" presId="urn:microsoft.com/office/officeart/2005/8/layout/hierarchy3"/>
    <dgm:cxn modelId="{BD17728F-79B3-488F-966B-5FEB754E416E}" type="presOf" srcId="{487D3FF6-F519-4B92-AC38-0B5CC8CFF470}" destId="{4A82B4F1-F31B-4EAC-9A77-E58080268D1A}" srcOrd="0" destOrd="0" presId="urn:microsoft.com/office/officeart/2005/8/layout/hierarchy3"/>
    <dgm:cxn modelId="{5AF4F3FA-62B3-4BCE-8B3E-2F7B9C5840E1}" srcId="{F178873E-A114-4916-945C-B75C21AD5844}" destId="{FFD69F4C-2396-4DE1-8F35-1F385FCEB0FC}" srcOrd="0" destOrd="0" parTransId="{77C0240E-591F-4C71-B311-21399E20B68C}" sibTransId="{EACD56C6-65C7-4B37-8C57-188641F26CA6}"/>
    <dgm:cxn modelId="{BC018751-B880-47C6-A2BF-8250A7C0B31B}" type="presOf" srcId="{6CEE4DEC-5560-4B8C-B487-043303B9ADDA}" destId="{BB5DCE9A-71FD-4343-BBE9-3F0941452FF2}" srcOrd="0" destOrd="0" presId="urn:microsoft.com/office/officeart/2005/8/layout/hierarchy3"/>
    <dgm:cxn modelId="{50ADF995-C09E-4CD3-8DBA-7DD07FFF61A6}" type="presOf" srcId="{CE9D1B8D-9BFC-4703-9DFB-FA6A80D27B56}" destId="{24F55C81-880C-4399-9C05-FC730A035751}" srcOrd="0" destOrd="0" presId="urn:microsoft.com/office/officeart/2005/8/layout/hierarchy3"/>
    <dgm:cxn modelId="{FA8E6599-82E1-42B5-B827-3BB82249465A}" type="presOf" srcId="{9E191402-B738-4B21-AEAC-29FC60938F8A}" destId="{F70E4FD0-8623-40B2-8435-60D0DED4DD60}" srcOrd="0" destOrd="0" presId="urn:microsoft.com/office/officeart/2005/8/layout/hierarchy3"/>
    <dgm:cxn modelId="{604B0F60-39CE-41BB-AA51-238AA24BF37D}" type="presOf" srcId="{F178873E-A114-4916-945C-B75C21AD5844}" destId="{6340FF37-D82D-4596-AE62-F1A6D8938DBF}" srcOrd="1" destOrd="0" presId="urn:microsoft.com/office/officeart/2005/8/layout/hierarchy3"/>
    <dgm:cxn modelId="{C959281C-A068-419F-823F-99C28E58969D}" type="presOf" srcId="{FFD69F4C-2396-4DE1-8F35-1F385FCEB0FC}" destId="{F92E5710-6F0A-4F5A-A444-7B6D530AE3F3}" srcOrd="0" destOrd="0" presId="urn:microsoft.com/office/officeart/2005/8/layout/hierarchy3"/>
    <dgm:cxn modelId="{7E26B638-1C78-4EBA-A372-C0727C38C451}" srcId="{978F8089-8227-43FA-A0B9-792B1DA6279C}" destId="{BDC6BF46-3BCA-43F0-8160-B2C96F5B2314}" srcOrd="0" destOrd="0" parTransId="{F84D9966-C921-45D3-AA1A-AE4D1C07DC32}" sibTransId="{2AB55CFE-1078-4A2D-BB59-20FDBDC8AD0B}"/>
    <dgm:cxn modelId="{29A4AF18-0527-4B34-B231-A692DFD67D62}" type="presOf" srcId="{8D1710B1-D93E-42E1-A0BC-8AE53C4079C9}" destId="{ADC7B74F-3B13-44FF-9A60-44E30648A61F}" srcOrd="0" destOrd="0" presId="urn:microsoft.com/office/officeart/2005/8/layout/hierarchy3"/>
    <dgm:cxn modelId="{9F0EB094-7B0E-413D-8F99-995DE48F7FD0}" type="presOf" srcId="{978F8089-8227-43FA-A0B9-792B1DA6279C}" destId="{27B3DA38-8CCC-4227-9E0F-E7A10101F172}" srcOrd="0" destOrd="0" presId="urn:microsoft.com/office/officeart/2005/8/layout/hierarchy3"/>
    <dgm:cxn modelId="{9CC68B35-FDE3-4029-8A6D-383871CC03F2}" srcId="{978F8089-8227-43FA-A0B9-792B1DA6279C}" destId="{497FCD6D-9C48-4FAA-80FE-AE07DAF1AB5E}" srcOrd="3" destOrd="0" parTransId="{07E764D6-2BAB-45E0-9F34-E3D6924B4ED9}" sibTransId="{81FA62D9-BAF5-4DDB-ACEB-CEDA047A9B0D}"/>
    <dgm:cxn modelId="{29977BBA-A923-4588-B3E1-AA40A9EE0E5F}" type="presOf" srcId="{488F59DF-6431-4677-81E4-AC6CCCE9CB05}" destId="{3DF0DDEF-EA67-4FD1-8495-0E2714201A31}" srcOrd="0" destOrd="0" presId="urn:microsoft.com/office/officeart/2005/8/layout/hierarchy3"/>
    <dgm:cxn modelId="{AEDBFB8A-C0DC-41F1-AFCB-F2D8135AC117}" type="presOf" srcId="{DEAE21F8-CF2A-4068-83E2-E204F5F75311}" destId="{B604DEE8-A8BF-42E1-83BA-15BB98B82DB1}" srcOrd="0" destOrd="0" presId="urn:microsoft.com/office/officeart/2005/8/layout/hierarchy3"/>
    <dgm:cxn modelId="{F029A044-74F6-4F22-80B6-E3DD479240BB}" type="presOf" srcId="{8D1710B1-D93E-42E1-A0BC-8AE53C4079C9}" destId="{F0BA9B0C-F2F5-4C1B-AA57-CECA8C160747}" srcOrd="1" destOrd="0" presId="urn:microsoft.com/office/officeart/2005/8/layout/hierarchy3"/>
    <dgm:cxn modelId="{9B8A74C0-0805-480D-B08A-06143FB3E584}" srcId="{8D1710B1-D93E-42E1-A0BC-8AE53C4079C9}" destId="{055FB0F8-CEAB-450A-BD49-D157E614363E}" srcOrd="4" destOrd="0" parTransId="{5B4638F0-46C4-4C24-A2B6-E3C733C2A0A4}" sibTransId="{C8EDF474-D234-4E39-8671-83EC632951C8}"/>
    <dgm:cxn modelId="{0307815B-06C7-4673-8242-BE7732154CDA}" srcId="{488F59DF-6431-4677-81E4-AC6CCCE9CB05}" destId="{487D3FF6-F519-4B92-AC38-0B5CC8CFF470}" srcOrd="1" destOrd="0" parTransId="{402B34F1-58E1-48A9-A0F1-B445435C341C}" sibTransId="{CD7ADB4D-DE2E-4734-AD1A-2F591F25B51E}"/>
    <dgm:cxn modelId="{729DA7A1-5BF0-4BE0-965B-272CA0EC530B}" srcId="{37FD396D-FFA1-4778-BB74-EC540CEC0B6E}" destId="{01BA914E-0351-4DC1-B6ED-34617F8DFC7D}" srcOrd="0" destOrd="0" parTransId="{D8A4F371-046D-440D-807C-82553C17D565}" sibTransId="{04CC5155-0CCF-4A57-8ABB-83E1C5BCF7C6}"/>
    <dgm:cxn modelId="{F3AB2F64-D588-4253-81F4-C576CBCB9D66}" type="presOf" srcId="{5CE73CAC-7DF0-4052-A0F5-6B5005D9D708}" destId="{FD8A82F4-D259-45CD-9BF8-900EDC1CF5A1}" srcOrd="0" destOrd="0" presId="urn:microsoft.com/office/officeart/2005/8/layout/hierarchy3"/>
    <dgm:cxn modelId="{69CAC1F8-7DA3-408A-BFB3-F701D92D2C97}" srcId="{F178873E-A114-4916-945C-B75C21AD5844}" destId="{37585765-C6D3-4B3A-82B2-973B9E64EC47}" srcOrd="2" destOrd="0" parTransId="{C3690601-299B-4479-B13B-ADD5D5FD8B47}" sibTransId="{792DE7C6-A172-4C64-AEF1-2D753E59B146}"/>
    <dgm:cxn modelId="{39D5EF0E-FC7E-4087-896C-077129DEFD97}" type="presOf" srcId="{3A0896EB-2E96-41A1-8EAA-E9DFD1555926}" destId="{4552C781-00BC-4E6D-BBBF-C8BBBF9D63F1}" srcOrd="0" destOrd="0" presId="urn:microsoft.com/office/officeart/2005/8/layout/hierarchy3"/>
    <dgm:cxn modelId="{F6496273-F91A-4695-B696-B7694E1A4715}" type="presOf" srcId="{497FCD6D-9C48-4FAA-80FE-AE07DAF1AB5E}" destId="{D4CD0B9D-3128-4918-B5B2-61E0411A1147}" srcOrd="0" destOrd="0" presId="urn:microsoft.com/office/officeart/2005/8/layout/hierarchy3"/>
    <dgm:cxn modelId="{A34BD7AE-2646-4816-8D11-5A02F0E16F24}" type="presOf" srcId="{F800E04D-1F1A-48AB-91D8-5742DE1E5CB6}" destId="{F3DDCBD7-38B7-4251-8D40-B3DA535AE305}" srcOrd="0" destOrd="0" presId="urn:microsoft.com/office/officeart/2005/8/layout/hierarchy3"/>
    <dgm:cxn modelId="{210D3938-32E9-4149-95F0-0CA7C73FE1A9}" srcId="{37FD396D-FFA1-4778-BB74-EC540CEC0B6E}" destId="{E8A33E7A-4814-4BDD-82AD-07F3862005A3}" srcOrd="2" destOrd="0" parTransId="{A2D120D1-BECF-4AEB-AD21-2C8A59D7E6AE}" sibTransId="{533AE916-6CE1-48D2-930D-BAA30E559CB5}"/>
    <dgm:cxn modelId="{FF31A495-2917-4EF5-968F-1968845534C8}" type="presOf" srcId="{165A67B7-D5AC-4BF1-93BD-9A660E4EA217}" destId="{62ABF46F-EB04-4CB4-8197-1ACBECA0F015}" srcOrd="0" destOrd="0" presId="urn:microsoft.com/office/officeart/2005/8/layout/hierarchy3"/>
    <dgm:cxn modelId="{06997E2F-A815-44E4-8790-8A798C177183}" type="presOf" srcId="{23AFD17B-37BF-40C9-8573-0EE0D752688C}" destId="{685AADBE-96BC-4819-B8BA-931180582F8E}" srcOrd="0" destOrd="0" presId="urn:microsoft.com/office/officeart/2005/8/layout/hierarchy3"/>
    <dgm:cxn modelId="{4263B04A-0B4B-4020-B449-2A1745D8588D}" srcId="{F178873E-A114-4916-945C-B75C21AD5844}" destId="{26312BAA-2716-4DFE-855D-38BABA0EEF13}" srcOrd="3" destOrd="0" parTransId="{CC615EC5-578E-41FE-8FCE-A8786AF191C4}" sibTransId="{A76DC6C6-30E1-489E-BC4E-1C251A7203D6}"/>
    <dgm:cxn modelId="{851A20D5-7A14-45F9-99E2-4C6F1EA5492F}" type="presOf" srcId="{63EE410A-85C4-4D27-9529-FB4A47D9421A}" destId="{DCA8C8A6-E536-4BEB-9818-88C4A4EADC2A}" srcOrd="0" destOrd="0" presId="urn:microsoft.com/office/officeart/2005/8/layout/hierarchy3"/>
    <dgm:cxn modelId="{F13AADA0-026C-4401-8BF3-370EF8D7BBFD}" srcId="{37FD396D-FFA1-4778-BB74-EC540CEC0B6E}" destId="{63EE410A-85C4-4D27-9529-FB4A47D9421A}" srcOrd="4" destOrd="0" parTransId="{3A0896EB-2E96-41A1-8EAA-E9DFD1555926}" sibTransId="{6DECE176-7BE8-4062-80A8-2C3495539DA8}"/>
    <dgm:cxn modelId="{31C2F908-B1FF-4865-96AF-D3B014A3CBBD}" type="presOf" srcId="{37FD396D-FFA1-4778-BB74-EC540CEC0B6E}" destId="{698EC13E-4029-492D-A2C9-FC30A853DE20}" srcOrd="0" destOrd="0" presId="urn:microsoft.com/office/officeart/2005/8/layout/hierarchy3"/>
    <dgm:cxn modelId="{F37C2C1F-509E-4797-BAE1-CDD335EE1A5C}" srcId="{8D1710B1-D93E-42E1-A0BC-8AE53C4079C9}" destId="{270E87F7-B82D-4990-B196-E5FBA495BE84}" srcOrd="1" destOrd="0" parTransId="{AC40F3E5-3261-4BB4-8BD5-F2577A63AB22}" sibTransId="{03C328DC-DC0F-4EAE-9D94-4DADA1B5F2E9}"/>
    <dgm:cxn modelId="{80437FD6-B4C6-4ECE-B402-A9586AB790CA}" type="presOf" srcId="{CD00F321-2D31-409E-8100-A764FC6CAD84}" destId="{7F122810-BCC7-4D1B-B5E4-13072396F889}" srcOrd="0" destOrd="0" presId="urn:microsoft.com/office/officeart/2005/8/layout/hierarchy3"/>
    <dgm:cxn modelId="{8530C118-D6A6-4791-AC6B-D4C07AE30B1F}" type="presOf" srcId="{56860678-8C97-4C9A-8613-09736AB8C373}" destId="{F4AFF2ED-2E87-437A-8112-6919AE1A06FE}" srcOrd="0" destOrd="0" presId="urn:microsoft.com/office/officeart/2005/8/layout/hierarchy3"/>
    <dgm:cxn modelId="{C52693F4-FF6D-4158-88DF-E400C8DB847D}" type="presOf" srcId="{F8634DD4-F2D9-428C-85C3-C83A17221692}" destId="{93232128-B644-44E6-874A-5A3649F51F9F}" srcOrd="0" destOrd="0" presId="urn:microsoft.com/office/officeart/2005/8/layout/hierarchy3"/>
    <dgm:cxn modelId="{111D1DE8-A692-44F8-96E1-0674AD4DA3F9}" type="presParOf" srcId="{93232128-B644-44E6-874A-5A3649F51F9F}" destId="{C0CE287A-8A20-4208-8118-39CFC43436C3}" srcOrd="0" destOrd="0" presId="urn:microsoft.com/office/officeart/2005/8/layout/hierarchy3"/>
    <dgm:cxn modelId="{8A0F4AF8-E38B-4DB2-A9E9-37B5684722CD}" type="presParOf" srcId="{C0CE287A-8A20-4208-8118-39CFC43436C3}" destId="{1E513568-8F48-47E0-9E13-5A28F1EF2986}" srcOrd="0" destOrd="0" presId="urn:microsoft.com/office/officeart/2005/8/layout/hierarchy3"/>
    <dgm:cxn modelId="{184430BF-34E3-485F-9183-55F1029ED55E}" type="presParOf" srcId="{1E513568-8F48-47E0-9E13-5A28F1EF2986}" destId="{698EC13E-4029-492D-A2C9-FC30A853DE20}" srcOrd="0" destOrd="0" presId="urn:microsoft.com/office/officeart/2005/8/layout/hierarchy3"/>
    <dgm:cxn modelId="{DE8FE2C0-94D1-4F92-B723-5C8CE65B3487}" type="presParOf" srcId="{1E513568-8F48-47E0-9E13-5A28F1EF2986}" destId="{A7238B3C-713B-4E85-8F0E-2052D2DF5155}" srcOrd="1" destOrd="0" presId="urn:microsoft.com/office/officeart/2005/8/layout/hierarchy3"/>
    <dgm:cxn modelId="{273242C1-1B12-4E00-806C-8AC3B67BD4A3}" type="presParOf" srcId="{C0CE287A-8A20-4208-8118-39CFC43436C3}" destId="{F0169846-E6D9-4CB1-8B5C-F5C0E18335E9}" srcOrd="1" destOrd="0" presId="urn:microsoft.com/office/officeart/2005/8/layout/hierarchy3"/>
    <dgm:cxn modelId="{D0820D37-78AD-4A50-A99C-49EB55BFDE22}" type="presParOf" srcId="{F0169846-E6D9-4CB1-8B5C-F5C0E18335E9}" destId="{0AA8B480-1F72-4292-83D1-4958A310F929}" srcOrd="0" destOrd="0" presId="urn:microsoft.com/office/officeart/2005/8/layout/hierarchy3"/>
    <dgm:cxn modelId="{6EE6CCE0-FD5D-4929-A1BD-6C45AF099CC4}" type="presParOf" srcId="{F0169846-E6D9-4CB1-8B5C-F5C0E18335E9}" destId="{B57AF315-76CE-4769-AF82-CA85A954BC49}" srcOrd="1" destOrd="0" presId="urn:microsoft.com/office/officeart/2005/8/layout/hierarchy3"/>
    <dgm:cxn modelId="{18BCA223-7A01-401B-8D34-BCC48D779A78}" type="presParOf" srcId="{F0169846-E6D9-4CB1-8B5C-F5C0E18335E9}" destId="{722DFD37-92B9-4729-957B-A57BBDC64E08}" srcOrd="2" destOrd="0" presId="urn:microsoft.com/office/officeart/2005/8/layout/hierarchy3"/>
    <dgm:cxn modelId="{E4DC3837-464D-4D53-9B8E-4B24494E38C2}" type="presParOf" srcId="{F0169846-E6D9-4CB1-8B5C-F5C0E18335E9}" destId="{0B4A7A8F-7B71-4C3B-81AD-50C84B003E85}" srcOrd="3" destOrd="0" presId="urn:microsoft.com/office/officeart/2005/8/layout/hierarchy3"/>
    <dgm:cxn modelId="{3E311291-1FC7-417E-873D-C2F0375BAB37}" type="presParOf" srcId="{F0169846-E6D9-4CB1-8B5C-F5C0E18335E9}" destId="{8FA6A456-05E7-4225-8ADD-99CB2B8B7B73}" srcOrd="4" destOrd="0" presId="urn:microsoft.com/office/officeart/2005/8/layout/hierarchy3"/>
    <dgm:cxn modelId="{0E81043B-D021-4910-ABBD-4C257F6BD3F4}" type="presParOf" srcId="{F0169846-E6D9-4CB1-8B5C-F5C0E18335E9}" destId="{C026A12C-83F7-4DDE-9A90-C7984A4596DF}" srcOrd="5" destOrd="0" presId="urn:microsoft.com/office/officeart/2005/8/layout/hierarchy3"/>
    <dgm:cxn modelId="{263C90FD-6FCD-444D-8B68-E23D96F19338}" type="presParOf" srcId="{F0169846-E6D9-4CB1-8B5C-F5C0E18335E9}" destId="{F3DDCBD7-38B7-4251-8D40-B3DA535AE305}" srcOrd="6" destOrd="0" presId="urn:microsoft.com/office/officeart/2005/8/layout/hierarchy3"/>
    <dgm:cxn modelId="{6117C09E-B8FD-4842-845A-BBE11EF50C3C}" type="presParOf" srcId="{F0169846-E6D9-4CB1-8B5C-F5C0E18335E9}" destId="{685AADBE-96BC-4819-B8BA-931180582F8E}" srcOrd="7" destOrd="0" presId="urn:microsoft.com/office/officeart/2005/8/layout/hierarchy3"/>
    <dgm:cxn modelId="{A4FB0FE3-06E8-4950-B882-F4BE42EF8A02}" type="presParOf" srcId="{F0169846-E6D9-4CB1-8B5C-F5C0E18335E9}" destId="{4552C781-00BC-4E6D-BBBF-C8BBBF9D63F1}" srcOrd="8" destOrd="0" presId="urn:microsoft.com/office/officeart/2005/8/layout/hierarchy3"/>
    <dgm:cxn modelId="{B7A8A3AE-974D-47E9-BE95-583897970573}" type="presParOf" srcId="{F0169846-E6D9-4CB1-8B5C-F5C0E18335E9}" destId="{DCA8C8A6-E536-4BEB-9818-88C4A4EADC2A}" srcOrd="9" destOrd="0" presId="urn:microsoft.com/office/officeart/2005/8/layout/hierarchy3"/>
    <dgm:cxn modelId="{04505DFD-DD96-456B-B7BB-2BAD6DE26DF6}" type="presParOf" srcId="{93232128-B644-44E6-874A-5A3649F51F9F}" destId="{5F9DB13C-7848-4D20-92EB-F65FDD5AB7F0}" srcOrd="1" destOrd="0" presId="urn:microsoft.com/office/officeart/2005/8/layout/hierarchy3"/>
    <dgm:cxn modelId="{B9494465-F2D0-47B6-9243-681B6526AB06}" type="presParOf" srcId="{5F9DB13C-7848-4D20-92EB-F65FDD5AB7F0}" destId="{B3FBEAE4-A301-4399-9A41-4DE3A63E0824}" srcOrd="0" destOrd="0" presId="urn:microsoft.com/office/officeart/2005/8/layout/hierarchy3"/>
    <dgm:cxn modelId="{7F682247-C6D7-4AA9-AEDD-D64A1534A836}" type="presParOf" srcId="{B3FBEAE4-A301-4399-9A41-4DE3A63E0824}" destId="{3DF0DDEF-EA67-4FD1-8495-0E2714201A31}" srcOrd="0" destOrd="0" presId="urn:microsoft.com/office/officeart/2005/8/layout/hierarchy3"/>
    <dgm:cxn modelId="{1BD53C5B-0035-4DD1-98E4-0540418BD5C1}" type="presParOf" srcId="{B3FBEAE4-A301-4399-9A41-4DE3A63E0824}" destId="{8FFE619B-18DE-46A7-8226-734550584B6D}" srcOrd="1" destOrd="0" presId="urn:microsoft.com/office/officeart/2005/8/layout/hierarchy3"/>
    <dgm:cxn modelId="{4351541B-00F9-4241-A6C3-305CC9AD2AE7}" type="presParOf" srcId="{5F9DB13C-7848-4D20-92EB-F65FDD5AB7F0}" destId="{08928FA8-E466-4998-9DE7-09B376E7D2E0}" srcOrd="1" destOrd="0" presId="urn:microsoft.com/office/officeart/2005/8/layout/hierarchy3"/>
    <dgm:cxn modelId="{6FAF68CB-0A5C-44D0-94CA-5785D902670A}" type="presParOf" srcId="{08928FA8-E466-4998-9DE7-09B376E7D2E0}" destId="{A795B110-0CB0-4B5D-AB54-FD7BEED74099}" srcOrd="0" destOrd="0" presId="urn:microsoft.com/office/officeart/2005/8/layout/hierarchy3"/>
    <dgm:cxn modelId="{7256D75C-0011-46AA-B653-1A34E2185BE9}" type="presParOf" srcId="{08928FA8-E466-4998-9DE7-09B376E7D2E0}" destId="{A13AC4D6-CDCC-4033-B14C-89840C5832DB}" srcOrd="1" destOrd="0" presId="urn:microsoft.com/office/officeart/2005/8/layout/hierarchy3"/>
    <dgm:cxn modelId="{8B03DF79-E6EA-4AC2-BFB6-92048273ACB5}" type="presParOf" srcId="{08928FA8-E466-4998-9DE7-09B376E7D2E0}" destId="{F2A016E8-B1F8-43BF-A484-255A17B41535}" srcOrd="2" destOrd="0" presId="urn:microsoft.com/office/officeart/2005/8/layout/hierarchy3"/>
    <dgm:cxn modelId="{71C919F4-73EA-4B00-ACC3-C9718717E78F}" type="presParOf" srcId="{08928FA8-E466-4998-9DE7-09B376E7D2E0}" destId="{4A82B4F1-F31B-4EAC-9A77-E58080268D1A}" srcOrd="3" destOrd="0" presId="urn:microsoft.com/office/officeart/2005/8/layout/hierarchy3"/>
    <dgm:cxn modelId="{EA8BCBCA-2BB3-4B69-8F6A-3D25198D4492}" type="presParOf" srcId="{08928FA8-E466-4998-9DE7-09B376E7D2E0}" destId="{B6280B0F-B1E6-401D-8287-07D250228A6A}" srcOrd="4" destOrd="0" presId="urn:microsoft.com/office/officeart/2005/8/layout/hierarchy3"/>
    <dgm:cxn modelId="{9888F166-F0CE-4A87-83DF-85B8248AEBA3}" type="presParOf" srcId="{08928FA8-E466-4998-9DE7-09B376E7D2E0}" destId="{5A730667-36CC-40F7-AF54-A4FBAA15D08B}" srcOrd="5" destOrd="0" presId="urn:microsoft.com/office/officeart/2005/8/layout/hierarchy3"/>
    <dgm:cxn modelId="{FC8954ED-4E05-45BE-956F-B54E235DB91F}" type="presParOf" srcId="{08928FA8-E466-4998-9DE7-09B376E7D2E0}" destId="{891D18C6-684E-44A5-9428-7B5F6244AF03}" srcOrd="6" destOrd="0" presId="urn:microsoft.com/office/officeart/2005/8/layout/hierarchy3"/>
    <dgm:cxn modelId="{F6E85F13-6777-4756-B8FA-EA8C879380C8}" type="presParOf" srcId="{08928FA8-E466-4998-9DE7-09B376E7D2E0}" destId="{23182D2C-9D98-45F7-86CE-291C3CB3286C}" srcOrd="7" destOrd="0" presId="urn:microsoft.com/office/officeart/2005/8/layout/hierarchy3"/>
    <dgm:cxn modelId="{274B721A-8458-4509-9463-3D12302D7BC0}" type="presParOf" srcId="{08928FA8-E466-4998-9DE7-09B376E7D2E0}" destId="{2DBF27B9-FB26-4F9B-94BC-EAD0B6F3F50C}" srcOrd="8" destOrd="0" presId="urn:microsoft.com/office/officeart/2005/8/layout/hierarchy3"/>
    <dgm:cxn modelId="{8C12A75C-9AA1-4C51-88BF-2130D4AAF31B}" type="presParOf" srcId="{08928FA8-E466-4998-9DE7-09B376E7D2E0}" destId="{BB5DCE9A-71FD-4343-BBE9-3F0941452FF2}" srcOrd="9" destOrd="0" presId="urn:microsoft.com/office/officeart/2005/8/layout/hierarchy3"/>
    <dgm:cxn modelId="{F2CCF7AC-6E5E-47C6-91B1-94D4FC1B866B}" type="presParOf" srcId="{93232128-B644-44E6-874A-5A3649F51F9F}" destId="{0BC82A71-F8B5-4E55-B7A2-830230731A52}" srcOrd="2" destOrd="0" presId="urn:microsoft.com/office/officeart/2005/8/layout/hierarchy3"/>
    <dgm:cxn modelId="{41671762-85CD-498E-A82D-C524008DAF53}" type="presParOf" srcId="{0BC82A71-F8B5-4E55-B7A2-830230731A52}" destId="{6A9B2A09-49F1-4AC3-AF17-0F247A36C10E}" srcOrd="0" destOrd="0" presId="urn:microsoft.com/office/officeart/2005/8/layout/hierarchy3"/>
    <dgm:cxn modelId="{90186A07-59C5-4657-98D8-2F4BD9FBCF4D}" type="presParOf" srcId="{6A9B2A09-49F1-4AC3-AF17-0F247A36C10E}" destId="{B604DEE8-A8BF-42E1-83BA-15BB98B82DB1}" srcOrd="0" destOrd="0" presId="urn:microsoft.com/office/officeart/2005/8/layout/hierarchy3"/>
    <dgm:cxn modelId="{6219CA2B-0DD9-4199-B8D3-CA1B49174293}" type="presParOf" srcId="{6A9B2A09-49F1-4AC3-AF17-0F247A36C10E}" destId="{E418B6F5-E861-41C2-8AE2-839636BE7C80}" srcOrd="1" destOrd="0" presId="urn:microsoft.com/office/officeart/2005/8/layout/hierarchy3"/>
    <dgm:cxn modelId="{903CE22B-C2CD-4922-873B-6064F15D780D}" type="presParOf" srcId="{0BC82A71-F8B5-4E55-B7A2-830230731A52}" destId="{9AB45F54-1CC5-44A7-84FB-03A261FA6D91}" srcOrd="1" destOrd="0" presId="urn:microsoft.com/office/officeart/2005/8/layout/hierarchy3"/>
    <dgm:cxn modelId="{F848B2BF-1737-46D7-91A2-CE70E8BFA2E6}" type="presParOf" srcId="{9AB45F54-1CC5-44A7-84FB-03A261FA6D91}" destId="{6C4FCA32-560C-47B6-8C3C-99C14D03FD28}" srcOrd="0" destOrd="0" presId="urn:microsoft.com/office/officeart/2005/8/layout/hierarchy3"/>
    <dgm:cxn modelId="{2246F247-0837-4E93-AC81-E74305872E76}" type="presParOf" srcId="{9AB45F54-1CC5-44A7-84FB-03A261FA6D91}" destId="{AA2A7511-CCBA-48E3-8E40-202184A69C03}" srcOrd="1" destOrd="0" presId="urn:microsoft.com/office/officeart/2005/8/layout/hierarchy3"/>
    <dgm:cxn modelId="{F33F390B-CA17-406D-8613-B83BE7494E4A}" type="presParOf" srcId="{9AB45F54-1CC5-44A7-84FB-03A261FA6D91}" destId="{085A19E6-22D7-4B54-B578-789298555EB6}" srcOrd="2" destOrd="0" presId="urn:microsoft.com/office/officeart/2005/8/layout/hierarchy3"/>
    <dgm:cxn modelId="{F3BCE3CD-8FF4-4B4B-8CB1-293712120185}" type="presParOf" srcId="{9AB45F54-1CC5-44A7-84FB-03A261FA6D91}" destId="{05044723-77A2-4BD5-885B-709904FF2FAA}" srcOrd="3" destOrd="0" presId="urn:microsoft.com/office/officeart/2005/8/layout/hierarchy3"/>
    <dgm:cxn modelId="{C8344105-302F-4EC5-A78D-F00DF4CE0DE3}" type="presParOf" srcId="{9AB45F54-1CC5-44A7-84FB-03A261FA6D91}" destId="{1D5F69D4-CB25-4150-9EF9-8B1675941A3C}" srcOrd="4" destOrd="0" presId="urn:microsoft.com/office/officeart/2005/8/layout/hierarchy3"/>
    <dgm:cxn modelId="{B596ACE9-6175-4C76-B3ED-DF9F038601C8}" type="presParOf" srcId="{9AB45F54-1CC5-44A7-84FB-03A261FA6D91}" destId="{62ABF46F-EB04-4CB4-8197-1ACBECA0F015}" srcOrd="5" destOrd="0" presId="urn:microsoft.com/office/officeart/2005/8/layout/hierarchy3"/>
    <dgm:cxn modelId="{F1A404F5-D9D4-4883-9CF2-8250F38665F1}" type="presParOf" srcId="{9AB45F54-1CC5-44A7-84FB-03A261FA6D91}" destId="{1DE87473-BD6E-4822-AB25-711ED06C0B05}" srcOrd="6" destOrd="0" presId="urn:microsoft.com/office/officeart/2005/8/layout/hierarchy3"/>
    <dgm:cxn modelId="{4CCF11E4-947B-4033-BF1A-9F36305A1E8A}" type="presParOf" srcId="{9AB45F54-1CC5-44A7-84FB-03A261FA6D91}" destId="{3C687539-02E2-434B-A3B2-F511B942D71C}" srcOrd="7" destOrd="0" presId="urn:microsoft.com/office/officeart/2005/8/layout/hierarchy3"/>
    <dgm:cxn modelId="{AD113B08-F799-448F-B9EB-91FCC05AE2C0}" type="presParOf" srcId="{9AB45F54-1CC5-44A7-84FB-03A261FA6D91}" destId="{CC350606-3C16-4ECC-9175-FAE014F92F5B}" srcOrd="8" destOrd="0" presId="urn:microsoft.com/office/officeart/2005/8/layout/hierarchy3"/>
    <dgm:cxn modelId="{F66E7FFE-46AE-4869-8031-B92FE032A13A}" type="presParOf" srcId="{9AB45F54-1CC5-44A7-84FB-03A261FA6D91}" destId="{41FC3800-A681-4D58-819F-3A10DA974675}" srcOrd="9" destOrd="0" presId="urn:microsoft.com/office/officeart/2005/8/layout/hierarchy3"/>
    <dgm:cxn modelId="{48D7B3A2-C847-4028-874F-DAC991024D9D}" type="presParOf" srcId="{93232128-B644-44E6-874A-5A3649F51F9F}" destId="{5CF695C6-BC72-4261-AD70-48D21DC87E8C}" srcOrd="3" destOrd="0" presId="urn:microsoft.com/office/officeart/2005/8/layout/hierarchy3"/>
    <dgm:cxn modelId="{D451DD92-0850-4101-9009-5C0CAF2A8687}" type="presParOf" srcId="{5CF695C6-BC72-4261-AD70-48D21DC87E8C}" destId="{B8F8BB6A-D992-4A14-A9E4-940C94A42A10}" srcOrd="0" destOrd="0" presId="urn:microsoft.com/office/officeart/2005/8/layout/hierarchy3"/>
    <dgm:cxn modelId="{66AB776C-AD6B-4A8D-8A1B-D19D01E3DBA1}" type="presParOf" srcId="{B8F8BB6A-D992-4A14-A9E4-940C94A42A10}" destId="{57E6683F-8094-467A-90A3-E7DAFBAF5BE8}" srcOrd="0" destOrd="0" presId="urn:microsoft.com/office/officeart/2005/8/layout/hierarchy3"/>
    <dgm:cxn modelId="{E33569BC-5B96-4991-9634-3C10A293CA25}" type="presParOf" srcId="{B8F8BB6A-D992-4A14-A9E4-940C94A42A10}" destId="{6340FF37-D82D-4596-AE62-F1A6D8938DBF}" srcOrd="1" destOrd="0" presId="urn:microsoft.com/office/officeart/2005/8/layout/hierarchy3"/>
    <dgm:cxn modelId="{C6D34F31-6612-4DD9-9130-1E9EFC601D82}" type="presParOf" srcId="{5CF695C6-BC72-4261-AD70-48D21DC87E8C}" destId="{64402B84-E165-49BD-A6FC-BAD4E6564A49}" srcOrd="1" destOrd="0" presId="urn:microsoft.com/office/officeart/2005/8/layout/hierarchy3"/>
    <dgm:cxn modelId="{043E6B33-EAF9-460D-9B2D-7C7E0E9F3779}" type="presParOf" srcId="{64402B84-E165-49BD-A6FC-BAD4E6564A49}" destId="{B9C3FE61-FE27-4CAB-95CD-6F48AFF19C3D}" srcOrd="0" destOrd="0" presId="urn:microsoft.com/office/officeart/2005/8/layout/hierarchy3"/>
    <dgm:cxn modelId="{3613BFB0-742A-45FF-8087-1C717528DD88}" type="presParOf" srcId="{64402B84-E165-49BD-A6FC-BAD4E6564A49}" destId="{F92E5710-6F0A-4F5A-A444-7B6D530AE3F3}" srcOrd="1" destOrd="0" presId="urn:microsoft.com/office/officeart/2005/8/layout/hierarchy3"/>
    <dgm:cxn modelId="{812BA43D-6E38-407D-A5DA-7ABB41223A6B}" type="presParOf" srcId="{64402B84-E165-49BD-A6FC-BAD4E6564A49}" destId="{F67C8619-D0AD-4503-8495-1C31C2CE8748}" srcOrd="2" destOrd="0" presId="urn:microsoft.com/office/officeart/2005/8/layout/hierarchy3"/>
    <dgm:cxn modelId="{B692A01B-65D1-44B7-BD91-1AAEADCFCBED}" type="presParOf" srcId="{64402B84-E165-49BD-A6FC-BAD4E6564A49}" destId="{9F7062D5-8046-40FF-91A8-F13D0DB14B95}" srcOrd="3" destOrd="0" presId="urn:microsoft.com/office/officeart/2005/8/layout/hierarchy3"/>
    <dgm:cxn modelId="{1886762E-6BC9-4B49-A1E2-BC32776D4EC6}" type="presParOf" srcId="{64402B84-E165-49BD-A6FC-BAD4E6564A49}" destId="{8A2B9657-ED1A-41BF-A3A7-F0A8D16350F3}" srcOrd="4" destOrd="0" presId="urn:microsoft.com/office/officeart/2005/8/layout/hierarchy3"/>
    <dgm:cxn modelId="{D73BA0A9-0F50-4002-BE83-DFB42BF099DF}" type="presParOf" srcId="{64402B84-E165-49BD-A6FC-BAD4E6564A49}" destId="{5F0E6098-5CF2-4134-B773-206BEEB859B0}" srcOrd="5" destOrd="0" presId="urn:microsoft.com/office/officeart/2005/8/layout/hierarchy3"/>
    <dgm:cxn modelId="{C49DFD3C-9C84-47C4-9897-AD10BFB90E69}" type="presParOf" srcId="{64402B84-E165-49BD-A6FC-BAD4E6564A49}" destId="{7A698B7A-667E-471F-A2F2-EC5927C804AE}" srcOrd="6" destOrd="0" presId="urn:microsoft.com/office/officeart/2005/8/layout/hierarchy3"/>
    <dgm:cxn modelId="{C4456CBC-38E5-4CD8-8EF7-151051787CE1}" type="presParOf" srcId="{64402B84-E165-49BD-A6FC-BAD4E6564A49}" destId="{41F8BF49-0E30-4935-B24D-1F811CA02CD0}" srcOrd="7" destOrd="0" presId="urn:microsoft.com/office/officeart/2005/8/layout/hierarchy3"/>
    <dgm:cxn modelId="{05023A92-995D-4971-8C74-2E0DC4BBFF33}" type="presParOf" srcId="{64402B84-E165-49BD-A6FC-BAD4E6564A49}" destId="{332FC06E-E6AD-4F06-9A8E-50BE737E3989}" srcOrd="8" destOrd="0" presId="urn:microsoft.com/office/officeart/2005/8/layout/hierarchy3"/>
    <dgm:cxn modelId="{A66D037C-7F06-44FA-8072-7FB46AB46DF6}" type="presParOf" srcId="{64402B84-E165-49BD-A6FC-BAD4E6564A49}" destId="{D3BF0C90-3F19-4110-AD18-784DA3CDE4AA}" srcOrd="9" destOrd="0" presId="urn:microsoft.com/office/officeart/2005/8/layout/hierarchy3"/>
    <dgm:cxn modelId="{4807D273-E400-4EC4-BADD-4F8313499461}" type="presParOf" srcId="{93232128-B644-44E6-874A-5A3649F51F9F}" destId="{3E2482D2-D8A4-40DE-912F-27E05617A8B7}" srcOrd="4" destOrd="0" presId="urn:microsoft.com/office/officeart/2005/8/layout/hierarchy3"/>
    <dgm:cxn modelId="{07C9C1FA-9470-4347-8BDD-23F77C9A76CE}" type="presParOf" srcId="{3E2482D2-D8A4-40DE-912F-27E05617A8B7}" destId="{158EB705-82C7-43B2-A091-9E30DC436743}" srcOrd="0" destOrd="0" presId="urn:microsoft.com/office/officeart/2005/8/layout/hierarchy3"/>
    <dgm:cxn modelId="{6F6D8941-DA6F-4462-87AB-04329F970366}" type="presParOf" srcId="{158EB705-82C7-43B2-A091-9E30DC436743}" destId="{76064934-D5E8-41C7-80F9-AF8AE875B633}" srcOrd="0" destOrd="0" presId="urn:microsoft.com/office/officeart/2005/8/layout/hierarchy3"/>
    <dgm:cxn modelId="{9572FEC2-7206-482E-A5EF-62B2659B973D}" type="presParOf" srcId="{158EB705-82C7-43B2-A091-9E30DC436743}" destId="{F3E1F748-9A72-4E5F-915F-F6C4E2254E38}" srcOrd="1" destOrd="0" presId="urn:microsoft.com/office/officeart/2005/8/layout/hierarchy3"/>
    <dgm:cxn modelId="{DA8AEA9F-6DFB-466C-BEF5-FB250590C621}" type="presParOf" srcId="{3E2482D2-D8A4-40DE-912F-27E05617A8B7}" destId="{0102FBCE-C5C4-4B4E-A6FE-AE2C44F1B499}" srcOrd="1" destOrd="0" presId="urn:microsoft.com/office/officeart/2005/8/layout/hierarchy3"/>
    <dgm:cxn modelId="{1C80DC93-6437-4AB4-9535-E4BE29F83B83}" type="presParOf" srcId="{0102FBCE-C5C4-4B4E-A6FE-AE2C44F1B499}" destId="{3F200796-0FE1-4F7A-95F8-F871467F99AF}" srcOrd="0" destOrd="0" presId="urn:microsoft.com/office/officeart/2005/8/layout/hierarchy3"/>
    <dgm:cxn modelId="{549A4F15-4D59-4C09-BC0B-EDF3A3F9AF50}" type="presParOf" srcId="{0102FBCE-C5C4-4B4E-A6FE-AE2C44F1B499}" destId="{360A4F9E-1A29-44BF-902E-95F3117996E9}" srcOrd="1" destOrd="0" presId="urn:microsoft.com/office/officeart/2005/8/layout/hierarchy3"/>
    <dgm:cxn modelId="{9D9BD01D-F23A-4E3F-92F9-991251EA0420}" type="presParOf" srcId="{0102FBCE-C5C4-4B4E-A6FE-AE2C44F1B499}" destId="{3110A2ED-F598-4ACC-834A-57A2238E76C8}" srcOrd="2" destOrd="0" presId="urn:microsoft.com/office/officeart/2005/8/layout/hierarchy3"/>
    <dgm:cxn modelId="{D41BE898-2E16-4432-B5BB-6AC92E6A367E}" type="presParOf" srcId="{0102FBCE-C5C4-4B4E-A6FE-AE2C44F1B499}" destId="{0C4AF4DE-8BEE-4565-A6C1-5428D57C3E58}" srcOrd="3" destOrd="0" presId="urn:microsoft.com/office/officeart/2005/8/layout/hierarchy3"/>
    <dgm:cxn modelId="{554CDA0B-1AFB-43BF-99E8-D14BFB9BB727}" type="presParOf" srcId="{0102FBCE-C5C4-4B4E-A6FE-AE2C44F1B499}" destId="{F005A9FB-DFEB-4610-9BDE-5D0C7015BCF2}" srcOrd="4" destOrd="0" presId="urn:microsoft.com/office/officeart/2005/8/layout/hierarchy3"/>
    <dgm:cxn modelId="{74ECDB34-5169-4BB1-8889-7D464AA39D14}" type="presParOf" srcId="{0102FBCE-C5C4-4B4E-A6FE-AE2C44F1B499}" destId="{41316861-2EE2-4810-BFE3-7FB6324BE519}" srcOrd="5" destOrd="0" presId="urn:microsoft.com/office/officeart/2005/8/layout/hierarchy3"/>
    <dgm:cxn modelId="{8AD436B1-F7CA-4D2A-AA46-A3C5F5D8AF8E}" type="presParOf" srcId="{0102FBCE-C5C4-4B4E-A6FE-AE2C44F1B499}" destId="{F70E4FD0-8623-40B2-8435-60D0DED4DD60}" srcOrd="6" destOrd="0" presId="urn:microsoft.com/office/officeart/2005/8/layout/hierarchy3"/>
    <dgm:cxn modelId="{A57D1B56-BFFA-4BCC-96EC-CB448DAF48CC}" type="presParOf" srcId="{0102FBCE-C5C4-4B4E-A6FE-AE2C44F1B499}" destId="{B5FFF0E1-2C8D-4862-983E-97166F3E8FB1}" srcOrd="7" destOrd="0" presId="urn:microsoft.com/office/officeart/2005/8/layout/hierarchy3"/>
    <dgm:cxn modelId="{8FE30A42-F594-4DFE-A76C-3BB41EB7D625}" type="presParOf" srcId="{0102FBCE-C5C4-4B4E-A6FE-AE2C44F1B499}" destId="{8CC71DED-65DD-4204-A5A5-AF57EC23A20B}" srcOrd="8" destOrd="0" presId="urn:microsoft.com/office/officeart/2005/8/layout/hierarchy3"/>
    <dgm:cxn modelId="{F3C10A44-E402-477B-83D5-E90AD15B6BE1}" type="presParOf" srcId="{0102FBCE-C5C4-4B4E-A6FE-AE2C44F1B499}" destId="{B80A4B4C-3828-4BFB-B176-F749FCD461C6}" srcOrd="9" destOrd="0" presId="urn:microsoft.com/office/officeart/2005/8/layout/hierarchy3"/>
    <dgm:cxn modelId="{C11A73F9-C23A-437E-AF1D-7D0869E5B24F}" type="presParOf" srcId="{93232128-B644-44E6-874A-5A3649F51F9F}" destId="{86BC842E-470E-4074-B9C0-B3D6DCA341D7}" srcOrd="5" destOrd="0" presId="urn:microsoft.com/office/officeart/2005/8/layout/hierarchy3"/>
    <dgm:cxn modelId="{3BB2195E-A5F9-46F6-86D4-360B935371F1}" type="presParOf" srcId="{86BC842E-470E-4074-B9C0-B3D6DCA341D7}" destId="{B0C39C9B-CB19-4D0A-8035-3E180AB78B4B}" srcOrd="0" destOrd="0" presId="urn:microsoft.com/office/officeart/2005/8/layout/hierarchy3"/>
    <dgm:cxn modelId="{8528ED92-4C48-412C-8A5B-52F144C6C46E}" type="presParOf" srcId="{B0C39C9B-CB19-4D0A-8035-3E180AB78B4B}" destId="{27B3DA38-8CCC-4227-9E0F-E7A10101F172}" srcOrd="0" destOrd="0" presId="urn:microsoft.com/office/officeart/2005/8/layout/hierarchy3"/>
    <dgm:cxn modelId="{E8FD5B27-EA50-4CBE-87A4-D9030E190882}" type="presParOf" srcId="{B0C39C9B-CB19-4D0A-8035-3E180AB78B4B}" destId="{0598A7AD-6C5A-4102-8396-2E9F2339C0AE}" srcOrd="1" destOrd="0" presId="urn:microsoft.com/office/officeart/2005/8/layout/hierarchy3"/>
    <dgm:cxn modelId="{9DA4177E-8884-4D2A-89CC-36EC089B0086}" type="presParOf" srcId="{86BC842E-470E-4074-B9C0-B3D6DCA341D7}" destId="{62129D32-D389-4611-9CB5-3A9ACC8D69F0}" srcOrd="1" destOrd="0" presId="urn:microsoft.com/office/officeart/2005/8/layout/hierarchy3"/>
    <dgm:cxn modelId="{FAE9F1DD-7B6A-43E5-8E60-8A1214F76471}" type="presParOf" srcId="{62129D32-D389-4611-9CB5-3A9ACC8D69F0}" destId="{50DD9861-D5B7-44C9-958C-DD6A7049431D}" srcOrd="0" destOrd="0" presId="urn:microsoft.com/office/officeart/2005/8/layout/hierarchy3"/>
    <dgm:cxn modelId="{19C08863-2C62-4EF7-BEEF-22DF70E42BC4}" type="presParOf" srcId="{62129D32-D389-4611-9CB5-3A9ACC8D69F0}" destId="{2E701786-9D68-4050-B022-232E571629BE}" srcOrd="1" destOrd="0" presId="urn:microsoft.com/office/officeart/2005/8/layout/hierarchy3"/>
    <dgm:cxn modelId="{54D30DB1-455D-4470-A496-DB112CE81076}" type="presParOf" srcId="{62129D32-D389-4611-9CB5-3A9ACC8D69F0}" destId="{0D6B8111-60D7-424E-92EC-CCE22A265139}" srcOrd="2" destOrd="0" presId="urn:microsoft.com/office/officeart/2005/8/layout/hierarchy3"/>
    <dgm:cxn modelId="{C0222B1A-254C-47E3-B8A6-945DFD6C43F8}" type="presParOf" srcId="{62129D32-D389-4611-9CB5-3A9ACC8D69F0}" destId="{7F122810-BCC7-4D1B-B5E4-13072396F889}" srcOrd="3" destOrd="0" presId="urn:microsoft.com/office/officeart/2005/8/layout/hierarchy3"/>
    <dgm:cxn modelId="{34F6628E-F5DA-41B7-AD64-CA2596FBE855}" type="presParOf" srcId="{62129D32-D389-4611-9CB5-3A9ACC8D69F0}" destId="{FD8A82F4-D259-45CD-9BF8-900EDC1CF5A1}" srcOrd="4" destOrd="0" presId="urn:microsoft.com/office/officeart/2005/8/layout/hierarchy3"/>
    <dgm:cxn modelId="{53DDFC66-678A-480B-B197-781BA3108977}" type="presParOf" srcId="{62129D32-D389-4611-9CB5-3A9ACC8D69F0}" destId="{C29682A1-EAFC-49F9-B355-876787A1A25B}" srcOrd="5" destOrd="0" presId="urn:microsoft.com/office/officeart/2005/8/layout/hierarchy3"/>
    <dgm:cxn modelId="{6A391B5A-D854-47F1-A1D4-591618D9BAF2}" type="presParOf" srcId="{62129D32-D389-4611-9CB5-3A9ACC8D69F0}" destId="{B58487CF-6FF9-4C81-B619-6CD08313F47E}" srcOrd="6" destOrd="0" presId="urn:microsoft.com/office/officeart/2005/8/layout/hierarchy3"/>
    <dgm:cxn modelId="{B31C6CAA-9800-4B57-B6A1-2EA3B0157D71}" type="presParOf" srcId="{62129D32-D389-4611-9CB5-3A9ACC8D69F0}" destId="{D4CD0B9D-3128-4918-B5B2-61E0411A1147}" srcOrd="7" destOrd="0" presId="urn:microsoft.com/office/officeart/2005/8/layout/hierarchy3"/>
    <dgm:cxn modelId="{F82826C5-E7C3-44B0-BAAB-E7AA83E0CAEA}" type="presParOf" srcId="{62129D32-D389-4611-9CB5-3A9ACC8D69F0}" destId="{6F4E46E6-E2CB-47D8-A6D6-63F51DE1F37C}" srcOrd="8" destOrd="0" presId="urn:microsoft.com/office/officeart/2005/8/layout/hierarchy3"/>
    <dgm:cxn modelId="{D24E665A-7D68-4CCB-8D28-E46F0F610F49}" type="presParOf" srcId="{62129D32-D389-4611-9CB5-3A9ACC8D69F0}" destId="{FD1004DF-712F-4020-951D-533AE809A353}" srcOrd="9" destOrd="0" presId="urn:microsoft.com/office/officeart/2005/8/layout/hierarchy3"/>
    <dgm:cxn modelId="{783A65D0-4EDF-4191-9B58-8C1DBCD51B9E}" type="presParOf" srcId="{93232128-B644-44E6-874A-5A3649F51F9F}" destId="{758400CC-FF87-4CF6-84C3-9D27088F61CA}" srcOrd="6" destOrd="0" presId="urn:microsoft.com/office/officeart/2005/8/layout/hierarchy3"/>
    <dgm:cxn modelId="{BFF635E2-3305-4444-92B2-7AB6CFA041A3}" type="presParOf" srcId="{758400CC-FF87-4CF6-84C3-9D27088F61CA}" destId="{3E55E44F-F16E-434F-8B68-76EFCCD4829E}" srcOrd="0" destOrd="0" presId="urn:microsoft.com/office/officeart/2005/8/layout/hierarchy3"/>
    <dgm:cxn modelId="{B89DE9BF-D683-42FA-80EF-07C86DBAFD3D}" type="presParOf" srcId="{3E55E44F-F16E-434F-8B68-76EFCCD4829E}" destId="{ADC7B74F-3B13-44FF-9A60-44E30648A61F}" srcOrd="0" destOrd="0" presId="urn:microsoft.com/office/officeart/2005/8/layout/hierarchy3"/>
    <dgm:cxn modelId="{969F33B5-BE76-4ADF-98C0-417579B5529A}" type="presParOf" srcId="{3E55E44F-F16E-434F-8B68-76EFCCD4829E}" destId="{F0BA9B0C-F2F5-4C1B-AA57-CECA8C160747}" srcOrd="1" destOrd="0" presId="urn:microsoft.com/office/officeart/2005/8/layout/hierarchy3"/>
    <dgm:cxn modelId="{A4755A66-D13D-43A6-A52F-3F33832F26A7}" type="presParOf" srcId="{758400CC-FF87-4CF6-84C3-9D27088F61CA}" destId="{668B0EB9-3047-4B26-AAEA-176614707FBC}" srcOrd="1" destOrd="0" presId="urn:microsoft.com/office/officeart/2005/8/layout/hierarchy3"/>
    <dgm:cxn modelId="{69F79A7F-FF02-4D84-BB10-3A9C6D4AC1EC}" type="presParOf" srcId="{668B0EB9-3047-4B26-AAEA-176614707FBC}" destId="{E1E65EE5-7C53-4C07-AD4B-0057BB93D41E}" srcOrd="0" destOrd="0" presId="urn:microsoft.com/office/officeart/2005/8/layout/hierarchy3"/>
    <dgm:cxn modelId="{5A583FFB-1F46-4686-8D68-7481D788A5D2}" type="presParOf" srcId="{668B0EB9-3047-4B26-AAEA-176614707FBC}" destId="{24F55C81-880C-4399-9C05-FC730A035751}" srcOrd="1" destOrd="0" presId="urn:microsoft.com/office/officeart/2005/8/layout/hierarchy3"/>
    <dgm:cxn modelId="{E04DE705-3781-4BB1-B2FD-531FE1204B1F}" type="presParOf" srcId="{668B0EB9-3047-4B26-AAEA-176614707FBC}" destId="{F6178CF3-A7A5-45E7-B940-32094C428C03}" srcOrd="2" destOrd="0" presId="urn:microsoft.com/office/officeart/2005/8/layout/hierarchy3"/>
    <dgm:cxn modelId="{47F19CC9-1F0A-4DDE-A7EC-92FB59E0D0F6}" type="presParOf" srcId="{668B0EB9-3047-4B26-AAEA-176614707FBC}" destId="{C5C8A66D-2458-444C-BF5C-759B8000867F}" srcOrd="3" destOrd="0" presId="urn:microsoft.com/office/officeart/2005/8/layout/hierarchy3"/>
    <dgm:cxn modelId="{3B01C10C-3452-4012-923F-486A72B4C0FE}" type="presParOf" srcId="{668B0EB9-3047-4B26-AAEA-176614707FBC}" destId="{F4AFF2ED-2E87-437A-8112-6919AE1A06FE}" srcOrd="4" destOrd="0" presId="urn:microsoft.com/office/officeart/2005/8/layout/hierarchy3"/>
    <dgm:cxn modelId="{225978EB-4814-4886-90F6-101DEA42EB4A}" type="presParOf" srcId="{668B0EB9-3047-4B26-AAEA-176614707FBC}" destId="{CD54562F-11FD-4785-8618-EBC9AAB4BAC6}" srcOrd="5" destOrd="0" presId="urn:microsoft.com/office/officeart/2005/8/layout/hierarchy3"/>
    <dgm:cxn modelId="{C9BC83BA-6688-4B89-83B6-FA82BBC2D3E3}" type="presParOf" srcId="{668B0EB9-3047-4B26-AAEA-176614707FBC}" destId="{70D8F48B-C068-41DB-8E3A-582A8F4EEA84}" srcOrd="6" destOrd="0" presId="urn:microsoft.com/office/officeart/2005/8/layout/hierarchy3"/>
    <dgm:cxn modelId="{0AD2D59C-CA5A-4A86-A8A2-EB077EB8C4C3}" type="presParOf" srcId="{668B0EB9-3047-4B26-AAEA-176614707FBC}" destId="{855F5E9A-A9E5-423A-8B00-D6A7D27EB331}" srcOrd="7" destOrd="0" presId="urn:microsoft.com/office/officeart/2005/8/layout/hierarchy3"/>
    <dgm:cxn modelId="{EF3C252E-DB00-442C-BF56-5205A597ADF3}" type="presParOf" srcId="{668B0EB9-3047-4B26-AAEA-176614707FBC}" destId="{494060B7-273C-4E1F-B266-C811CF3F86E0}" srcOrd="8" destOrd="0" presId="urn:microsoft.com/office/officeart/2005/8/layout/hierarchy3"/>
    <dgm:cxn modelId="{70CF7BF8-16B8-4C76-B858-20D2F57592F6}" type="presParOf" srcId="{668B0EB9-3047-4B26-AAEA-176614707FBC}" destId="{2F661344-1E3E-41D1-8554-109525C4A3CB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Ingrédient atypique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Proposer un gel lubrifiant à base de phéromones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Ballerina</a:t>
          </a:r>
          <a:r>
            <a:rPr lang="fr-FR" dirty="0" smtClean="0"/>
            <a:t> lance </a:t>
          </a:r>
          <a:r>
            <a:rPr lang="fr-FR" dirty="0" err="1" smtClean="0"/>
            <a:t>Hush</a:t>
          </a:r>
          <a:r>
            <a:rPr lang="fr-FR" dirty="0" smtClean="0"/>
            <a:t> </a:t>
          </a:r>
          <a:r>
            <a:rPr lang="fr-FR" dirty="0" err="1" smtClean="0"/>
            <a:t>Hush</a:t>
          </a:r>
          <a:r>
            <a:rPr lang="fr-FR" dirty="0" smtClean="0"/>
            <a:t>, une gamme de bas de lingerie composée de phéromones pour stimuler la pratique sexuelle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5E31367-79E5-4569-BEF5-13D91CA8BEA4}" type="presOf" srcId="{C9AE695B-4E91-43B5-ACE0-689A6F458796}" destId="{8802E12B-CC52-418E-BC24-AEDB5858B9F4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FFA6B0E8-2654-4207-8D29-36514ACB3950}" type="presOf" srcId="{118181A4-6170-4811-B926-6EE9F248FBA8}" destId="{64FF0246-4F56-4831-AB83-FA73C0C97598}" srcOrd="0" destOrd="0" presId="urn:microsoft.com/office/officeart/2005/8/layout/process4"/>
    <dgm:cxn modelId="{44F8FC6E-20A4-4A7A-813B-687C58C01A6F}" type="presOf" srcId="{250A87B1-BEED-4F2F-9EBF-6EEBA183A550}" destId="{2FBAF3E2-8577-45FB-B024-D830D2E586BD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C2406DC1-E6AB-4B0C-9107-5B0DF3AE5BFF}" type="presOf" srcId="{ABB64E5C-E5C2-4A96-A291-0823DF40A97B}" destId="{0D7C51B6-6083-4D2D-998A-6EF871CB4EDC}" srcOrd="0" destOrd="0" presId="urn:microsoft.com/office/officeart/2005/8/layout/process4"/>
    <dgm:cxn modelId="{5BBB9372-E5A7-4ECA-8725-7AE7DA170286}" type="presOf" srcId="{0D739C0E-7FC3-46E9-A2A0-4C50A643238A}" destId="{7907EE74-C6D0-418F-9E38-CE02E2DCFD5B}" srcOrd="1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4E491AEF-13F8-4240-A033-A45524EB6D6C}" type="presOf" srcId="{87D9919F-68A5-4BAA-BF39-07800779FEB6}" destId="{6583A507-734F-4D0A-AF7B-5237524DBE88}" srcOrd="0" destOrd="0" presId="urn:microsoft.com/office/officeart/2005/8/layout/process4"/>
    <dgm:cxn modelId="{4D91D20C-C424-45F7-A66A-704E44A0C2A9}" type="presOf" srcId="{BBBE4B4D-47F6-4268-87A1-F704D52882B9}" destId="{858F83A0-349E-4402-A7F1-B6B9A2038565}" srcOrd="0" destOrd="0" presId="urn:microsoft.com/office/officeart/2005/8/layout/process4"/>
    <dgm:cxn modelId="{4223BE6F-E771-4BE0-910F-3EADA756825A}" type="presOf" srcId="{C9AE695B-4E91-43B5-ACE0-689A6F458796}" destId="{D33E6FC6-A922-4AC2-8A0B-3D69ADFFAEAE}" srcOrd="0" destOrd="0" presId="urn:microsoft.com/office/officeart/2005/8/layout/process4"/>
    <dgm:cxn modelId="{B1FCAB0A-ABA1-47A3-A1DF-57263740594C}" type="presOf" srcId="{0D739C0E-7FC3-46E9-A2A0-4C50A643238A}" destId="{A1793095-5841-4482-ADF3-99BAE718193E}" srcOrd="0" destOrd="0" presId="urn:microsoft.com/office/officeart/2005/8/layout/process4"/>
    <dgm:cxn modelId="{BB5E052E-10BD-4C7D-890E-4C4F4B70033F}" type="presOf" srcId="{250A87B1-BEED-4F2F-9EBF-6EEBA183A550}" destId="{58DFE5F6-0816-4634-B1FD-41535455C008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E18FBEBC-9E11-448B-A480-B3D45D260583}" type="presParOf" srcId="{858F83A0-349E-4402-A7F1-B6B9A2038565}" destId="{EA503AA0-2197-41F4-99C6-4F09B3ADF810}" srcOrd="0" destOrd="0" presId="urn:microsoft.com/office/officeart/2005/8/layout/process4"/>
    <dgm:cxn modelId="{54278E72-53B5-495C-8DEB-E5496AAEEA15}" type="presParOf" srcId="{EA503AA0-2197-41F4-99C6-4F09B3ADF810}" destId="{2FBAF3E2-8577-45FB-B024-D830D2E586BD}" srcOrd="0" destOrd="0" presId="urn:microsoft.com/office/officeart/2005/8/layout/process4"/>
    <dgm:cxn modelId="{2B0DF68B-3552-4BBE-9427-8B270C68B1AE}" type="presParOf" srcId="{EA503AA0-2197-41F4-99C6-4F09B3ADF810}" destId="{58DFE5F6-0816-4634-B1FD-41535455C008}" srcOrd="1" destOrd="0" presId="urn:microsoft.com/office/officeart/2005/8/layout/process4"/>
    <dgm:cxn modelId="{2E7D664F-7E43-4358-BE64-A2913F07442F}" type="presParOf" srcId="{EA503AA0-2197-41F4-99C6-4F09B3ADF810}" destId="{7062FB2D-7032-4062-83D1-1F8C8354DA2B}" srcOrd="2" destOrd="0" presId="urn:microsoft.com/office/officeart/2005/8/layout/process4"/>
    <dgm:cxn modelId="{74EB07F5-B74B-450B-A6B7-BBC904A996D3}" type="presParOf" srcId="{7062FB2D-7032-4062-83D1-1F8C8354DA2B}" destId="{6583A507-734F-4D0A-AF7B-5237524DBE88}" srcOrd="0" destOrd="0" presId="urn:microsoft.com/office/officeart/2005/8/layout/process4"/>
    <dgm:cxn modelId="{8923504A-259B-4414-BF67-97653B5CC115}" type="presParOf" srcId="{858F83A0-349E-4402-A7F1-B6B9A2038565}" destId="{F8ADAFE3-4954-482C-B56E-35282F7EF810}" srcOrd="1" destOrd="0" presId="urn:microsoft.com/office/officeart/2005/8/layout/process4"/>
    <dgm:cxn modelId="{548B6ABD-D85D-4962-A96D-F09B85E4C800}" type="presParOf" srcId="{858F83A0-349E-4402-A7F1-B6B9A2038565}" destId="{BB1ED04A-2659-4A00-8893-30606890C2DB}" srcOrd="2" destOrd="0" presId="urn:microsoft.com/office/officeart/2005/8/layout/process4"/>
    <dgm:cxn modelId="{61CF4764-109E-4A93-9110-D802E3F01882}" type="presParOf" srcId="{BB1ED04A-2659-4A00-8893-30606890C2DB}" destId="{D33E6FC6-A922-4AC2-8A0B-3D69ADFFAEAE}" srcOrd="0" destOrd="0" presId="urn:microsoft.com/office/officeart/2005/8/layout/process4"/>
    <dgm:cxn modelId="{E049FDF6-9206-4095-A885-162A2BF3453D}" type="presParOf" srcId="{BB1ED04A-2659-4A00-8893-30606890C2DB}" destId="{8802E12B-CC52-418E-BC24-AEDB5858B9F4}" srcOrd="1" destOrd="0" presId="urn:microsoft.com/office/officeart/2005/8/layout/process4"/>
    <dgm:cxn modelId="{91DF43E4-871A-4D01-8E61-23C79A873C63}" type="presParOf" srcId="{BB1ED04A-2659-4A00-8893-30606890C2DB}" destId="{DADB1710-24B8-4ED2-91D9-1099C5576C06}" srcOrd="2" destOrd="0" presId="urn:microsoft.com/office/officeart/2005/8/layout/process4"/>
    <dgm:cxn modelId="{D4C0AF3C-F2DD-4372-973F-650B6F1A9BE6}" type="presParOf" srcId="{DADB1710-24B8-4ED2-91D9-1099C5576C06}" destId="{0D7C51B6-6083-4D2D-998A-6EF871CB4EDC}" srcOrd="0" destOrd="0" presId="urn:microsoft.com/office/officeart/2005/8/layout/process4"/>
    <dgm:cxn modelId="{847B004B-9711-4807-B8F3-0C7861E9D874}" type="presParOf" srcId="{858F83A0-349E-4402-A7F1-B6B9A2038565}" destId="{84C8D1C9-0ACF-4E47-95FA-FBC0CA846F58}" srcOrd="3" destOrd="0" presId="urn:microsoft.com/office/officeart/2005/8/layout/process4"/>
    <dgm:cxn modelId="{5427E4EE-9616-4130-962C-A713C8BB121B}" type="presParOf" srcId="{858F83A0-349E-4402-A7F1-B6B9A2038565}" destId="{E75980B5-621E-4E32-BF36-8C0D205A51EB}" srcOrd="4" destOrd="0" presId="urn:microsoft.com/office/officeart/2005/8/layout/process4"/>
    <dgm:cxn modelId="{F975B4F0-BF04-4DA8-8965-9CDA22934EB2}" type="presParOf" srcId="{E75980B5-621E-4E32-BF36-8C0D205A51EB}" destId="{A1793095-5841-4482-ADF3-99BAE718193E}" srcOrd="0" destOrd="0" presId="urn:microsoft.com/office/officeart/2005/8/layout/process4"/>
    <dgm:cxn modelId="{04057495-DBFD-4815-8AFF-91D701C744A7}" type="presParOf" srcId="{E75980B5-621E-4E32-BF36-8C0D205A51EB}" destId="{7907EE74-C6D0-418F-9E38-CE02E2DCFD5B}" srcOrd="1" destOrd="0" presId="urn:microsoft.com/office/officeart/2005/8/layout/process4"/>
    <dgm:cxn modelId="{696984CC-9BF6-415A-BB58-B361096A6D4B}" type="presParOf" srcId="{E75980B5-621E-4E32-BF36-8C0D205A51EB}" destId="{883960E8-FCD5-4843-9E95-AB41BE6EF05E}" srcOrd="2" destOrd="0" presId="urn:microsoft.com/office/officeart/2005/8/layout/process4"/>
    <dgm:cxn modelId="{CDE7ED6E-225A-4AE7-9955-7AD46C80F863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Matière première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 brassard de sport protégeant des ondes smartphone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Wireless, le caleçon en fils d’argent qui protège les testicules des ondes des smartphone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C38861-F5F4-4B0F-8908-21E9002C7BDC}" type="presOf" srcId="{BBBE4B4D-47F6-4268-87A1-F704D52882B9}" destId="{858F83A0-349E-4402-A7F1-B6B9A2038565}" srcOrd="0" destOrd="0" presId="urn:microsoft.com/office/officeart/2005/8/layout/process4"/>
    <dgm:cxn modelId="{C3EB58AE-DEA6-4ADF-A84B-3BFFDA8F88FC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E2F1C117-7B26-4BD9-B39D-91B8933A5574}" type="presOf" srcId="{C9AE695B-4E91-43B5-ACE0-689A6F458796}" destId="{8802E12B-CC52-418E-BC24-AEDB5858B9F4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C8346889-6396-4F23-B772-9F97C6D74FB0}" type="presOf" srcId="{0D739C0E-7FC3-46E9-A2A0-4C50A643238A}" destId="{A1793095-5841-4482-ADF3-99BAE718193E}" srcOrd="0" destOrd="0" presId="urn:microsoft.com/office/officeart/2005/8/layout/process4"/>
    <dgm:cxn modelId="{ADAE3BA5-EA41-4771-951F-37D079C0A070}" type="presOf" srcId="{ABB64E5C-E5C2-4A96-A291-0823DF40A97B}" destId="{0D7C51B6-6083-4D2D-998A-6EF871CB4EDC}" srcOrd="0" destOrd="0" presId="urn:microsoft.com/office/officeart/2005/8/layout/process4"/>
    <dgm:cxn modelId="{38304AA0-A155-48AA-B12F-2F8282235A5D}" type="presOf" srcId="{250A87B1-BEED-4F2F-9EBF-6EEBA183A550}" destId="{2FBAF3E2-8577-45FB-B024-D830D2E586BD}" srcOrd="0" destOrd="0" presId="urn:microsoft.com/office/officeart/2005/8/layout/process4"/>
    <dgm:cxn modelId="{45D8EA0E-F531-488F-9AC0-E2E74DD31320}" type="presOf" srcId="{250A87B1-BEED-4F2F-9EBF-6EEBA183A550}" destId="{58DFE5F6-0816-4634-B1FD-41535455C008}" srcOrd="1" destOrd="0" presId="urn:microsoft.com/office/officeart/2005/8/layout/process4"/>
    <dgm:cxn modelId="{BFF8A630-C4CC-4CB0-832E-C792D3CA9004}" type="presOf" srcId="{118181A4-6170-4811-B926-6EE9F248FBA8}" destId="{64FF0246-4F56-4831-AB83-FA73C0C97598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AA7FEACD-6632-46A3-B4EE-68C1359BE1DF}" type="presOf" srcId="{0D739C0E-7FC3-46E9-A2A0-4C50A643238A}" destId="{7907EE74-C6D0-418F-9E38-CE02E2DCFD5B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8B091D36-7E8F-4BFD-9572-D239F5AF6D72}" type="presOf" srcId="{87D9919F-68A5-4BAA-BF39-07800779FEB6}" destId="{6583A507-734F-4D0A-AF7B-5237524DBE88}" srcOrd="0" destOrd="0" presId="urn:microsoft.com/office/officeart/2005/8/layout/process4"/>
    <dgm:cxn modelId="{934F9298-4A22-41D3-B7A2-D198B38D7DB2}" type="presParOf" srcId="{858F83A0-349E-4402-A7F1-B6B9A2038565}" destId="{EA503AA0-2197-41F4-99C6-4F09B3ADF810}" srcOrd="0" destOrd="0" presId="urn:microsoft.com/office/officeart/2005/8/layout/process4"/>
    <dgm:cxn modelId="{220BDD66-35DE-4BE7-AB9E-DBD8D9CD95D2}" type="presParOf" srcId="{EA503AA0-2197-41F4-99C6-4F09B3ADF810}" destId="{2FBAF3E2-8577-45FB-B024-D830D2E586BD}" srcOrd="0" destOrd="0" presId="urn:microsoft.com/office/officeart/2005/8/layout/process4"/>
    <dgm:cxn modelId="{47E650B6-DCCA-413E-BBFA-89214317FCFB}" type="presParOf" srcId="{EA503AA0-2197-41F4-99C6-4F09B3ADF810}" destId="{58DFE5F6-0816-4634-B1FD-41535455C008}" srcOrd="1" destOrd="0" presId="urn:microsoft.com/office/officeart/2005/8/layout/process4"/>
    <dgm:cxn modelId="{986D6E19-980B-4CF6-8E69-B0E2FFD99FDD}" type="presParOf" srcId="{EA503AA0-2197-41F4-99C6-4F09B3ADF810}" destId="{7062FB2D-7032-4062-83D1-1F8C8354DA2B}" srcOrd="2" destOrd="0" presId="urn:microsoft.com/office/officeart/2005/8/layout/process4"/>
    <dgm:cxn modelId="{4202D656-1B9F-4BFC-AFAD-2D85CB3DE685}" type="presParOf" srcId="{7062FB2D-7032-4062-83D1-1F8C8354DA2B}" destId="{6583A507-734F-4D0A-AF7B-5237524DBE88}" srcOrd="0" destOrd="0" presId="urn:microsoft.com/office/officeart/2005/8/layout/process4"/>
    <dgm:cxn modelId="{CEB7A056-62A5-4DC1-B3AF-68837BE73BAF}" type="presParOf" srcId="{858F83A0-349E-4402-A7F1-B6B9A2038565}" destId="{F8ADAFE3-4954-482C-B56E-35282F7EF810}" srcOrd="1" destOrd="0" presId="urn:microsoft.com/office/officeart/2005/8/layout/process4"/>
    <dgm:cxn modelId="{BBDBD9BE-D277-4EB4-BFB5-8D08DD758B64}" type="presParOf" srcId="{858F83A0-349E-4402-A7F1-B6B9A2038565}" destId="{BB1ED04A-2659-4A00-8893-30606890C2DB}" srcOrd="2" destOrd="0" presId="urn:microsoft.com/office/officeart/2005/8/layout/process4"/>
    <dgm:cxn modelId="{10C11076-A164-49EF-B7F7-271D6F73A3B5}" type="presParOf" srcId="{BB1ED04A-2659-4A00-8893-30606890C2DB}" destId="{D33E6FC6-A922-4AC2-8A0B-3D69ADFFAEAE}" srcOrd="0" destOrd="0" presId="urn:microsoft.com/office/officeart/2005/8/layout/process4"/>
    <dgm:cxn modelId="{82E0E2A2-37FA-405F-AF77-FA4963B98054}" type="presParOf" srcId="{BB1ED04A-2659-4A00-8893-30606890C2DB}" destId="{8802E12B-CC52-418E-BC24-AEDB5858B9F4}" srcOrd="1" destOrd="0" presId="urn:microsoft.com/office/officeart/2005/8/layout/process4"/>
    <dgm:cxn modelId="{2F4127EB-E737-49A5-BA09-8622D7E33757}" type="presParOf" srcId="{BB1ED04A-2659-4A00-8893-30606890C2DB}" destId="{DADB1710-24B8-4ED2-91D9-1099C5576C06}" srcOrd="2" destOrd="0" presId="urn:microsoft.com/office/officeart/2005/8/layout/process4"/>
    <dgm:cxn modelId="{F113ACC8-DEE7-4777-A2DB-A7891D99E891}" type="presParOf" srcId="{DADB1710-24B8-4ED2-91D9-1099C5576C06}" destId="{0D7C51B6-6083-4D2D-998A-6EF871CB4EDC}" srcOrd="0" destOrd="0" presId="urn:microsoft.com/office/officeart/2005/8/layout/process4"/>
    <dgm:cxn modelId="{5B6047D4-1A73-4633-832D-03E4A883BC26}" type="presParOf" srcId="{858F83A0-349E-4402-A7F1-B6B9A2038565}" destId="{84C8D1C9-0ACF-4E47-95FA-FBC0CA846F58}" srcOrd="3" destOrd="0" presId="urn:microsoft.com/office/officeart/2005/8/layout/process4"/>
    <dgm:cxn modelId="{77DC19AE-73F2-425D-AD30-23EA21D7B17F}" type="presParOf" srcId="{858F83A0-349E-4402-A7F1-B6B9A2038565}" destId="{E75980B5-621E-4E32-BF36-8C0D205A51EB}" srcOrd="4" destOrd="0" presId="urn:microsoft.com/office/officeart/2005/8/layout/process4"/>
    <dgm:cxn modelId="{95DF0201-DC83-4B4E-96D6-91CC4B7D8F2F}" type="presParOf" srcId="{E75980B5-621E-4E32-BF36-8C0D205A51EB}" destId="{A1793095-5841-4482-ADF3-99BAE718193E}" srcOrd="0" destOrd="0" presId="urn:microsoft.com/office/officeart/2005/8/layout/process4"/>
    <dgm:cxn modelId="{AA491B22-E8DC-441F-827E-65EAC669CDED}" type="presParOf" srcId="{E75980B5-621E-4E32-BF36-8C0D205A51EB}" destId="{7907EE74-C6D0-418F-9E38-CE02E2DCFD5B}" srcOrd="1" destOrd="0" presId="urn:microsoft.com/office/officeart/2005/8/layout/process4"/>
    <dgm:cxn modelId="{F3FD857A-5F1F-44A7-9640-6B7AE57E4F56}" type="presParOf" srcId="{E75980B5-621E-4E32-BF36-8C0D205A51EB}" destId="{883960E8-FCD5-4843-9E95-AB41BE6EF05E}" srcOrd="2" destOrd="0" presId="urn:microsoft.com/office/officeart/2005/8/layout/process4"/>
    <dgm:cxn modelId="{7B46A40B-3C57-4202-A911-E3F681515B71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Visuel, couleur et logo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Développer des panneaux publicitaires connectées où les gens pourraient s’afficher eux-mêmes dessus en scannant en </a:t>
          </a:r>
          <a:r>
            <a:rPr lang="fr-FR" dirty="0" err="1" smtClean="0"/>
            <a:t>Qwer</a:t>
          </a:r>
          <a:r>
            <a:rPr lang="fr-FR" dirty="0" smtClean="0"/>
            <a:t> code </a:t>
          </a:r>
          <a:r>
            <a:rPr lang="fr-FR" dirty="0" err="1" smtClean="0"/>
            <a:t>rélié</a:t>
          </a:r>
          <a:r>
            <a:rPr lang="fr-FR" dirty="0" smtClean="0"/>
            <a:t> à leur profil </a:t>
          </a:r>
          <a:r>
            <a:rPr lang="fr-FR" dirty="0" err="1" smtClean="0"/>
            <a:t>Facebook</a:t>
          </a:r>
          <a:r>
            <a:rPr lang="fr-FR" dirty="0" smtClean="0"/>
            <a:t>.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Ikea met en place des panneaux publicitaires colorés affichant des illusions d’optique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4BCC1E1-C72C-4A91-9AD9-EEA957DDA507}" type="presOf" srcId="{BBBE4B4D-47F6-4268-87A1-F704D52882B9}" destId="{858F83A0-349E-4402-A7F1-B6B9A2038565}" srcOrd="0" destOrd="0" presId="urn:microsoft.com/office/officeart/2005/8/layout/process4"/>
    <dgm:cxn modelId="{52F38528-B1E0-446B-A6F3-05B10875834B}" type="presOf" srcId="{C9AE695B-4E91-43B5-ACE0-689A6F458796}" destId="{D33E6FC6-A922-4AC2-8A0B-3D69ADFFAEA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198D57CD-6902-4361-9D75-52E4F0C254EE}" type="presOf" srcId="{118181A4-6170-4811-B926-6EE9F248FBA8}" destId="{64FF0246-4F56-4831-AB83-FA73C0C9759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5DB0B6CB-8C64-4978-8171-10645865335A}" type="presOf" srcId="{C9AE695B-4E91-43B5-ACE0-689A6F458796}" destId="{8802E12B-CC52-418E-BC24-AEDB5858B9F4}" srcOrd="1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C12E4590-90DC-4E0E-BFC4-F529E6F5D625}" type="presOf" srcId="{250A87B1-BEED-4F2F-9EBF-6EEBA183A550}" destId="{58DFE5F6-0816-4634-B1FD-41535455C008}" srcOrd="1" destOrd="0" presId="urn:microsoft.com/office/officeart/2005/8/layout/process4"/>
    <dgm:cxn modelId="{3DC621D9-A7E4-49CB-8271-037042335EFB}" type="presOf" srcId="{250A87B1-BEED-4F2F-9EBF-6EEBA183A550}" destId="{2FBAF3E2-8577-45FB-B024-D830D2E586BD}" srcOrd="0" destOrd="0" presId="urn:microsoft.com/office/officeart/2005/8/layout/process4"/>
    <dgm:cxn modelId="{606447EB-9B9C-4E40-9E87-67F0D1BD1705}" type="presOf" srcId="{0D739C0E-7FC3-46E9-A2A0-4C50A643238A}" destId="{7907EE74-C6D0-418F-9E38-CE02E2DCFD5B}" srcOrd="1" destOrd="0" presId="urn:microsoft.com/office/officeart/2005/8/layout/process4"/>
    <dgm:cxn modelId="{4C827A3C-D227-4403-9BF5-D6A1F1174B2B}" type="presOf" srcId="{0D739C0E-7FC3-46E9-A2A0-4C50A643238A}" destId="{A1793095-5841-4482-ADF3-99BAE718193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7547035E-3B33-490E-8396-27476257DEE2}" type="presOf" srcId="{87D9919F-68A5-4BAA-BF39-07800779FEB6}" destId="{6583A507-734F-4D0A-AF7B-5237524DBE88}" srcOrd="0" destOrd="0" presId="urn:microsoft.com/office/officeart/2005/8/layout/process4"/>
    <dgm:cxn modelId="{5E5680E9-7001-488B-AB50-619256BC183D}" type="presOf" srcId="{ABB64E5C-E5C2-4A96-A291-0823DF40A97B}" destId="{0D7C51B6-6083-4D2D-998A-6EF871CB4EDC}" srcOrd="0" destOrd="0" presId="urn:microsoft.com/office/officeart/2005/8/layout/process4"/>
    <dgm:cxn modelId="{F9C79444-CEE9-4117-AF8A-A2FDB7DC041C}" type="presParOf" srcId="{858F83A0-349E-4402-A7F1-B6B9A2038565}" destId="{EA503AA0-2197-41F4-99C6-4F09B3ADF810}" srcOrd="0" destOrd="0" presId="urn:microsoft.com/office/officeart/2005/8/layout/process4"/>
    <dgm:cxn modelId="{27FED54E-78DF-4941-B7C2-5ED3AF49C270}" type="presParOf" srcId="{EA503AA0-2197-41F4-99C6-4F09B3ADF810}" destId="{2FBAF3E2-8577-45FB-B024-D830D2E586BD}" srcOrd="0" destOrd="0" presId="urn:microsoft.com/office/officeart/2005/8/layout/process4"/>
    <dgm:cxn modelId="{2F73907A-3644-401C-957F-ADEC0E4BE4BC}" type="presParOf" srcId="{EA503AA0-2197-41F4-99C6-4F09B3ADF810}" destId="{58DFE5F6-0816-4634-B1FD-41535455C008}" srcOrd="1" destOrd="0" presId="urn:microsoft.com/office/officeart/2005/8/layout/process4"/>
    <dgm:cxn modelId="{1D198F3A-5A72-4428-8740-4723E52C8362}" type="presParOf" srcId="{EA503AA0-2197-41F4-99C6-4F09B3ADF810}" destId="{7062FB2D-7032-4062-83D1-1F8C8354DA2B}" srcOrd="2" destOrd="0" presId="urn:microsoft.com/office/officeart/2005/8/layout/process4"/>
    <dgm:cxn modelId="{41AC446A-33E2-489B-85C1-32D21BD21E15}" type="presParOf" srcId="{7062FB2D-7032-4062-83D1-1F8C8354DA2B}" destId="{6583A507-734F-4D0A-AF7B-5237524DBE88}" srcOrd="0" destOrd="0" presId="urn:microsoft.com/office/officeart/2005/8/layout/process4"/>
    <dgm:cxn modelId="{961D927B-42C5-4332-82BE-AC0E395EB809}" type="presParOf" srcId="{858F83A0-349E-4402-A7F1-B6B9A2038565}" destId="{F8ADAFE3-4954-482C-B56E-35282F7EF810}" srcOrd="1" destOrd="0" presId="urn:microsoft.com/office/officeart/2005/8/layout/process4"/>
    <dgm:cxn modelId="{281267C9-0082-441E-97D2-E03C0599F713}" type="presParOf" srcId="{858F83A0-349E-4402-A7F1-B6B9A2038565}" destId="{BB1ED04A-2659-4A00-8893-30606890C2DB}" srcOrd="2" destOrd="0" presId="urn:microsoft.com/office/officeart/2005/8/layout/process4"/>
    <dgm:cxn modelId="{A6D04644-A6CB-4E87-BB19-B214293A44B5}" type="presParOf" srcId="{BB1ED04A-2659-4A00-8893-30606890C2DB}" destId="{D33E6FC6-A922-4AC2-8A0B-3D69ADFFAEAE}" srcOrd="0" destOrd="0" presId="urn:microsoft.com/office/officeart/2005/8/layout/process4"/>
    <dgm:cxn modelId="{0007DDD4-F694-46C5-BC0B-6778EEE32BB9}" type="presParOf" srcId="{BB1ED04A-2659-4A00-8893-30606890C2DB}" destId="{8802E12B-CC52-418E-BC24-AEDB5858B9F4}" srcOrd="1" destOrd="0" presId="urn:microsoft.com/office/officeart/2005/8/layout/process4"/>
    <dgm:cxn modelId="{0134D563-D98F-428D-873D-12AEFE74F89C}" type="presParOf" srcId="{BB1ED04A-2659-4A00-8893-30606890C2DB}" destId="{DADB1710-24B8-4ED2-91D9-1099C5576C06}" srcOrd="2" destOrd="0" presId="urn:microsoft.com/office/officeart/2005/8/layout/process4"/>
    <dgm:cxn modelId="{C2FD115A-0541-405F-B716-A16B4FF8164D}" type="presParOf" srcId="{DADB1710-24B8-4ED2-91D9-1099C5576C06}" destId="{0D7C51B6-6083-4D2D-998A-6EF871CB4EDC}" srcOrd="0" destOrd="0" presId="urn:microsoft.com/office/officeart/2005/8/layout/process4"/>
    <dgm:cxn modelId="{B15F9964-0311-497A-A479-2AE5DF22F9E4}" type="presParOf" srcId="{858F83A0-349E-4402-A7F1-B6B9A2038565}" destId="{84C8D1C9-0ACF-4E47-95FA-FBC0CA846F58}" srcOrd="3" destOrd="0" presId="urn:microsoft.com/office/officeart/2005/8/layout/process4"/>
    <dgm:cxn modelId="{8D86C2E9-55BC-4347-8E81-8D5DF336BC3F}" type="presParOf" srcId="{858F83A0-349E-4402-A7F1-B6B9A2038565}" destId="{E75980B5-621E-4E32-BF36-8C0D205A51EB}" srcOrd="4" destOrd="0" presId="urn:microsoft.com/office/officeart/2005/8/layout/process4"/>
    <dgm:cxn modelId="{8AD5DB70-57E8-4DDA-9BED-050312BE879A}" type="presParOf" srcId="{E75980B5-621E-4E32-BF36-8C0D205A51EB}" destId="{A1793095-5841-4482-ADF3-99BAE718193E}" srcOrd="0" destOrd="0" presId="urn:microsoft.com/office/officeart/2005/8/layout/process4"/>
    <dgm:cxn modelId="{8BB85C8A-8C06-4C84-B62F-3A11124CAE58}" type="presParOf" srcId="{E75980B5-621E-4E32-BF36-8C0D205A51EB}" destId="{7907EE74-C6D0-418F-9E38-CE02E2DCFD5B}" srcOrd="1" destOrd="0" presId="urn:microsoft.com/office/officeart/2005/8/layout/process4"/>
    <dgm:cxn modelId="{C7A2E4E4-83E8-400F-97F2-6BF323535D5C}" type="presParOf" srcId="{E75980B5-621E-4E32-BF36-8C0D205A51EB}" destId="{883960E8-FCD5-4843-9E95-AB41BE6EF05E}" srcOrd="2" destOrd="0" presId="urn:microsoft.com/office/officeart/2005/8/layout/process4"/>
    <dgm:cxn modelId="{DE9BACF1-522B-412E-9EC1-F46B73722204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Son, bruit, musique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Des cabinets d’essayage adaptant la musique d’ambiance au type d’article essayé.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Volkswagen crée une application qui adapte le rythme de la musique en fonction de la conduite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ACAF9DD-CB88-450E-944A-14AEEA77CD20}" type="presOf" srcId="{118181A4-6170-4811-B926-6EE9F248FBA8}" destId="{64FF0246-4F56-4831-AB83-FA73C0C97598}" srcOrd="0" destOrd="0" presId="urn:microsoft.com/office/officeart/2005/8/layout/process4"/>
    <dgm:cxn modelId="{10FCDDBF-18EF-4C08-B60E-075E1F2B6283}" type="presOf" srcId="{C9AE695B-4E91-43B5-ACE0-689A6F458796}" destId="{8802E12B-CC52-418E-BC24-AEDB5858B9F4}" srcOrd="1" destOrd="0" presId="urn:microsoft.com/office/officeart/2005/8/layout/process4"/>
    <dgm:cxn modelId="{5A913E03-C583-448A-9E65-476F051880A8}" type="presOf" srcId="{0D739C0E-7FC3-46E9-A2A0-4C50A643238A}" destId="{7907EE74-C6D0-418F-9E38-CE02E2DCFD5B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9EABD738-B0B0-4DC1-8C3D-8125E4AA7D53}" type="presOf" srcId="{0D739C0E-7FC3-46E9-A2A0-4C50A643238A}" destId="{A1793095-5841-4482-ADF3-99BAE718193E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3D5F1C10-7A13-4179-8008-C4C9ADCF1BBD}" type="presOf" srcId="{C9AE695B-4E91-43B5-ACE0-689A6F458796}" destId="{D33E6FC6-A922-4AC2-8A0B-3D69ADFFAEAE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6220D715-340F-46CF-872E-3DE0D9CDCFB2}" type="presOf" srcId="{87D9919F-68A5-4BAA-BF39-07800779FEB6}" destId="{6583A507-734F-4D0A-AF7B-5237524DBE88}" srcOrd="0" destOrd="0" presId="urn:microsoft.com/office/officeart/2005/8/layout/process4"/>
    <dgm:cxn modelId="{39C6DE35-BC62-4667-83C4-BD6C5B3B938E}" type="presOf" srcId="{250A87B1-BEED-4F2F-9EBF-6EEBA183A550}" destId="{2FBAF3E2-8577-45FB-B024-D830D2E586BD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84382C18-282E-44E5-B33E-64E486D2D98D}" type="presOf" srcId="{ABB64E5C-E5C2-4A96-A291-0823DF40A97B}" destId="{0D7C51B6-6083-4D2D-998A-6EF871CB4EDC}" srcOrd="0" destOrd="0" presId="urn:microsoft.com/office/officeart/2005/8/layout/process4"/>
    <dgm:cxn modelId="{53867D02-C081-4157-A602-5516D7205D54}" type="presOf" srcId="{BBBE4B4D-47F6-4268-87A1-F704D52882B9}" destId="{858F83A0-349E-4402-A7F1-B6B9A2038565}" srcOrd="0" destOrd="0" presId="urn:microsoft.com/office/officeart/2005/8/layout/process4"/>
    <dgm:cxn modelId="{74877A9A-37B6-4754-B102-568025E19F7E}" type="presOf" srcId="{250A87B1-BEED-4F2F-9EBF-6EEBA183A550}" destId="{58DFE5F6-0816-4634-B1FD-41535455C008}" srcOrd="1" destOrd="0" presId="urn:microsoft.com/office/officeart/2005/8/layout/process4"/>
    <dgm:cxn modelId="{2D686544-E5B9-4365-BAF4-7029ABAF6756}" type="presParOf" srcId="{858F83A0-349E-4402-A7F1-B6B9A2038565}" destId="{EA503AA0-2197-41F4-99C6-4F09B3ADF810}" srcOrd="0" destOrd="0" presId="urn:microsoft.com/office/officeart/2005/8/layout/process4"/>
    <dgm:cxn modelId="{77760895-8255-48FC-B904-672D3B8B070F}" type="presParOf" srcId="{EA503AA0-2197-41F4-99C6-4F09B3ADF810}" destId="{2FBAF3E2-8577-45FB-B024-D830D2E586BD}" srcOrd="0" destOrd="0" presId="urn:microsoft.com/office/officeart/2005/8/layout/process4"/>
    <dgm:cxn modelId="{D8C65826-2537-4523-AC6C-6C2D54F9F922}" type="presParOf" srcId="{EA503AA0-2197-41F4-99C6-4F09B3ADF810}" destId="{58DFE5F6-0816-4634-B1FD-41535455C008}" srcOrd="1" destOrd="0" presId="urn:microsoft.com/office/officeart/2005/8/layout/process4"/>
    <dgm:cxn modelId="{1C222B7F-6CEA-4FF7-BFE0-01F25A439490}" type="presParOf" srcId="{EA503AA0-2197-41F4-99C6-4F09B3ADF810}" destId="{7062FB2D-7032-4062-83D1-1F8C8354DA2B}" srcOrd="2" destOrd="0" presId="urn:microsoft.com/office/officeart/2005/8/layout/process4"/>
    <dgm:cxn modelId="{9BE9F494-D1B9-41E3-8412-28078898F21E}" type="presParOf" srcId="{7062FB2D-7032-4062-83D1-1F8C8354DA2B}" destId="{6583A507-734F-4D0A-AF7B-5237524DBE88}" srcOrd="0" destOrd="0" presId="urn:microsoft.com/office/officeart/2005/8/layout/process4"/>
    <dgm:cxn modelId="{B801EC73-8AB4-4BA3-8116-CA46B3F4EC25}" type="presParOf" srcId="{858F83A0-349E-4402-A7F1-B6B9A2038565}" destId="{F8ADAFE3-4954-482C-B56E-35282F7EF810}" srcOrd="1" destOrd="0" presId="urn:microsoft.com/office/officeart/2005/8/layout/process4"/>
    <dgm:cxn modelId="{5A2CB6C3-D1BD-43CB-B31F-FF09CAE30377}" type="presParOf" srcId="{858F83A0-349E-4402-A7F1-B6B9A2038565}" destId="{BB1ED04A-2659-4A00-8893-30606890C2DB}" srcOrd="2" destOrd="0" presId="urn:microsoft.com/office/officeart/2005/8/layout/process4"/>
    <dgm:cxn modelId="{03DCFAF0-86D5-4E6A-B91F-328308D8FF16}" type="presParOf" srcId="{BB1ED04A-2659-4A00-8893-30606890C2DB}" destId="{D33E6FC6-A922-4AC2-8A0B-3D69ADFFAEAE}" srcOrd="0" destOrd="0" presId="urn:microsoft.com/office/officeart/2005/8/layout/process4"/>
    <dgm:cxn modelId="{BB016B58-5254-4457-9654-1B4CF3DDDE3A}" type="presParOf" srcId="{BB1ED04A-2659-4A00-8893-30606890C2DB}" destId="{8802E12B-CC52-418E-BC24-AEDB5858B9F4}" srcOrd="1" destOrd="0" presId="urn:microsoft.com/office/officeart/2005/8/layout/process4"/>
    <dgm:cxn modelId="{FDDC698A-EDBF-4CCE-942F-3A0DEA56BD55}" type="presParOf" srcId="{BB1ED04A-2659-4A00-8893-30606890C2DB}" destId="{DADB1710-24B8-4ED2-91D9-1099C5576C06}" srcOrd="2" destOrd="0" presId="urn:microsoft.com/office/officeart/2005/8/layout/process4"/>
    <dgm:cxn modelId="{37371972-D1C8-4B72-A3F2-D0360CE228ED}" type="presParOf" srcId="{DADB1710-24B8-4ED2-91D9-1099C5576C06}" destId="{0D7C51B6-6083-4D2D-998A-6EF871CB4EDC}" srcOrd="0" destOrd="0" presId="urn:microsoft.com/office/officeart/2005/8/layout/process4"/>
    <dgm:cxn modelId="{CEC6B60F-D31C-4EB2-A6B9-07F11EFA2B04}" type="presParOf" srcId="{858F83A0-349E-4402-A7F1-B6B9A2038565}" destId="{84C8D1C9-0ACF-4E47-95FA-FBC0CA846F58}" srcOrd="3" destOrd="0" presId="urn:microsoft.com/office/officeart/2005/8/layout/process4"/>
    <dgm:cxn modelId="{2701C4C1-9FD2-462A-9E96-7D54A1B2B136}" type="presParOf" srcId="{858F83A0-349E-4402-A7F1-B6B9A2038565}" destId="{E75980B5-621E-4E32-BF36-8C0D205A51EB}" srcOrd="4" destOrd="0" presId="urn:microsoft.com/office/officeart/2005/8/layout/process4"/>
    <dgm:cxn modelId="{FB30C798-8046-4F17-8C9D-0030EDAD181A}" type="presParOf" srcId="{E75980B5-621E-4E32-BF36-8C0D205A51EB}" destId="{A1793095-5841-4482-ADF3-99BAE718193E}" srcOrd="0" destOrd="0" presId="urn:microsoft.com/office/officeart/2005/8/layout/process4"/>
    <dgm:cxn modelId="{6EAF4866-9199-4EF9-9E6B-E0BF3CEAECD2}" type="presParOf" srcId="{E75980B5-621E-4E32-BF36-8C0D205A51EB}" destId="{7907EE74-C6D0-418F-9E38-CE02E2DCFD5B}" srcOrd="1" destOrd="0" presId="urn:microsoft.com/office/officeart/2005/8/layout/process4"/>
    <dgm:cxn modelId="{C694F435-AF3B-4C1C-8E4E-EB24E7B2C9BD}" type="presParOf" srcId="{E75980B5-621E-4E32-BF36-8C0D205A51EB}" destId="{883960E8-FCD5-4843-9E95-AB41BE6EF05E}" srcOrd="2" destOrd="0" presId="urn:microsoft.com/office/officeart/2005/8/layout/process4"/>
    <dgm:cxn modelId="{0F0434F1-F06F-4C9B-91CC-8949BEDD9ADF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Toucher, texture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des poignées de vélo émettant des vibrations comme les manettes de jeux </a:t>
          </a:r>
          <a:r>
            <a:rPr lang="fr-FR" dirty="0" err="1" smtClean="0"/>
            <a:t>video</a:t>
          </a:r>
          <a:r>
            <a:rPr lang="fr-FR" dirty="0" smtClean="0"/>
            <a:t> lorsque que le rythme s’accélère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Sensory</a:t>
          </a:r>
          <a:r>
            <a:rPr lang="fr-FR" dirty="0" smtClean="0"/>
            <a:t> Fiction : Un livre connecté qui vous permet de ressentir physiquement les émotions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B6F799-0E18-435F-89F7-743BA7F70CC4}" type="presOf" srcId="{250A87B1-BEED-4F2F-9EBF-6EEBA183A550}" destId="{58DFE5F6-0816-4634-B1FD-41535455C008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3EC6B5A1-3C7C-4150-AB79-F91DE24E0444}" type="presOf" srcId="{0D739C0E-7FC3-46E9-A2A0-4C50A643238A}" destId="{7907EE74-C6D0-418F-9E38-CE02E2DCFD5B}" srcOrd="1" destOrd="0" presId="urn:microsoft.com/office/officeart/2005/8/layout/process4"/>
    <dgm:cxn modelId="{BDC00C59-CB77-4525-88A2-70815366EF3F}" type="presOf" srcId="{C9AE695B-4E91-43B5-ACE0-689A6F458796}" destId="{D33E6FC6-A922-4AC2-8A0B-3D69ADFFAEAE}" srcOrd="0" destOrd="0" presId="urn:microsoft.com/office/officeart/2005/8/layout/process4"/>
    <dgm:cxn modelId="{D9F4832B-A410-486E-AB45-A50281A7B859}" type="presOf" srcId="{118181A4-6170-4811-B926-6EE9F248FBA8}" destId="{64FF0246-4F56-4831-AB83-FA73C0C97598}" srcOrd="0" destOrd="0" presId="urn:microsoft.com/office/officeart/2005/8/layout/process4"/>
    <dgm:cxn modelId="{90D31945-C4E7-4938-A02B-9DB066C6AA7E}" type="presOf" srcId="{87D9919F-68A5-4BAA-BF39-07800779FEB6}" destId="{6583A507-734F-4D0A-AF7B-5237524DBE8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52A21C2B-DA8F-40F3-86DD-A6128FCDFD1D}" type="presOf" srcId="{ABB64E5C-E5C2-4A96-A291-0823DF40A97B}" destId="{0D7C51B6-6083-4D2D-998A-6EF871CB4EDC}" srcOrd="0" destOrd="0" presId="urn:microsoft.com/office/officeart/2005/8/layout/process4"/>
    <dgm:cxn modelId="{FD8E79DC-E957-41CB-AEF8-675C42EFBF79}" type="presOf" srcId="{250A87B1-BEED-4F2F-9EBF-6EEBA183A550}" destId="{2FBAF3E2-8577-45FB-B024-D830D2E586BD}" srcOrd="0" destOrd="0" presId="urn:microsoft.com/office/officeart/2005/8/layout/process4"/>
    <dgm:cxn modelId="{38E7B0D1-B3A0-49FD-90ED-783BEEE5ACB2}" type="presOf" srcId="{BBBE4B4D-47F6-4268-87A1-F704D52882B9}" destId="{858F83A0-349E-4402-A7F1-B6B9A2038565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51F4D9E9-FB1C-4BC2-AF46-4C92515904BF}" type="presOf" srcId="{C9AE695B-4E91-43B5-ACE0-689A6F458796}" destId="{8802E12B-CC52-418E-BC24-AEDB5858B9F4}" srcOrd="1" destOrd="0" presId="urn:microsoft.com/office/officeart/2005/8/layout/process4"/>
    <dgm:cxn modelId="{7FCA7CC5-685D-47B6-8D83-78737B7878AB}" type="presOf" srcId="{0D739C0E-7FC3-46E9-A2A0-4C50A643238A}" destId="{A1793095-5841-4482-ADF3-99BAE718193E}" srcOrd="0" destOrd="0" presId="urn:microsoft.com/office/officeart/2005/8/layout/process4"/>
    <dgm:cxn modelId="{F5EE77DD-0D0B-4650-9CCB-4C8737DCF09F}" type="presParOf" srcId="{858F83A0-349E-4402-A7F1-B6B9A2038565}" destId="{EA503AA0-2197-41F4-99C6-4F09B3ADF810}" srcOrd="0" destOrd="0" presId="urn:microsoft.com/office/officeart/2005/8/layout/process4"/>
    <dgm:cxn modelId="{41330B93-B663-4259-894D-BF9B4F279962}" type="presParOf" srcId="{EA503AA0-2197-41F4-99C6-4F09B3ADF810}" destId="{2FBAF3E2-8577-45FB-B024-D830D2E586BD}" srcOrd="0" destOrd="0" presId="urn:microsoft.com/office/officeart/2005/8/layout/process4"/>
    <dgm:cxn modelId="{3D96FB32-A0BC-487E-BB1C-90860EC68BDC}" type="presParOf" srcId="{EA503AA0-2197-41F4-99C6-4F09B3ADF810}" destId="{58DFE5F6-0816-4634-B1FD-41535455C008}" srcOrd="1" destOrd="0" presId="urn:microsoft.com/office/officeart/2005/8/layout/process4"/>
    <dgm:cxn modelId="{82F63531-9B4A-43C8-99F4-D63CF7FAD987}" type="presParOf" srcId="{EA503AA0-2197-41F4-99C6-4F09B3ADF810}" destId="{7062FB2D-7032-4062-83D1-1F8C8354DA2B}" srcOrd="2" destOrd="0" presId="urn:microsoft.com/office/officeart/2005/8/layout/process4"/>
    <dgm:cxn modelId="{DFD63094-CDAE-4989-BD33-CCF1FF355048}" type="presParOf" srcId="{7062FB2D-7032-4062-83D1-1F8C8354DA2B}" destId="{6583A507-734F-4D0A-AF7B-5237524DBE88}" srcOrd="0" destOrd="0" presId="urn:microsoft.com/office/officeart/2005/8/layout/process4"/>
    <dgm:cxn modelId="{EB937D23-DF8D-42DF-8593-889DC051FBEF}" type="presParOf" srcId="{858F83A0-349E-4402-A7F1-B6B9A2038565}" destId="{F8ADAFE3-4954-482C-B56E-35282F7EF810}" srcOrd="1" destOrd="0" presId="urn:microsoft.com/office/officeart/2005/8/layout/process4"/>
    <dgm:cxn modelId="{CE97B48C-9670-4474-B6F2-1499F4C2D244}" type="presParOf" srcId="{858F83A0-349E-4402-A7F1-B6B9A2038565}" destId="{BB1ED04A-2659-4A00-8893-30606890C2DB}" srcOrd="2" destOrd="0" presId="urn:microsoft.com/office/officeart/2005/8/layout/process4"/>
    <dgm:cxn modelId="{43852B3E-E2E2-45A3-BE5B-55055BDCD723}" type="presParOf" srcId="{BB1ED04A-2659-4A00-8893-30606890C2DB}" destId="{D33E6FC6-A922-4AC2-8A0B-3D69ADFFAEAE}" srcOrd="0" destOrd="0" presId="urn:microsoft.com/office/officeart/2005/8/layout/process4"/>
    <dgm:cxn modelId="{D77E373E-EED7-4A2D-AD6F-DA5B7A286A12}" type="presParOf" srcId="{BB1ED04A-2659-4A00-8893-30606890C2DB}" destId="{8802E12B-CC52-418E-BC24-AEDB5858B9F4}" srcOrd="1" destOrd="0" presId="urn:microsoft.com/office/officeart/2005/8/layout/process4"/>
    <dgm:cxn modelId="{9BCC2AC3-4F45-4E94-BD77-A41E23554128}" type="presParOf" srcId="{BB1ED04A-2659-4A00-8893-30606890C2DB}" destId="{DADB1710-24B8-4ED2-91D9-1099C5576C06}" srcOrd="2" destOrd="0" presId="urn:microsoft.com/office/officeart/2005/8/layout/process4"/>
    <dgm:cxn modelId="{5B9069EC-9B1D-42A4-8497-8CA892197A06}" type="presParOf" srcId="{DADB1710-24B8-4ED2-91D9-1099C5576C06}" destId="{0D7C51B6-6083-4D2D-998A-6EF871CB4EDC}" srcOrd="0" destOrd="0" presId="urn:microsoft.com/office/officeart/2005/8/layout/process4"/>
    <dgm:cxn modelId="{B0A58A2E-4FDD-4E39-8A0D-FB91BAE99392}" type="presParOf" srcId="{858F83A0-349E-4402-A7F1-B6B9A2038565}" destId="{84C8D1C9-0ACF-4E47-95FA-FBC0CA846F58}" srcOrd="3" destOrd="0" presId="urn:microsoft.com/office/officeart/2005/8/layout/process4"/>
    <dgm:cxn modelId="{AF601C68-8D09-43CA-B91B-B5CE9574D813}" type="presParOf" srcId="{858F83A0-349E-4402-A7F1-B6B9A2038565}" destId="{E75980B5-621E-4E32-BF36-8C0D205A51EB}" srcOrd="4" destOrd="0" presId="urn:microsoft.com/office/officeart/2005/8/layout/process4"/>
    <dgm:cxn modelId="{F5FA6502-8271-4BB3-B201-54C7F49C8DF0}" type="presParOf" srcId="{E75980B5-621E-4E32-BF36-8C0D205A51EB}" destId="{A1793095-5841-4482-ADF3-99BAE718193E}" srcOrd="0" destOrd="0" presId="urn:microsoft.com/office/officeart/2005/8/layout/process4"/>
    <dgm:cxn modelId="{3A714A93-C976-4D91-BE08-889F68208EA1}" type="presParOf" srcId="{E75980B5-621E-4E32-BF36-8C0D205A51EB}" destId="{7907EE74-C6D0-418F-9E38-CE02E2DCFD5B}" srcOrd="1" destOrd="0" presId="urn:microsoft.com/office/officeart/2005/8/layout/process4"/>
    <dgm:cxn modelId="{B9B5D281-B896-4D8B-AE3B-BEB9573C75DA}" type="presParOf" srcId="{E75980B5-621E-4E32-BF36-8C0D205A51EB}" destId="{883960E8-FCD5-4843-9E95-AB41BE6EF05E}" srcOrd="2" destOrd="0" presId="urn:microsoft.com/office/officeart/2005/8/layout/process4"/>
    <dgm:cxn modelId="{A5C64B9D-077B-47D4-A3A1-9D8150A433C8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Odeur, parfum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Vos draps sont directement vendus avec l’odeur de votre choix intégrée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 cinéma 4D propose une expérience augmentée avec des odeurs, du vent, de l’eau et un siège mobile.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534B17-02C8-48EA-9D28-43E86A23DF16}" type="presOf" srcId="{ABB64E5C-E5C2-4A96-A291-0823DF40A97B}" destId="{0D7C51B6-6083-4D2D-998A-6EF871CB4EDC}" srcOrd="0" destOrd="0" presId="urn:microsoft.com/office/officeart/2005/8/layout/process4"/>
    <dgm:cxn modelId="{C84FFF21-025B-4016-B499-2720F1AE1D54}" type="presOf" srcId="{C9AE695B-4E91-43B5-ACE0-689A6F458796}" destId="{D33E6FC6-A922-4AC2-8A0B-3D69ADFFAEA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9D6D53DF-2061-4750-8477-22B6C82AFD4F}" type="presOf" srcId="{87D9919F-68A5-4BAA-BF39-07800779FEB6}" destId="{6583A507-734F-4D0A-AF7B-5237524DBE8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61D41D1-9D30-46CB-8465-F0023B8B01C7}" type="presOf" srcId="{0D739C0E-7FC3-46E9-A2A0-4C50A643238A}" destId="{A1793095-5841-4482-ADF3-99BAE718193E}" srcOrd="0" destOrd="0" presId="urn:microsoft.com/office/officeart/2005/8/layout/process4"/>
    <dgm:cxn modelId="{9AD84A1F-F2FA-4FFC-A5F8-7E9B18D36CA2}" type="presOf" srcId="{0D739C0E-7FC3-46E9-A2A0-4C50A643238A}" destId="{7907EE74-C6D0-418F-9E38-CE02E2DCFD5B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8DE24637-9A6F-46AF-BC9F-77994A319D4D}" type="presOf" srcId="{250A87B1-BEED-4F2F-9EBF-6EEBA183A550}" destId="{58DFE5F6-0816-4634-B1FD-41535455C008}" srcOrd="1" destOrd="0" presId="urn:microsoft.com/office/officeart/2005/8/layout/process4"/>
    <dgm:cxn modelId="{4E7B1F3D-95DC-4EC8-817A-991FA1733A86}" type="presOf" srcId="{C9AE695B-4E91-43B5-ACE0-689A6F458796}" destId="{8802E12B-CC52-418E-BC24-AEDB5858B9F4}" srcOrd="1" destOrd="0" presId="urn:microsoft.com/office/officeart/2005/8/layout/process4"/>
    <dgm:cxn modelId="{01F96B29-2C64-46D5-8C66-77D0721D52BB}" type="presOf" srcId="{118181A4-6170-4811-B926-6EE9F248FBA8}" destId="{64FF0246-4F56-4831-AB83-FA73C0C97598}" srcOrd="0" destOrd="0" presId="urn:microsoft.com/office/officeart/2005/8/layout/process4"/>
    <dgm:cxn modelId="{7F4B4421-CC0C-4ECB-BA33-DB77EC2C4C39}" type="presOf" srcId="{BBBE4B4D-47F6-4268-87A1-F704D52882B9}" destId="{858F83A0-349E-4402-A7F1-B6B9A2038565}" srcOrd="0" destOrd="0" presId="urn:microsoft.com/office/officeart/2005/8/layout/process4"/>
    <dgm:cxn modelId="{FF8425D1-1475-4C40-B786-6674D05BFF95}" type="presOf" srcId="{250A87B1-BEED-4F2F-9EBF-6EEBA183A550}" destId="{2FBAF3E2-8577-45FB-B024-D830D2E586BD}" srcOrd="0" destOrd="0" presId="urn:microsoft.com/office/officeart/2005/8/layout/process4"/>
    <dgm:cxn modelId="{34619D71-3BC8-4E20-847E-179B5EEA9AB5}" type="presParOf" srcId="{858F83A0-349E-4402-A7F1-B6B9A2038565}" destId="{EA503AA0-2197-41F4-99C6-4F09B3ADF810}" srcOrd="0" destOrd="0" presId="urn:microsoft.com/office/officeart/2005/8/layout/process4"/>
    <dgm:cxn modelId="{39729D2C-8DE6-47CB-B016-D2C16FF158E7}" type="presParOf" srcId="{EA503AA0-2197-41F4-99C6-4F09B3ADF810}" destId="{2FBAF3E2-8577-45FB-B024-D830D2E586BD}" srcOrd="0" destOrd="0" presId="urn:microsoft.com/office/officeart/2005/8/layout/process4"/>
    <dgm:cxn modelId="{38A1BF03-77CD-4647-AC9C-851A6AA10D9E}" type="presParOf" srcId="{EA503AA0-2197-41F4-99C6-4F09B3ADF810}" destId="{58DFE5F6-0816-4634-B1FD-41535455C008}" srcOrd="1" destOrd="0" presId="urn:microsoft.com/office/officeart/2005/8/layout/process4"/>
    <dgm:cxn modelId="{F8A36C5C-CB26-46C1-AEB3-96BD0C3FA217}" type="presParOf" srcId="{EA503AA0-2197-41F4-99C6-4F09B3ADF810}" destId="{7062FB2D-7032-4062-83D1-1F8C8354DA2B}" srcOrd="2" destOrd="0" presId="urn:microsoft.com/office/officeart/2005/8/layout/process4"/>
    <dgm:cxn modelId="{8FED099C-0996-4231-BF4C-32D8F3820AFD}" type="presParOf" srcId="{7062FB2D-7032-4062-83D1-1F8C8354DA2B}" destId="{6583A507-734F-4D0A-AF7B-5237524DBE88}" srcOrd="0" destOrd="0" presId="urn:microsoft.com/office/officeart/2005/8/layout/process4"/>
    <dgm:cxn modelId="{535B1746-8C59-4562-8D8B-B4E0D142D319}" type="presParOf" srcId="{858F83A0-349E-4402-A7F1-B6B9A2038565}" destId="{F8ADAFE3-4954-482C-B56E-35282F7EF810}" srcOrd="1" destOrd="0" presId="urn:microsoft.com/office/officeart/2005/8/layout/process4"/>
    <dgm:cxn modelId="{37CFF4F2-D818-44BC-AFF3-C53EE7715AD1}" type="presParOf" srcId="{858F83A0-349E-4402-A7F1-B6B9A2038565}" destId="{BB1ED04A-2659-4A00-8893-30606890C2DB}" srcOrd="2" destOrd="0" presId="urn:microsoft.com/office/officeart/2005/8/layout/process4"/>
    <dgm:cxn modelId="{6771F004-6A0D-47ED-9136-4F7A574769EC}" type="presParOf" srcId="{BB1ED04A-2659-4A00-8893-30606890C2DB}" destId="{D33E6FC6-A922-4AC2-8A0B-3D69ADFFAEAE}" srcOrd="0" destOrd="0" presId="urn:microsoft.com/office/officeart/2005/8/layout/process4"/>
    <dgm:cxn modelId="{9980EA34-0FFD-4516-ADA8-F45DDDAE5665}" type="presParOf" srcId="{BB1ED04A-2659-4A00-8893-30606890C2DB}" destId="{8802E12B-CC52-418E-BC24-AEDB5858B9F4}" srcOrd="1" destOrd="0" presId="urn:microsoft.com/office/officeart/2005/8/layout/process4"/>
    <dgm:cxn modelId="{5C01C80F-DC83-40E2-B981-D4CBB22FB5CB}" type="presParOf" srcId="{BB1ED04A-2659-4A00-8893-30606890C2DB}" destId="{DADB1710-24B8-4ED2-91D9-1099C5576C06}" srcOrd="2" destOrd="0" presId="urn:microsoft.com/office/officeart/2005/8/layout/process4"/>
    <dgm:cxn modelId="{C57996F7-F399-4F30-A0B1-290C6698EA3F}" type="presParOf" srcId="{DADB1710-24B8-4ED2-91D9-1099C5576C06}" destId="{0D7C51B6-6083-4D2D-998A-6EF871CB4EDC}" srcOrd="0" destOrd="0" presId="urn:microsoft.com/office/officeart/2005/8/layout/process4"/>
    <dgm:cxn modelId="{AE783EEF-5F0C-467C-83AF-B540CB32C882}" type="presParOf" srcId="{858F83A0-349E-4402-A7F1-B6B9A2038565}" destId="{84C8D1C9-0ACF-4E47-95FA-FBC0CA846F58}" srcOrd="3" destOrd="0" presId="urn:microsoft.com/office/officeart/2005/8/layout/process4"/>
    <dgm:cxn modelId="{864355A2-250F-4964-A18B-17869CAB63A5}" type="presParOf" srcId="{858F83A0-349E-4402-A7F1-B6B9A2038565}" destId="{E75980B5-621E-4E32-BF36-8C0D205A51EB}" srcOrd="4" destOrd="0" presId="urn:microsoft.com/office/officeart/2005/8/layout/process4"/>
    <dgm:cxn modelId="{18886C36-9352-4E84-8E0B-71259EECD1A3}" type="presParOf" srcId="{E75980B5-621E-4E32-BF36-8C0D205A51EB}" destId="{A1793095-5841-4482-ADF3-99BAE718193E}" srcOrd="0" destOrd="0" presId="urn:microsoft.com/office/officeart/2005/8/layout/process4"/>
    <dgm:cxn modelId="{8A588E89-5E12-4F1E-BDBC-6B52A3A846FD}" type="presParOf" srcId="{E75980B5-621E-4E32-BF36-8C0D205A51EB}" destId="{7907EE74-C6D0-418F-9E38-CE02E2DCFD5B}" srcOrd="1" destOrd="0" presId="urn:microsoft.com/office/officeart/2005/8/layout/process4"/>
    <dgm:cxn modelId="{0F05AB4E-1EAA-410D-B12F-4538A1917C0A}" type="presParOf" srcId="{E75980B5-621E-4E32-BF36-8C0D205A51EB}" destId="{883960E8-FCD5-4843-9E95-AB41BE6EF05E}" srcOrd="2" destOrd="0" presId="urn:microsoft.com/office/officeart/2005/8/layout/process4"/>
    <dgm:cxn modelId="{4EB9E546-00A6-4996-89DD-9065B070D4A1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SENSORIEL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Goût, saveur, arôme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une machine à glace connectée reposant sur le même principe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Pepsi lance Spire, le distributeur connectée pouvant crée jusqu’à 1000 cocktails aux saveurs différentes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78737B2-18A5-41F6-963D-DB6284039548}" type="presOf" srcId="{250A87B1-BEED-4F2F-9EBF-6EEBA183A550}" destId="{58DFE5F6-0816-4634-B1FD-41535455C008}" srcOrd="1" destOrd="0" presId="urn:microsoft.com/office/officeart/2005/8/layout/process4"/>
    <dgm:cxn modelId="{E99F17CB-2993-428F-BBFF-F9307AB1342B}" type="presOf" srcId="{250A87B1-BEED-4F2F-9EBF-6EEBA183A550}" destId="{2FBAF3E2-8577-45FB-B024-D830D2E586BD}" srcOrd="0" destOrd="0" presId="urn:microsoft.com/office/officeart/2005/8/layout/process4"/>
    <dgm:cxn modelId="{38DC2246-1E40-45E9-A669-323225E7195A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D0471740-FA5B-45B9-9EBA-54E797CEF3BE}" type="presOf" srcId="{ABB64E5C-E5C2-4A96-A291-0823DF40A97B}" destId="{0D7C51B6-6083-4D2D-998A-6EF871CB4EDC}" srcOrd="0" destOrd="0" presId="urn:microsoft.com/office/officeart/2005/8/layout/process4"/>
    <dgm:cxn modelId="{BECFA081-E1CE-4834-939C-3DF92C5489D5}" type="presOf" srcId="{C9AE695B-4E91-43B5-ACE0-689A6F458796}" destId="{D33E6FC6-A922-4AC2-8A0B-3D69ADFFAEAE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09097522-08FA-4226-A377-9E58DB5CB786}" type="presOf" srcId="{BBBE4B4D-47F6-4268-87A1-F704D52882B9}" destId="{858F83A0-349E-4402-A7F1-B6B9A2038565}" srcOrd="0" destOrd="0" presId="urn:microsoft.com/office/officeart/2005/8/layout/process4"/>
    <dgm:cxn modelId="{74CA8DD4-88C0-492F-A3D2-9F52F99CDC1E}" type="presOf" srcId="{87D9919F-68A5-4BAA-BF39-07800779FEB6}" destId="{6583A507-734F-4D0A-AF7B-5237524DBE88}" srcOrd="0" destOrd="0" presId="urn:microsoft.com/office/officeart/2005/8/layout/process4"/>
    <dgm:cxn modelId="{E87027B7-A7A5-4EB8-8090-DBC68DCD9C0A}" type="presOf" srcId="{118181A4-6170-4811-B926-6EE9F248FBA8}" destId="{64FF0246-4F56-4831-AB83-FA73C0C97598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34B9729A-4470-4D5D-A21D-4FCFF3639D63}" type="presOf" srcId="{0D739C0E-7FC3-46E9-A2A0-4C50A643238A}" destId="{7907EE74-C6D0-418F-9E38-CE02E2DCFD5B}" srcOrd="1" destOrd="0" presId="urn:microsoft.com/office/officeart/2005/8/layout/process4"/>
    <dgm:cxn modelId="{4FB54E13-B58A-4127-985E-A33748D1A8C7}" type="presOf" srcId="{C9AE695B-4E91-43B5-ACE0-689A6F458796}" destId="{8802E12B-CC52-418E-BC24-AEDB5858B9F4}" srcOrd="1" destOrd="0" presId="urn:microsoft.com/office/officeart/2005/8/layout/process4"/>
    <dgm:cxn modelId="{A85B8D66-C1D7-46A9-9888-F976D5BEC492}" type="presParOf" srcId="{858F83A0-349E-4402-A7F1-B6B9A2038565}" destId="{EA503AA0-2197-41F4-99C6-4F09B3ADF810}" srcOrd="0" destOrd="0" presId="urn:microsoft.com/office/officeart/2005/8/layout/process4"/>
    <dgm:cxn modelId="{CA8466AA-50DC-4391-B67B-68F679C6AB05}" type="presParOf" srcId="{EA503AA0-2197-41F4-99C6-4F09B3ADF810}" destId="{2FBAF3E2-8577-45FB-B024-D830D2E586BD}" srcOrd="0" destOrd="0" presId="urn:microsoft.com/office/officeart/2005/8/layout/process4"/>
    <dgm:cxn modelId="{1D5E3825-1867-4EAD-AC57-8C79FE71B4D0}" type="presParOf" srcId="{EA503AA0-2197-41F4-99C6-4F09B3ADF810}" destId="{58DFE5F6-0816-4634-B1FD-41535455C008}" srcOrd="1" destOrd="0" presId="urn:microsoft.com/office/officeart/2005/8/layout/process4"/>
    <dgm:cxn modelId="{3B655DE3-4AB7-42D4-ACF6-9727A0738F41}" type="presParOf" srcId="{EA503AA0-2197-41F4-99C6-4F09B3ADF810}" destId="{7062FB2D-7032-4062-83D1-1F8C8354DA2B}" srcOrd="2" destOrd="0" presId="urn:microsoft.com/office/officeart/2005/8/layout/process4"/>
    <dgm:cxn modelId="{C3137F69-2F7A-4D89-86EF-A33F1212BB48}" type="presParOf" srcId="{7062FB2D-7032-4062-83D1-1F8C8354DA2B}" destId="{6583A507-734F-4D0A-AF7B-5237524DBE88}" srcOrd="0" destOrd="0" presId="urn:microsoft.com/office/officeart/2005/8/layout/process4"/>
    <dgm:cxn modelId="{F0CE5980-CF54-4C4F-BBA8-F09E630260BD}" type="presParOf" srcId="{858F83A0-349E-4402-A7F1-B6B9A2038565}" destId="{F8ADAFE3-4954-482C-B56E-35282F7EF810}" srcOrd="1" destOrd="0" presId="urn:microsoft.com/office/officeart/2005/8/layout/process4"/>
    <dgm:cxn modelId="{508641E1-79DD-4521-A9E5-CEF86ECB7FCD}" type="presParOf" srcId="{858F83A0-349E-4402-A7F1-B6B9A2038565}" destId="{BB1ED04A-2659-4A00-8893-30606890C2DB}" srcOrd="2" destOrd="0" presId="urn:microsoft.com/office/officeart/2005/8/layout/process4"/>
    <dgm:cxn modelId="{999C653C-8C78-44C1-ABE8-354E4FDE466F}" type="presParOf" srcId="{BB1ED04A-2659-4A00-8893-30606890C2DB}" destId="{D33E6FC6-A922-4AC2-8A0B-3D69ADFFAEAE}" srcOrd="0" destOrd="0" presId="urn:microsoft.com/office/officeart/2005/8/layout/process4"/>
    <dgm:cxn modelId="{BF94846A-F9BA-4607-AA2A-A9D41A98CE72}" type="presParOf" srcId="{BB1ED04A-2659-4A00-8893-30606890C2DB}" destId="{8802E12B-CC52-418E-BC24-AEDB5858B9F4}" srcOrd="1" destOrd="0" presId="urn:microsoft.com/office/officeart/2005/8/layout/process4"/>
    <dgm:cxn modelId="{026937D9-A1C9-4863-9886-353499C13B96}" type="presParOf" srcId="{BB1ED04A-2659-4A00-8893-30606890C2DB}" destId="{DADB1710-24B8-4ED2-91D9-1099C5576C06}" srcOrd="2" destOrd="0" presId="urn:microsoft.com/office/officeart/2005/8/layout/process4"/>
    <dgm:cxn modelId="{FC5A9FE5-9EA4-42B7-9502-362D687E767F}" type="presParOf" srcId="{DADB1710-24B8-4ED2-91D9-1099C5576C06}" destId="{0D7C51B6-6083-4D2D-998A-6EF871CB4EDC}" srcOrd="0" destOrd="0" presId="urn:microsoft.com/office/officeart/2005/8/layout/process4"/>
    <dgm:cxn modelId="{3B8364AA-CD9D-41D6-94F5-7E1C5D113335}" type="presParOf" srcId="{858F83A0-349E-4402-A7F1-B6B9A2038565}" destId="{84C8D1C9-0ACF-4E47-95FA-FBC0CA846F58}" srcOrd="3" destOrd="0" presId="urn:microsoft.com/office/officeart/2005/8/layout/process4"/>
    <dgm:cxn modelId="{A9EA9DBC-8B01-416F-BDF6-AD7632356A84}" type="presParOf" srcId="{858F83A0-349E-4402-A7F1-B6B9A2038565}" destId="{E75980B5-621E-4E32-BF36-8C0D205A51EB}" srcOrd="4" destOrd="0" presId="urn:microsoft.com/office/officeart/2005/8/layout/process4"/>
    <dgm:cxn modelId="{11A6C1F7-49C1-4291-9590-9067F842E78D}" type="presParOf" srcId="{E75980B5-621E-4E32-BF36-8C0D205A51EB}" destId="{A1793095-5841-4482-ADF3-99BAE718193E}" srcOrd="0" destOrd="0" presId="urn:microsoft.com/office/officeart/2005/8/layout/process4"/>
    <dgm:cxn modelId="{613889E9-48CD-4D58-AD0D-896461640AF9}" type="presParOf" srcId="{E75980B5-621E-4E32-BF36-8C0D205A51EB}" destId="{7907EE74-C6D0-418F-9E38-CE02E2DCFD5B}" srcOrd="1" destOrd="0" presId="urn:microsoft.com/office/officeart/2005/8/layout/process4"/>
    <dgm:cxn modelId="{ACCC9488-0A86-4E8F-959C-4AE19E23FADA}" type="presParOf" srcId="{E75980B5-621E-4E32-BF36-8C0D205A51EB}" destId="{883960E8-FCD5-4843-9E95-AB41BE6EF05E}" srcOrd="2" destOrd="0" presId="urn:microsoft.com/office/officeart/2005/8/layout/process4"/>
    <dgm:cxn modelId="{ECEB3FB4-7593-4DA0-838B-A84B4DF66BA8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Cible, segment et marché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des </a:t>
          </a:r>
          <a:r>
            <a:rPr lang="fr-FR" dirty="0" err="1" smtClean="0"/>
            <a:t>smartshoes</a:t>
          </a:r>
          <a:r>
            <a:rPr lang="fr-FR" dirty="0" smtClean="0"/>
            <a:t> pour enregistrer l’activité quotidienne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Des lunettes connectées analyse vos pour sauvegarder les pages web qui vous intéressent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D2258C-88B2-405E-BC59-37EF1E9DEF63}" type="presOf" srcId="{BBBE4B4D-47F6-4268-87A1-F704D52882B9}" destId="{858F83A0-349E-4402-A7F1-B6B9A2038565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F0C16DFD-8153-44C3-B3F8-D7142B7CD9CF}" type="presOf" srcId="{0D739C0E-7FC3-46E9-A2A0-4C50A643238A}" destId="{A1793095-5841-4482-ADF3-99BAE718193E}" srcOrd="0" destOrd="0" presId="urn:microsoft.com/office/officeart/2005/8/layout/process4"/>
    <dgm:cxn modelId="{57490F0C-3D48-47BE-831E-DA36D80030AB}" type="presOf" srcId="{0D739C0E-7FC3-46E9-A2A0-4C50A643238A}" destId="{7907EE74-C6D0-418F-9E38-CE02E2DCFD5B}" srcOrd="1" destOrd="0" presId="urn:microsoft.com/office/officeart/2005/8/layout/process4"/>
    <dgm:cxn modelId="{26186AD6-87F9-4CF8-BD30-DC2C58B6911A}" type="presOf" srcId="{87D9919F-68A5-4BAA-BF39-07800779FEB6}" destId="{6583A507-734F-4D0A-AF7B-5237524DBE88}" srcOrd="0" destOrd="0" presId="urn:microsoft.com/office/officeart/2005/8/layout/process4"/>
    <dgm:cxn modelId="{EA757F4C-3280-487A-A128-BDF1873B2D7C}" type="presOf" srcId="{250A87B1-BEED-4F2F-9EBF-6EEBA183A550}" destId="{2FBAF3E2-8577-45FB-B024-D830D2E586BD}" srcOrd="0" destOrd="0" presId="urn:microsoft.com/office/officeart/2005/8/layout/process4"/>
    <dgm:cxn modelId="{FAFE5FEE-9F07-405A-B94F-ADEE487D6EE7}" type="presOf" srcId="{250A87B1-BEED-4F2F-9EBF-6EEBA183A550}" destId="{58DFE5F6-0816-4634-B1FD-41535455C008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ABC19407-420C-45DE-9538-A7AFC9E4D717}" type="presOf" srcId="{ABB64E5C-E5C2-4A96-A291-0823DF40A97B}" destId="{0D7C51B6-6083-4D2D-998A-6EF871CB4EDC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0CA650F-B1AD-4AD0-997C-CF7ABB8950D6}" type="presOf" srcId="{118181A4-6170-4811-B926-6EE9F248FBA8}" destId="{64FF0246-4F56-4831-AB83-FA73C0C97598}" srcOrd="0" destOrd="0" presId="urn:microsoft.com/office/officeart/2005/8/layout/process4"/>
    <dgm:cxn modelId="{0BCD625C-1EC6-4D00-B603-1499DFA38317}" type="presOf" srcId="{C9AE695B-4E91-43B5-ACE0-689A6F458796}" destId="{8802E12B-CC52-418E-BC24-AEDB5858B9F4}" srcOrd="1" destOrd="0" presId="urn:microsoft.com/office/officeart/2005/8/layout/process4"/>
    <dgm:cxn modelId="{8EDF1EA0-B725-41EB-BFF7-BB6FB4772ADD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7AE7F887-867F-4C4F-9D38-602F5265452E}" type="presParOf" srcId="{858F83A0-349E-4402-A7F1-B6B9A2038565}" destId="{EA503AA0-2197-41F4-99C6-4F09B3ADF810}" srcOrd="0" destOrd="0" presId="urn:microsoft.com/office/officeart/2005/8/layout/process4"/>
    <dgm:cxn modelId="{52AD9BB9-D1E1-4A38-AC8B-8EEE102A4601}" type="presParOf" srcId="{EA503AA0-2197-41F4-99C6-4F09B3ADF810}" destId="{2FBAF3E2-8577-45FB-B024-D830D2E586BD}" srcOrd="0" destOrd="0" presId="urn:microsoft.com/office/officeart/2005/8/layout/process4"/>
    <dgm:cxn modelId="{273CE9F9-FD1B-4D5F-8018-87FCBBE329EA}" type="presParOf" srcId="{EA503AA0-2197-41F4-99C6-4F09B3ADF810}" destId="{58DFE5F6-0816-4634-B1FD-41535455C008}" srcOrd="1" destOrd="0" presId="urn:microsoft.com/office/officeart/2005/8/layout/process4"/>
    <dgm:cxn modelId="{6D936EDE-03CC-41AA-98B8-3E69EBE61F7A}" type="presParOf" srcId="{EA503AA0-2197-41F4-99C6-4F09B3ADF810}" destId="{7062FB2D-7032-4062-83D1-1F8C8354DA2B}" srcOrd="2" destOrd="0" presId="urn:microsoft.com/office/officeart/2005/8/layout/process4"/>
    <dgm:cxn modelId="{F3EDBC79-ED63-4C6E-A8B5-D81B669DFB40}" type="presParOf" srcId="{7062FB2D-7032-4062-83D1-1F8C8354DA2B}" destId="{6583A507-734F-4D0A-AF7B-5237524DBE88}" srcOrd="0" destOrd="0" presId="urn:microsoft.com/office/officeart/2005/8/layout/process4"/>
    <dgm:cxn modelId="{C47B4A40-FAD7-44A5-BA92-CD5EDB27D604}" type="presParOf" srcId="{858F83A0-349E-4402-A7F1-B6B9A2038565}" destId="{F8ADAFE3-4954-482C-B56E-35282F7EF810}" srcOrd="1" destOrd="0" presId="urn:microsoft.com/office/officeart/2005/8/layout/process4"/>
    <dgm:cxn modelId="{9DF91533-F8F8-4736-BED6-1E4055DB2B4F}" type="presParOf" srcId="{858F83A0-349E-4402-A7F1-B6B9A2038565}" destId="{BB1ED04A-2659-4A00-8893-30606890C2DB}" srcOrd="2" destOrd="0" presId="urn:microsoft.com/office/officeart/2005/8/layout/process4"/>
    <dgm:cxn modelId="{4183C653-1120-45C1-B3FD-281745E79362}" type="presParOf" srcId="{BB1ED04A-2659-4A00-8893-30606890C2DB}" destId="{D33E6FC6-A922-4AC2-8A0B-3D69ADFFAEAE}" srcOrd="0" destOrd="0" presId="urn:microsoft.com/office/officeart/2005/8/layout/process4"/>
    <dgm:cxn modelId="{833C3EB1-DEFD-45CD-B519-FE3526BB8C57}" type="presParOf" srcId="{BB1ED04A-2659-4A00-8893-30606890C2DB}" destId="{8802E12B-CC52-418E-BC24-AEDB5858B9F4}" srcOrd="1" destOrd="0" presId="urn:microsoft.com/office/officeart/2005/8/layout/process4"/>
    <dgm:cxn modelId="{DE38D171-DBEB-4D4D-93B7-F73FD21E6412}" type="presParOf" srcId="{BB1ED04A-2659-4A00-8893-30606890C2DB}" destId="{DADB1710-24B8-4ED2-91D9-1099C5576C06}" srcOrd="2" destOrd="0" presId="urn:microsoft.com/office/officeart/2005/8/layout/process4"/>
    <dgm:cxn modelId="{D78BB6CC-EC81-4403-B028-0B9B788FC4B8}" type="presParOf" srcId="{DADB1710-24B8-4ED2-91D9-1099C5576C06}" destId="{0D7C51B6-6083-4D2D-998A-6EF871CB4EDC}" srcOrd="0" destOrd="0" presId="urn:microsoft.com/office/officeart/2005/8/layout/process4"/>
    <dgm:cxn modelId="{E17C8698-C394-4E17-8E08-FA4D77B27359}" type="presParOf" srcId="{858F83A0-349E-4402-A7F1-B6B9A2038565}" destId="{84C8D1C9-0ACF-4E47-95FA-FBC0CA846F58}" srcOrd="3" destOrd="0" presId="urn:microsoft.com/office/officeart/2005/8/layout/process4"/>
    <dgm:cxn modelId="{E6E200F3-5D0E-437B-B92B-6ECA2180D7D7}" type="presParOf" srcId="{858F83A0-349E-4402-A7F1-B6B9A2038565}" destId="{E75980B5-621E-4E32-BF36-8C0D205A51EB}" srcOrd="4" destOrd="0" presId="urn:microsoft.com/office/officeart/2005/8/layout/process4"/>
    <dgm:cxn modelId="{EAC10583-E841-45E7-8934-EEE94F87E02A}" type="presParOf" srcId="{E75980B5-621E-4E32-BF36-8C0D205A51EB}" destId="{A1793095-5841-4482-ADF3-99BAE718193E}" srcOrd="0" destOrd="0" presId="urn:microsoft.com/office/officeart/2005/8/layout/process4"/>
    <dgm:cxn modelId="{7AE1271F-F705-44C5-99AC-08B353207247}" type="presParOf" srcId="{E75980B5-621E-4E32-BF36-8C0D205A51EB}" destId="{7907EE74-C6D0-418F-9E38-CE02E2DCFD5B}" srcOrd="1" destOrd="0" presId="urn:microsoft.com/office/officeart/2005/8/layout/process4"/>
    <dgm:cxn modelId="{C39D2987-C203-4D4D-A9E5-B0B228D37FB2}" type="presParOf" srcId="{E75980B5-621E-4E32-BF36-8C0D205A51EB}" destId="{883960E8-FCD5-4843-9E95-AB41BE6EF05E}" srcOrd="2" destOrd="0" presId="urn:microsoft.com/office/officeart/2005/8/layout/process4"/>
    <dgm:cxn modelId="{2AEE5312-C9AE-400C-8FB9-5E8DA933D9AE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Besoins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 chargeur ultraportable pour ordinateur portable / tablette permettant une charge ultrarapide (30 secondes ?)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Une société israélienne dévoile un chargeur qui recharge la batterie de votre smartphone en 30 secondes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61B094-0DFA-4E77-9677-4C7788A79199}" type="presOf" srcId="{0D739C0E-7FC3-46E9-A2A0-4C50A643238A}" destId="{7907EE74-C6D0-418F-9E38-CE02E2DCFD5B}" srcOrd="1" destOrd="0" presId="urn:microsoft.com/office/officeart/2005/8/layout/process4"/>
    <dgm:cxn modelId="{9635A926-1682-4023-A19C-AD94375CBC1A}" type="presOf" srcId="{250A87B1-BEED-4F2F-9EBF-6EEBA183A550}" destId="{2FBAF3E2-8577-45FB-B024-D830D2E586BD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9AA3AD4A-0EB2-46BD-8D61-6B8C714E9B1D}" type="presOf" srcId="{C9AE695B-4E91-43B5-ACE0-689A6F458796}" destId="{8802E12B-CC52-418E-BC24-AEDB5858B9F4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06E19BA1-6AD1-4C97-83C7-49353B66B0B7}" type="presOf" srcId="{250A87B1-BEED-4F2F-9EBF-6EEBA183A550}" destId="{58DFE5F6-0816-4634-B1FD-41535455C008}" srcOrd="1" destOrd="0" presId="urn:microsoft.com/office/officeart/2005/8/layout/process4"/>
    <dgm:cxn modelId="{8C835082-80F1-4579-92D5-01A270393FA4}" type="presOf" srcId="{ABB64E5C-E5C2-4A96-A291-0823DF40A97B}" destId="{0D7C51B6-6083-4D2D-998A-6EF871CB4EDC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392DFEA6-1EB6-411A-8532-3155480DC3C6}" type="presOf" srcId="{87D9919F-68A5-4BAA-BF39-07800779FEB6}" destId="{6583A507-734F-4D0A-AF7B-5237524DBE88}" srcOrd="0" destOrd="0" presId="urn:microsoft.com/office/officeart/2005/8/layout/process4"/>
    <dgm:cxn modelId="{3178AC9E-329A-4FC9-AEBC-3AAE88662059}" type="presOf" srcId="{0D739C0E-7FC3-46E9-A2A0-4C50A643238A}" destId="{A1793095-5841-4482-ADF3-99BAE718193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6A4AD211-4D1B-4206-A8AD-01C398A1B475}" type="presOf" srcId="{118181A4-6170-4811-B926-6EE9F248FBA8}" destId="{64FF0246-4F56-4831-AB83-FA73C0C97598}" srcOrd="0" destOrd="0" presId="urn:microsoft.com/office/officeart/2005/8/layout/process4"/>
    <dgm:cxn modelId="{73AA9EF7-5D3A-4A7F-A1C1-F4EB6350F0E6}" type="presOf" srcId="{C9AE695B-4E91-43B5-ACE0-689A6F458796}" destId="{D33E6FC6-A922-4AC2-8A0B-3D69ADFFAEAE}" srcOrd="0" destOrd="0" presId="urn:microsoft.com/office/officeart/2005/8/layout/process4"/>
    <dgm:cxn modelId="{E31B9F85-43EF-4EE3-A90E-23DC2C783595}" type="presOf" srcId="{BBBE4B4D-47F6-4268-87A1-F704D52882B9}" destId="{858F83A0-349E-4402-A7F1-B6B9A2038565}" srcOrd="0" destOrd="0" presId="urn:microsoft.com/office/officeart/2005/8/layout/process4"/>
    <dgm:cxn modelId="{E0E0BD94-F267-4C35-85D6-A4B3673B7703}" type="presParOf" srcId="{858F83A0-349E-4402-A7F1-B6B9A2038565}" destId="{EA503AA0-2197-41F4-99C6-4F09B3ADF810}" srcOrd="0" destOrd="0" presId="urn:microsoft.com/office/officeart/2005/8/layout/process4"/>
    <dgm:cxn modelId="{61683381-B4E9-474E-8BBA-7CD3CDC60A07}" type="presParOf" srcId="{EA503AA0-2197-41F4-99C6-4F09B3ADF810}" destId="{2FBAF3E2-8577-45FB-B024-D830D2E586BD}" srcOrd="0" destOrd="0" presId="urn:microsoft.com/office/officeart/2005/8/layout/process4"/>
    <dgm:cxn modelId="{3D6E7FA3-E387-41C1-8F35-42A02F3DBB60}" type="presParOf" srcId="{EA503AA0-2197-41F4-99C6-4F09B3ADF810}" destId="{58DFE5F6-0816-4634-B1FD-41535455C008}" srcOrd="1" destOrd="0" presId="urn:microsoft.com/office/officeart/2005/8/layout/process4"/>
    <dgm:cxn modelId="{DF1F3A53-C09D-4AC9-91B2-9385065F3AEE}" type="presParOf" srcId="{EA503AA0-2197-41F4-99C6-4F09B3ADF810}" destId="{7062FB2D-7032-4062-83D1-1F8C8354DA2B}" srcOrd="2" destOrd="0" presId="urn:microsoft.com/office/officeart/2005/8/layout/process4"/>
    <dgm:cxn modelId="{15C73621-679F-4405-9670-5CADF8750CC2}" type="presParOf" srcId="{7062FB2D-7032-4062-83D1-1F8C8354DA2B}" destId="{6583A507-734F-4D0A-AF7B-5237524DBE88}" srcOrd="0" destOrd="0" presId="urn:microsoft.com/office/officeart/2005/8/layout/process4"/>
    <dgm:cxn modelId="{BBCD7CC8-227B-4825-90A1-1440459CDDF3}" type="presParOf" srcId="{858F83A0-349E-4402-A7F1-B6B9A2038565}" destId="{F8ADAFE3-4954-482C-B56E-35282F7EF810}" srcOrd="1" destOrd="0" presId="urn:microsoft.com/office/officeart/2005/8/layout/process4"/>
    <dgm:cxn modelId="{ECF536B4-5F92-4631-AEAA-4F550A36A326}" type="presParOf" srcId="{858F83A0-349E-4402-A7F1-B6B9A2038565}" destId="{BB1ED04A-2659-4A00-8893-30606890C2DB}" srcOrd="2" destOrd="0" presId="urn:microsoft.com/office/officeart/2005/8/layout/process4"/>
    <dgm:cxn modelId="{0AE65A6A-DCCD-4AF5-AA1B-2E0D7ACFC9D4}" type="presParOf" srcId="{BB1ED04A-2659-4A00-8893-30606890C2DB}" destId="{D33E6FC6-A922-4AC2-8A0B-3D69ADFFAEAE}" srcOrd="0" destOrd="0" presId="urn:microsoft.com/office/officeart/2005/8/layout/process4"/>
    <dgm:cxn modelId="{6705EDF0-ACAA-4926-892C-267348BF83A6}" type="presParOf" srcId="{BB1ED04A-2659-4A00-8893-30606890C2DB}" destId="{8802E12B-CC52-418E-BC24-AEDB5858B9F4}" srcOrd="1" destOrd="0" presId="urn:microsoft.com/office/officeart/2005/8/layout/process4"/>
    <dgm:cxn modelId="{F78F942A-6899-4D9F-A3CE-F10BF36D8C2B}" type="presParOf" srcId="{BB1ED04A-2659-4A00-8893-30606890C2DB}" destId="{DADB1710-24B8-4ED2-91D9-1099C5576C06}" srcOrd="2" destOrd="0" presId="urn:microsoft.com/office/officeart/2005/8/layout/process4"/>
    <dgm:cxn modelId="{4F464AAD-63DB-4890-8D98-DDDA0ADD670C}" type="presParOf" srcId="{DADB1710-24B8-4ED2-91D9-1099C5576C06}" destId="{0D7C51B6-6083-4D2D-998A-6EF871CB4EDC}" srcOrd="0" destOrd="0" presId="urn:microsoft.com/office/officeart/2005/8/layout/process4"/>
    <dgm:cxn modelId="{B895B08C-3F9F-4187-8597-91224A848CEB}" type="presParOf" srcId="{858F83A0-349E-4402-A7F1-B6B9A2038565}" destId="{84C8D1C9-0ACF-4E47-95FA-FBC0CA846F58}" srcOrd="3" destOrd="0" presId="urn:microsoft.com/office/officeart/2005/8/layout/process4"/>
    <dgm:cxn modelId="{D12DB3FF-06DA-4552-A7EC-DDEDB1288919}" type="presParOf" srcId="{858F83A0-349E-4402-A7F1-B6B9A2038565}" destId="{E75980B5-621E-4E32-BF36-8C0D205A51EB}" srcOrd="4" destOrd="0" presId="urn:microsoft.com/office/officeart/2005/8/layout/process4"/>
    <dgm:cxn modelId="{D482A7AB-EF39-4214-AF8E-C04BAB7525F7}" type="presParOf" srcId="{E75980B5-621E-4E32-BF36-8C0D205A51EB}" destId="{A1793095-5841-4482-ADF3-99BAE718193E}" srcOrd="0" destOrd="0" presId="urn:microsoft.com/office/officeart/2005/8/layout/process4"/>
    <dgm:cxn modelId="{4CECE69B-1295-485E-AD2C-D2BA6EDF69BF}" type="presParOf" srcId="{E75980B5-621E-4E32-BF36-8C0D205A51EB}" destId="{7907EE74-C6D0-418F-9E38-CE02E2DCFD5B}" srcOrd="1" destOrd="0" presId="urn:microsoft.com/office/officeart/2005/8/layout/process4"/>
    <dgm:cxn modelId="{29F95C58-36DA-4302-B0BA-2F748F0DCD37}" type="presParOf" srcId="{E75980B5-621E-4E32-BF36-8C0D205A51EB}" destId="{883960E8-FCD5-4843-9E95-AB41BE6EF05E}" srcOrd="2" destOrd="0" presId="urn:microsoft.com/office/officeart/2005/8/layout/process4"/>
    <dgm:cxn modelId="{469F3D3E-6546-4930-8777-E1C5033E7278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Situation de consommation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« A </a:t>
          </a:r>
          <a:r>
            <a:rPr lang="fr-FR" dirty="0" err="1" smtClean="0"/>
            <a:t>towel</a:t>
          </a:r>
          <a:r>
            <a:rPr lang="fr-FR" dirty="0" smtClean="0"/>
            <a:t> », un distributeur de serviette de table qui proposé de courtes blagues à se faire entre amis !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« A book », un distributeur de livres sur ticket de caisse pour rendre l’attente de file agréable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219ABE0-4F6D-40FE-A2D4-3EAB0E0E3B73}" type="presOf" srcId="{C9AE695B-4E91-43B5-ACE0-689A6F458796}" destId="{D33E6FC6-A922-4AC2-8A0B-3D69ADFFAEAE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DFF4F66D-71F2-4263-B773-F8DEC4F55B3B}" type="presOf" srcId="{0D739C0E-7FC3-46E9-A2A0-4C50A643238A}" destId="{A1793095-5841-4482-ADF3-99BAE718193E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DF4D7938-05FD-46A7-AEE6-6875CC2AD162}" type="presOf" srcId="{250A87B1-BEED-4F2F-9EBF-6EEBA183A550}" destId="{2FBAF3E2-8577-45FB-B024-D830D2E586BD}" srcOrd="0" destOrd="0" presId="urn:microsoft.com/office/officeart/2005/8/layout/process4"/>
    <dgm:cxn modelId="{DAAB02DC-773C-47D5-97D1-4979380B45D9}" type="presOf" srcId="{250A87B1-BEED-4F2F-9EBF-6EEBA183A550}" destId="{58DFE5F6-0816-4634-B1FD-41535455C008}" srcOrd="1" destOrd="0" presId="urn:microsoft.com/office/officeart/2005/8/layout/process4"/>
    <dgm:cxn modelId="{13831FE0-C596-49A3-9C04-8C3AD79B0F13}" type="presOf" srcId="{118181A4-6170-4811-B926-6EE9F248FBA8}" destId="{64FF0246-4F56-4831-AB83-FA73C0C97598}" srcOrd="0" destOrd="0" presId="urn:microsoft.com/office/officeart/2005/8/layout/process4"/>
    <dgm:cxn modelId="{CB435E90-ACF8-45E7-95C4-568F06B8C141}" type="presOf" srcId="{ABB64E5C-E5C2-4A96-A291-0823DF40A97B}" destId="{0D7C51B6-6083-4D2D-998A-6EF871CB4EDC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1FBA3B7A-5D4A-4694-B70E-24B3B6110FD3}" type="presOf" srcId="{0D739C0E-7FC3-46E9-A2A0-4C50A643238A}" destId="{7907EE74-C6D0-418F-9E38-CE02E2DCFD5B}" srcOrd="1" destOrd="0" presId="urn:microsoft.com/office/officeart/2005/8/layout/process4"/>
    <dgm:cxn modelId="{4048567B-0745-481F-B48F-35196029ABF5}" type="presOf" srcId="{C9AE695B-4E91-43B5-ACE0-689A6F458796}" destId="{8802E12B-CC52-418E-BC24-AEDB5858B9F4}" srcOrd="1" destOrd="0" presId="urn:microsoft.com/office/officeart/2005/8/layout/process4"/>
    <dgm:cxn modelId="{F65647FA-6069-4ED7-96CD-F39E0F28FECC}" type="presOf" srcId="{87D9919F-68A5-4BAA-BF39-07800779FEB6}" destId="{6583A507-734F-4D0A-AF7B-5237524DBE88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8FE3BB01-B331-4E13-868A-066B832F4D51}" type="presOf" srcId="{BBBE4B4D-47F6-4268-87A1-F704D52882B9}" destId="{858F83A0-349E-4402-A7F1-B6B9A2038565}" srcOrd="0" destOrd="0" presId="urn:microsoft.com/office/officeart/2005/8/layout/process4"/>
    <dgm:cxn modelId="{8DA497E1-A2FA-4846-89A1-BF73BF646004}" type="presParOf" srcId="{858F83A0-349E-4402-A7F1-B6B9A2038565}" destId="{EA503AA0-2197-41F4-99C6-4F09B3ADF810}" srcOrd="0" destOrd="0" presId="urn:microsoft.com/office/officeart/2005/8/layout/process4"/>
    <dgm:cxn modelId="{A3C8D1FF-C150-49F1-97C3-7B8844D02D2F}" type="presParOf" srcId="{EA503AA0-2197-41F4-99C6-4F09B3ADF810}" destId="{2FBAF3E2-8577-45FB-B024-D830D2E586BD}" srcOrd="0" destOrd="0" presId="urn:microsoft.com/office/officeart/2005/8/layout/process4"/>
    <dgm:cxn modelId="{EB5555FA-CE75-4509-AA74-8DAAE9510749}" type="presParOf" srcId="{EA503AA0-2197-41F4-99C6-4F09B3ADF810}" destId="{58DFE5F6-0816-4634-B1FD-41535455C008}" srcOrd="1" destOrd="0" presId="urn:microsoft.com/office/officeart/2005/8/layout/process4"/>
    <dgm:cxn modelId="{9B5C009B-FFB2-4225-88E5-6BFDAC8D92D9}" type="presParOf" srcId="{EA503AA0-2197-41F4-99C6-4F09B3ADF810}" destId="{7062FB2D-7032-4062-83D1-1F8C8354DA2B}" srcOrd="2" destOrd="0" presId="urn:microsoft.com/office/officeart/2005/8/layout/process4"/>
    <dgm:cxn modelId="{0CFC562D-7E68-4539-83D4-479408D25948}" type="presParOf" srcId="{7062FB2D-7032-4062-83D1-1F8C8354DA2B}" destId="{6583A507-734F-4D0A-AF7B-5237524DBE88}" srcOrd="0" destOrd="0" presId="urn:microsoft.com/office/officeart/2005/8/layout/process4"/>
    <dgm:cxn modelId="{D290B9DE-DEA9-4B05-9FA1-A985033A3549}" type="presParOf" srcId="{858F83A0-349E-4402-A7F1-B6B9A2038565}" destId="{F8ADAFE3-4954-482C-B56E-35282F7EF810}" srcOrd="1" destOrd="0" presId="urn:microsoft.com/office/officeart/2005/8/layout/process4"/>
    <dgm:cxn modelId="{921618EE-DA25-456B-8A25-0370F3975A3B}" type="presParOf" srcId="{858F83A0-349E-4402-A7F1-B6B9A2038565}" destId="{BB1ED04A-2659-4A00-8893-30606890C2DB}" srcOrd="2" destOrd="0" presId="urn:microsoft.com/office/officeart/2005/8/layout/process4"/>
    <dgm:cxn modelId="{4CC77303-250F-40C2-8E09-8A5B7145CC7C}" type="presParOf" srcId="{BB1ED04A-2659-4A00-8893-30606890C2DB}" destId="{D33E6FC6-A922-4AC2-8A0B-3D69ADFFAEAE}" srcOrd="0" destOrd="0" presId="urn:microsoft.com/office/officeart/2005/8/layout/process4"/>
    <dgm:cxn modelId="{80A16ACF-2C84-46A4-BF77-BED9F53F8348}" type="presParOf" srcId="{BB1ED04A-2659-4A00-8893-30606890C2DB}" destId="{8802E12B-CC52-418E-BC24-AEDB5858B9F4}" srcOrd="1" destOrd="0" presId="urn:microsoft.com/office/officeart/2005/8/layout/process4"/>
    <dgm:cxn modelId="{29B0019D-0CDD-44B4-B8FD-15780355CCB4}" type="presParOf" srcId="{BB1ED04A-2659-4A00-8893-30606890C2DB}" destId="{DADB1710-24B8-4ED2-91D9-1099C5576C06}" srcOrd="2" destOrd="0" presId="urn:microsoft.com/office/officeart/2005/8/layout/process4"/>
    <dgm:cxn modelId="{134446B1-2D92-4CA5-A91A-9333CFB1FBE7}" type="presParOf" srcId="{DADB1710-24B8-4ED2-91D9-1099C5576C06}" destId="{0D7C51B6-6083-4D2D-998A-6EF871CB4EDC}" srcOrd="0" destOrd="0" presId="urn:microsoft.com/office/officeart/2005/8/layout/process4"/>
    <dgm:cxn modelId="{6F1A930B-D410-4595-9958-2F08448F365D}" type="presParOf" srcId="{858F83A0-349E-4402-A7F1-B6B9A2038565}" destId="{84C8D1C9-0ACF-4E47-95FA-FBC0CA846F58}" srcOrd="3" destOrd="0" presId="urn:microsoft.com/office/officeart/2005/8/layout/process4"/>
    <dgm:cxn modelId="{017416BF-0463-4E6A-AA66-BBA6A75E4998}" type="presParOf" srcId="{858F83A0-349E-4402-A7F1-B6B9A2038565}" destId="{E75980B5-621E-4E32-BF36-8C0D205A51EB}" srcOrd="4" destOrd="0" presId="urn:microsoft.com/office/officeart/2005/8/layout/process4"/>
    <dgm:cxn modelId="{88704782-B014-4D68-9007-A88209E48793}" type="presParOf" srcId="{E75980B5-621E-4E32-BF36-8C0D205A51EB}" destId="{A1793095-5841-4482-ADF3-99BAE718193E}" srcOrd="0" destOrd="0" presId="urn:microsoft.com/office/officeart/2005/8/layout/process4"/>
    <dgm:cxn modelId="{8AF133D4-474C-462E-907A-ABA8BBF1CB2C}" type="presParOf" srcId="{E75980B5-621E-4E32-BF36-8C0D205A51EB}" destId="{7907EE74-C6D0-418F-9E38-CE02E2DCFD5B}" srcOrd="1" destOrd="0" presId="urn:microsoft.com/office/officeart/2005/8/layout/process4"/>
    <dgm:cxn modelId="{7D087985-3332-4BC2-A694-DB5F6018FBC1}" type="presParOf" srcId="{E75980B5-621E-4E32-BF36-8C0D205A51EB}" destId="{883960E8-FCD5-4843-9E95-AB41BE6EF05E}" srcOrd="2" destOrd="0" presId="urn:microsoft.com/office/officeart/2005/8/layout/process4"/>
    <dgm:cxn modelId="{42F7950F-8653-403C-B857-2F7400030169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Distribution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Proposer de vendre des tablettes Waterproof dans des bocaux à poissons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Sony vend des lecteurs MP3 étanches dans des bouteilles d’eau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7331D7-D4E8-4D80-9073-B92EE5D2C983}" type="presOf" srcId="{0D739C0E-7FC3-46E9-A2A0-4C50A643238A}" destId="{7907EE74-C6D0-418F-9E38-CE02E2DCFD5B}" srcOrd="1" destOrd="0" presId="urn:microsoft.com/office/officeart/2005/8/layout/process4"/>
    <dgm:cxn modelId="{6EC0352E-DAB2-4277-89F5-D4CD77E43026}" type="presOf" srcId="{C9AE695B-4E91-43B5-ACE0-689A6F458796}" destId="{8802E12B-CC52-418E-BC24-AEDB5858B9F4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342605C3-F45E-47E4-AC3B-243B46B0CD00}" type="presOf" srcId="{C9AE695B-4E91-43B5-ACE0-689A6F458796}" destId="{D33E6FC6-A922-4AC2-8A0B-3D69ADFFAEAE}" srcOrd="0" destOrd="0" presId="urn:microsoft.com/office/officeart/2005/8/layout/process4"/>
    <dgm:cxn modelId="{DC4D9655-57F0-488D-8475-D6DA6DC3A4DB}" type="presOf" srcId="{BBBE4B4D-47F6-4268-87A1-F704D52882B9}" destId="{858F83A0-349E-4402-A7F1-B6B9A2038565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6F6FCD31-1221-4964-A82F-FC2B122D8AA1}" type="presOf" srcId="{250A87B1-BEED-4F2F-9EBF-6EEBA183A550}" destId="{2FBAF3E2-8577-45FB-B024-D830D2E586BD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B5CE5904-55D1-4241-B07A-09B0D2161EAF}" type="presOf" srcId="{250A87B1-BEED-4F2F-9EBF-6EEBA183A550}" destId="{58DFE5F6-0816-4634-B1FD-41535455C008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BF1ED760-60B7-4FD8-9DAD-13292922C699}" type="presOf" srcId="{0D739C0E-7FC3-46E9-A2A0-4C50A643238A}" destId="{A1793095-5841-4482-ADF3-99BAE718193E}" srcOrd="0" destOrd="0" presId="urn:microsoft.com/office/officeart/2005/8/layout/process4"/>
    <dgm:cxn modelId="{C8504213-90EA-49A2-B2BD-A1526F2CDBAE}" type="presOf" srcId="{ABB64E5C-E5C2-4A96-A291-0823DF40A97B}" destId="{0D7C51B6-6083-4D2D-998A-6EF871CB4EDC}" srcOrd="0" destOrd="0" presId="urn:microsoft.com/office/officeart/2005/8/layout/process4"/>
    <dgm:cxn modelId="{C73E271D-7F2C-40E2-86F3-637367581CF9}" type="presOf" srcId="{87D9919F-68A5-4BAA-BF39-07800779FEB6}" destId="{6583A507-734F-4D0A-AF7B-5237524DBE88}" srcOrd="0" destOrd="0" presId="urn:microsoft.com/office/officeart/2005/8/layout/process4"/>
    <dgm:cxn modelId="{2256F1B3-5217-41F5-AD4B-EB668F85F003}" type="presOf" srcId="{118181A4-6170-4811-B926-6EE9F248FBA8}" destId="{64FF0246-4F56-4831-AB83-FA73C0C97598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66496FAD-E9DA-47B2-B741-7DFB5CAD37AC}" type="presParOf" srcId="{858F83A0-349E-4402-A7F1-B6B9A2038565}" destId="{EA503AA0-2197-41F4-99C6-4F09B3ADF810}" srcOrd="0" destOrd="0" presId="urn:microsoft.com/office/officeart/2005/8/layout/process4"/>
    <dgm:cxn modelId="{4A5EA452-3EA3-4B8E-8B70-8010AB4D9EF6}" type="presParOf" srcId="{EA503AA0-2197-41F4-99C6-4F09B3ADF810}" destId="{2FBAF3E2-8577-45FB-B024-D830D2E586BD}" srcOrd="0" destOrd="0" presId="urn:microsoft.com/office/officeart/2005/8/layout/process4"/>
    <dgm:cxn modelId="{21243F0E-902C-4F4A-A296-843479512FE0}" type="presParOf" srcId="{EA503AA0-2197-41F4-99C6-4F09B3ADF810}" destId="{58DFE5F6-0816-4634-B1FD-41535455C008}" srcOrd="1" destOrd="0" presId="urn:microsoft.com/office/officeart/2005/8/layout/process4"/>
    <dgm:cxn modelId="{5A1EB92A-04E7-4BC4-8023-B4320879DC36}" type="presParOf" srcId="{EA503AA0-2197-41F4-99C6-4F09B3ADF810}" destId="{7062FB2D-7032-4062-83D1-1F8C8354DA2B}" srcOrd="2" destOrd="0" presId="urn:microsoft.com/office/officeart/2005/8/layout/process4"/>
    <dgm:cxn modelId="{4F8035A5-D86D-45EB-ADB5-AE14D99EBF3B}" type="presParOf" srcId="{7062FB2D-7032-4062-83D1-1F8C8354DA2B}" destId="{6583A507-734F-4D0A-AF7B-5237524DBE88}" srcOrd="0" destOrd="0" presId="urn:microsoft.com/office/officeart/2005/8/layout/process4"/>
    <dgm:cxn modelId="{CB536656-BCE8-4D4D-8CD3-8E1B6151A20C}" type="presParOf" srcId="{858F83A0-349E-4402-A7F1-B6B9A2038565}" destId="{F8ADAFE3-4954-482C-B56E-35282F7EF810}" srcOrd="1" destOrd="0" presId="urn:microsoft.com/office/officeart/2005/8/layout/process4"/>
    <dgm:cxn modelId="{5F149D1E-BB56-4D4A-9036-400B628E9930}" type="presParOf" srcId="{858F83A0-349E-4402-A7F1-B6B9A2038565}" destId="{BB1ED04A-2659-4A00-8893-30606890C2DB}" srcOrd="2" destOrd="0" presId="urn:microsoft.com/office/officeart/2005/8/layout/process4"/>
    <dgm:cxn modelId="{411E90EF-07FA-4D0B-874D-D69E25C7B275}" type="presParOf" srcId="{BB1ED04A-2659-4A00-8893-30606890C2DB}" destId="{D33E6FC6-A922-4AC2-8A0B-3D69ADFFAEAE}" srcOrd="0" destOrd="0" presId="urn:microsoft.com/office/officeart/2005/8/layout/process4"/>
    <dgm:cxn modelId="{F896426F-D7FB-4C84-AAA2-5AD7923CBA68}" type="presParOf" srcId="{BB1ED04A-2659-4A00-8893-30606890C2DB}" destId="{8802E12B-CC52-418E-BC24-AEDB5858B9F4}" srcOrd="1" destOrd="0" presId="urn:microsoft.com/office/officeart/2005/8/layout/process4"/>
    <dgm:cxn modelId="{1FC1CF38-C2C0-44F7-96B1-9B85EC12993F}" type="presParOf" srcId="{BB1ED04A-2659-4A00-8893-30606890C2DB}" destId="{DADB1710-24B8-4ED2-91D9-1099C5576C06}" srcOrd="2" destOrd="0" presId="urn:microsoft.com/office/officeart/2005/8/layout/process4"/>
    <dgm:cxn modelId="{439BD2C4-2A4E-4DA4-833D-1C96F296C30B}" type="presParOf" srcId="{DADB1710-24B8-4ED2-91D9-1099C5576C06}" destId="{0D7C51B6-6083-4D2D-998A-6EF871CB4EDC}" srcOrd="0" destOrd="0" presId="urn:microsoft.com/office/officeart/2005/8/layout/process4"/>
    <dgm:cxn modelId="{F8D2029D-A929-4528-BD0F-C2F2B1FE6312}" type="presParOf" srcId="{858F83A0-349E-4402-A7F1-B6B9A2038565}" destId="{84C8D1C9-0ACF-4E47-95FA-FBC0CA846F58}" srcOrd="3" destOrd="0" presId="urn:microsoft.com/office/officeart/2005/8/layout/process4"/>
    <dgm:cxn modelId="{8CE10542-08B6-4068-9030-40DB1EAE7A80}" type="presParOf" srcId="{858F83A0-349E-4402-A7F1-B6B9A2038565}" destId="{E75980B5-621E-4E32-BF36-8C0D205A51EB}" srcOrd="4" destOrd="0" presId="urn:microsoft.com/office/officeart/2005/8/layout/process4"/>
    <dgm:cxn modelId="{DF72C67B-D3B2-4D1E-83CF-B281F34342E6}" type="presParOf" srcId="{E75980B5-621E-4E32-BF36-8C0D205A51EB}" destId="{A1793095-5841-4482-ADF3-99BAE718193E}" srcOrd="0" destOrd="0" presId="urn:microsoft.com/office/officeart/2005/8/layout/process4"/>
    <dgm:cxn modelId="{F017744E-46D6-4887-A1EC-79AF52B4D39A}" type="presParOf" srcId="{E75980B5-621E-4E32-BF36-8C0D205A51EB}" destId="{7907EE74-C6D0-418F-9E38-CE02E2DCFD5B}" srcOrd="1" destOrd="0" presId="urn:microsoft.com/office/officeart/2005/8/layout/process4"/>
    <dgm:cxn modelId="{A37D23D3-963C-40AB-9C78-58D519BF6790}" type="presParOf" srcId="{E75980B5-621E-4E32-BF36-8C0D205A51EB}" destId="{883960E8-FCD5-4843-9E95-AB41BE6EF05E}" srcOrd="2" destOrd="0" presId="urn:microsoft.com/office/officeart/2005/8/layout/process4"/>
    <dgm:cxn modelId="{452665A6-96E3-4901-91E4-8EFA0B9D2ABA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Moment de la journée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Adapter ce système pourra rêver des plats particuliers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Austral Lagons lance </a:t>
          </a:r>
          <a:r>
            <a:rPr lang="fr-FR" dirty="0" err="1" smtClean="0"/>
            <a:t>Dream</a:t>
          </a:r>
          <a:r>
            <a:rPr lang="fr-FR" dirty="0" smtClean="0"/>
            <a:t> </a:t>
          </a:r>
          <a:r>
            <a:rPr lang="fr-FR" dirty="0" err="1" smtClean="0"/>
            <a:t>Generator</a:t>
          </a:r>
          <a:r>
            <a:rPr lang="fr-FR" dirty="0" smtClean="0"/>
            <a:t>, une application qui permet de rêver d’îles paradisiaques sur commande.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8869F7-427F-45AB-A528-4E2A703291A9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0EA928D6-93FA-4099-AA5F-2D14051F8084}" type="presOf" srcId="{87D9919F-68A5-4BAA-BF39-07800779FEB6}" destId="{6583A507-734F-4D0A-AF7B-5237524DBE88}" srcOrd="0" destOrd="0" presId="urn:microsoft.com/office/officeart/2005/8/layout/process4"/>
    <dgm:cxn modelId="{6489FA76-E7DB-4B49-93C9-ED86AFD03D94}" type="presOf" srcId="{250A87B1-BEED-4F2F-9EBF-6EEBA183A550}" destId="{2FBAF3E2-8577-45FB-B024-D830D2E586BD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3F2E8D3C-EAAC-40D8-84CB-6CFEF183D9AC}" type="presOf" srcId="{118181A4-6170-4811-B926-6EE9F248FBA8}" destId="{64FF0246-4F56-4831-AB83-FA73C0C97598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98425067-DFDB-43C2-A2D3-9A7474E1E05A}" type="presOf" srcId="{C9AE695B-4E91-43B5-ACE0-689A6F458796}" destId="{D33E6FC6-A922-4AC2-8A0B-3D69ADFFAEAE}" srcOrd="0" destOrd="0" presId="urn:microsoft.com/office/officeart/2005/8/layout/process4"/>
    <dgm:cxn modelId="{EE84727B-BE75-47AE-9C8E-CAFC3F5B8A45}" type="presOf" srcId="{C9AE695B-4E91-43B5-ACE0-689A6F458796}" destId="{8802E12B-CC52-418E-BC24-AEDB5858B9F4}" srcOrd="1" destOrd="0" presId="urn:microsoft.com/office/officeart/2005/8/layout/process4"/>
    <dgm:cxn modelId="{BAD7E5A9-36D2-4473-B2FF-F8720E049AC3}" type="presOf" srcId="{0D739C0E-7FC3-46E9-A2A0-4C50A643238A}" destId="{7907EE74-C6D0-418F-9E38-CE02E2DCFD5B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002F24DD-32E0-4661-8883-6DFFBF583330}" type="presOf" srcId="{BBBE4B4D-47F6-4268-87A1-F704D52882B9}" destId="{858F83A0-349E-4402-A7F1-B6B9A2038565}" srcOrd="0" destOrd="0" presId="urn:microsoft.com/office/officeart/2005/8/layout/process4"/>
    <dgm:cxn modelId="{C6E56483-D649-4F65-B2E1-985E3C65CF0E}" type="presOf" srcId="{250A87B1-BEED-4F2F-9EBF-6EEBA183A550}" destId="{58DFE5F6-0816-4634-B1FD-41535455C008}" srcOrd="1" destOrd="0" presId="urn:microsoft.com/office/officeart/2005/8/layout/process4"/>
    <dgm:cxn modelId="{1734E8DE-CBBD-484E-B13C-D09B5F875E0E}" type="presOf" srcId="{ABB64E5C-E5C2-4A96-A291-0823DF40A97B}" destId="{0D7C51B6-6083-4D2D-998A-6EF871CB4EDC}" srcOrd="0" destOrd="0" presId="urn:microsoft.com/office/officeart/2005/8/layout/process4"/>
    <dgm:cxn modelId="{9507D54A-A349-4105-8F04-3C28C25787F7}" type="presParOf" srcId="{858F83A0-349E-4402-A7F1-B6B9A2038565}" destId="{EA503AA0-2197-41F4-99C6-4F09B3ADF810}" srcOrd="0" destOrd="0" presId="urn:microsoft.com/office/officeart/2005/8/layout/process4"/>
    <dgm:cxn modelId="{4F937A15-4763-4F50-B971-F5F524922C73}" type="presParOf" srcId="{EA503AA0-2197-41F4-99C6-4F09B3ADF810}" destId="{2FBAF3E2-8577-45FB-B024-D830D2E586BD}" srcOrd="0" destOrd="0" presId="urn:microsoft.com/office/officeart/2005/8/layout/process4"/>
    <dgm:cxn modelId="{8E8DF3A6-B173-4D9F-B58B-BC14FFE01C98}" type="presParOf" srcId="{EA503AA0-2197-41F4-99C6-4F09B3ADF810}" destId="{58DFE5F6-0816-4634-B1FD-41535455C008}" srcOrd="1" destOrd="0" presId="urn:microsoft.com/office/officeart/2005/8/layout/process4"/>
    <dgm:cxn modelId="{11BBE6DB-6AAC-48FA-8FA3-4D63DC63AAD4}" type="presParOf" srcId="{EA503AA0-2197-41F4-99C6-4F09B3ADF810}" destId="{7062FB2D-7032-4062-83D1-1F8C8354DA2B}" srcOrd="2" destOrd="0" presId="urn:microsoft.com/office/officeart/2005/8/layout/process4"/>
    <dgm:cxn modelId="{71A032C6-C49B-495A-891B-BBEB316A2229}" type="presParOf" srcId="{7062FB2D-7032-4062-83D1-1F8C8354DA2B}" destId="{6583A507-734F-4D0A-AF7B-5237524DBE88}" srcOrd="0" destOrd="0" presId="urn:microsoft.com/office/officeart/2005/8/layout/process4"/>
    <dgm:cxn modelId="{1CDBFD60-AC49-4384-9D5B-161FDD2AE1DF}" type="presParOf" srcId="{858F83A0-349E-4402-A7F1-B6B9A2038565}" destId="{F8ADAFE3-4954-482C-B56E-35282F7EF810}" srcOrd="1" destOrd="0" presId="urn:microsoft.com/office/officeart/2005/8/layout/process4"/>
    <dgm:cxn modelId="{19994AD7-59F9-4973-BDED-53FA7FCE7228}" type="presParOf" srcId="{858F83A0-349E-4402-A7F1-B6B9A2038565}" destId="{BB1ED04A-2659-4A00-8893-30606890C2DB}" srcOrd="2" destOrd="0" presId="urn:microsoft.com/office/officeart/2005/8/layout/process4"/>
    <dgm:cxn modelId="{2178CB70-F1A9-4DBE-A24F-7F6777DCA07E}" type="presParOf" srcId="{BB1ED04A-2659-4A00-8893-30606890C2DB}" destId="{D33E6FC6-A922-4AC2-8A0B-3D69ADFFAEAE}" srcOrd="0" destOrd="0" presId="urn:microsoft.com/office/officeart/2005/8/layout/process4"/>
    <dgm:cxn modelId="{63F0CE45-49F2-4750-9999-11C0C10B6EFF}" type="presParOf" srcId="{BB1ED04A-2659-4A00-8893-30606890C2DB}" destId="{8802E12B-CC52-418E-BC24-AEDB5858B9F4}" srcOrd="1" destOrd="0" presId="urn:microsoft.com/office/officeart/2005/8/layout/process4"/>
    <dgm:cxn modelId="{F5920A27-8DAD-4A29-898F-A37590DA19E9}" type="presParOf" srcId="{BB1ED04A-2659-4A00-8893-30606890C2DB}" destId="{DADB1710-24B8-4ED2-91D9-1099C5576C06}" srcOrd="2" destOrd="0" presId="urn:microsoft.com/office/officeart/2005/8/layout/process4"/>
    <dgm:cxn modelId="{87627B0D-7087-4335-B851-D86384FA9385}" type="presParOf" srcId="{DADB1710-24B8-4ED2-91D9-1099C5576C06}" destId="{0D7C51B6-6083-4D2D-998A-6EF871CB4EDC}" srcOrd="0" destOrd="0" presId="urn:microsoft.com/office/officeart/2005/8/layout/process4"/>
    <dgm:cxn modelId="{7247C19F-CB26-40BB-A7FE-D27F01A97E6D}" type="presParOf" srcId="{858F83A0-349E-4402-A7F1-B6B9A2038565}" destId="{84C8D1C9-0ACF-4E47-95FA-FBC0CA846F58}" srcOrd="3" destOrd="0" presId="urn:microsoft.com/office/officeart/2005/8/layout/process4"/>
    <dgm:cxn modelId="{EB105F10-822D-4340-8574-C72D98E32D63}" type="presParOf" srcId="{858F83A0-349E-4402-A7F1-B6B9A2038565}" destId="{E75980B5-621E-4E32-BF36-8C0D205A51EB}" srcOrd="4" destOrd="0" presId="urn:microsoft.com/office/officeart/2005/8/layout/process4"/>
    <dgm:cxn modelId="{DD9ED9F7-BFF7-48EF-8710-2B7972C346D0}" type="presParOf" srcId="{E75980B5-621E-4E32-BF36-8C0D205A51EB}" destId="{A1793095-5841-4482-ADF3-99BAE718193E}" srcOrd="0" destOrd="0" presId="urn:microsoft.com/office/officeart/2005/8/layout/process4"/>
    <dgm:cxn modelId="{F1884B8C-350E-420E-B9CE-6CDBAEB05CE8}" type="presParOf" srcId="{E75980B5-621E-4E32-BF36-8C0D205A51EB}" destId="{7907EE74-C6D0-418F-9E38-CE02E2DCFD5B}" srcOrd="1" destOrd="0" presId="urn:microsoft.com/office/officeart/2005/8/layout/process4"/>
    <dgm:cxn modelId="{CB2067A0-4EB4-4787-B9A4-C86B4B342C07}" type="presParOf" srcId="{E75980B5-621E-4E32-BF36-8C0D205A51EB}" destId="{883960E8-FCD5-4843-9E95-AB41BE6EF05E}" srcOrd="2" destOrd="0" presId="urn:microsoft.com/office/officeart/2005/8/layout/process4"/>
    <dgm:cxn modelId="{86D82EEF-0A7F-4E26-8EF2-7F9B82568E8D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CONSOMMATEUR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Univers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une gamme de sirop (à destination des enfants) autour de l’univers </a:t>
          </a:r>
          <a:r>
            <a:rPr lang="fr-FR" dirty="0" err="1" smtClean="0"/>
            <a:t>Marvel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 graphiste américain imagine les bières des supers héros de la Ligue des Justiciers (Marvel)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2FDA53B-10AE-41C6-8279-7FF755F7E349}" type="presOf" srcId="{0D739C0E-7FC3-46E9-A2A0-4C50A643238A}" destId="{A1793095-5841-4482-ADF3-99BAE718193E}" srcOrd="0" destOrd="0" presId="urn:microsoft.com/office/officeart/2005/8/layout/process4"/>
    <dgm:cxn modelId="{9E351B21-70B3-4109-A0E9-2583A8392E59}" type="presOf" srcId="{C9AE695B-4E91-43B5-ACE0-689A6F458796}" destId="{8802E12B-CC52-418E-BC24-AEDB5858B9F4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04F263AB-56BC-450B-9EF0-4D216177CE97}" type="presOf" srcId="{BBBE4B4D-47F6-4268-87A1-F704D52882B9}" destId="{858F83A0-349E-4402-A7F1-B6B9A2038565}" srcOrd="0" destOrd="0" presId="urn:microsoft.com/office/officeart/2005/8/layout/process4"/>
    <dgm:cxn modelId="{A400B506-345B-4029-BA25-5285D87DD129}" type="presOf" srcId="{0D739C0E-7FC3-46E9-A2A0-4C50A643238A}" destId="{7907EE74-C6D0-418F-9E38-CE02E2DCFD5B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EE26AEDF-8D90-44E3-9BF1-07B94BF79A9C}" type="presOf" srcId="{118181A4-6170-4811-B926-6EE9F248FBA8}" destId="{64FF0246-4F56-4831-AB83-FA73C0C97598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806BF959-C34E-4A2F-831A-0FADE30B91C1}" type="presOf" srcId="{87D9919F-68A5-4BAA-BF39-07800779FEB6}" destId="{6583A507-734F-4D0A-AF7B-5237524DBE88}" srcOrd="0" destOrd="0" presId="urn:microsoft.com/office/officeart/2005/8/layout/process4"/>
    <dgm:cxn modelId="{A20E27E7-3466-42F2-878D-ED54656692C3}" type="presOf" srcId="{C9AE695B-4E91-43B5-ACE0-689A6F458796}" destId="{D33E6FC6-A922-4AC2-8A0B-3D69ADFFAEAE}" srcOrd="0" destOrd="0" presId="urn:microsoft.com/office/officeart/2005/8/layout/process4"/>
    <dgm:cxn modelId="{1283177F-9763-4107-A877-378DA6940CA7}" type="presOf" srcId="{ABB64E5C-E5C2-4A96-A291-0823DF40A97B}" destId="{0D7C51B6-6083-4D2D-998A-6EF871CB4EDC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167C2DBF-3FF5-41FA-8C11-15324E4015C3}" type="presOf" srcId="{250A87B1-BEED-4F2F-9EBF-6EEBA183A550}" destId="{58DFE5F6-0816-4634-B1FD-41535455C008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31D8D7FF-7C85-428E-9478-4F996912A9A2}" type="presOf" srcId="{250A87B1-BEED-4F2F-9EBF-6EEBA183A550}" destId="{2FBAF3E2-8577-45FB-B024-D830D2E586BD}" srcOrd="0" destOrd="0" presId="urn:microsoft.com/office/officeart/2005/8/layout/process4"/>
    <dgm:cxn modelId="{A52ABAF0-28D3-40CA-A7B9-DC7D980E98CE}" type="presParOf" srcId="{858F83A0-349E-4402-A7F1-B6B9A2038565}" destId="{EA503AA0-2197-41F4-99C6-4F09B3ADF810}" srcOrd="0" destOrd="0" presId="urn:microsoft.com/office/officeart/2005/8/layout/process4"/>
    <dgm:cxn modelId="{EC66154D-FAFD-46A5-837A-8E658F87D80D}" type="presParOf" srcId="{EA503AA0-2197-41F4-99C6-4F09B3ADF810}" destId="{2FBAF3E2-8577-45FB-B024-D830D2E586BD}" srcOrd="0" destOrd="0" presId="urn:microsoft.com/office/officeart/2005/8/layout/process4"/>
    <dgm:cxn modelId="{4FF5DCB0-21FE-4108-803C-BE71DE15E677}" type="presParOf" srcId="{EA503AA0-2197-41F4-99C6-4F09B3ADF810}" destId="{58DFE5F6-0816-4634-B1FD-41535455C008}" srcOrd="1" destOrd="0" presId="urn:microsoft.com/office/officeart/2005/8/layout/process4"/>
    <dgm:cxn modelId="{CA5A4013-606B-46DC-B36C-984DEB47B545}" type="presParOf" srcId="{EA503AA0-2197-41F4-99C6-4F09B3ADF810}" destId="{7062FB2D-7032-4062-83D1-1F8C8354DA2B}" srcOrd="2" destOrd="0" presId="urn:microsoft.com/office/officeart/2005/8/layout/process4"/>
    <dgm:cxn modelId="{38E02317-A9F8-4B1E-884E-432D1E8F998B}" type="presParOf" srcId="{7062FB2D-7032-4062-83D1-1F8C8354DA2B}" destId="{6583A507-734F-4D0A-AF7B-5237524DBE88}" srcOrd="0" destOrd="0" presId="urn:microsoft.com/office/officeart/2005/8/layout/process4"/>
    <dgm:cxn modelId="{752207D2-6141-4262-9EC4-C8092B0D242D}" type="presParOf" srcId="{858F83A0-349E-4402-A7F1-B6B9A2038565}" destId="{F8ADAFE3-4954-482C-B56E-35282F7EF810}" srcOrd="1" destOrd="0" presId="urn:microsoft.com/office/officeart/2005/8/layout/process4"/>
    <dgm:cxn modelId="{D5BC538E-9686-4A4C-82C0-007BF63DD043}" type="presParOf" srcId="{858F83A0-349E-4402-A7F1-B6B9A2038565}" destId="{BB1ED04A-2659-4A00-8893-30606890C2DB}" srcOrd="2" destOrd="0" presId="urn:microsoft.com/office/officeart/2005/8/layout/process4"/>
    <dgm:cxn modelId="{4A9D88B0-D0F7-46FD-90DD-FA98158A50CF}" type="presParOf" srcId="{BB1ED04A-2659-4A00-8893-30606890C2DB}" destId="{D33E6FC6-A922-4AC2-8A0B-3D69ADFFAEAE}" srcOrd="0" destOrd="0" presId="urn:microsoft.com/office/officeart/2005/8/layout/process4"/>
    <dgm:cxn modelId="{86043348-E92B-4C2F-84A6-23C48699D1EC}" type="presParOf" srcId="{BB1ED04A-2659-4A00-8893-30606890C2DB}" destId="{8802E12B-CC52-418E-BC24-AEDB5858B9F4}" srcOrd="1" destOrd="0" presId="urn:microsoft.com/office/officeart/2005/8/layout/process4"/>
    <dgm:cxn modelId="{C80F0A62-A87C-4319-A8F4-54F82B684396}" type="presParOf" srcId="{BB1ED04A-2659-4A00-8893-30606890C2DB}" destId="{DADB1710-24B8-4ED2-91D9-1099C5576C06}" srcOrd="2" destOrd="0" presId="urn:microsoft.com/office/officeart/2005/8/layout/process4"/>
    <dgm:cxn modelId="{FAAC3EEA-4F2B-4BEF-AD6B-A2AAD345A855}" type="presParOf" srcId="{DADB1710-24B8-4ED2-91D9-1099C5576C06}" destId="{0D7C51B6-6083-4D2D-998A-6EF871CB4EDC}" srcOrd="0" destOrd="0" presId="urn:microsoft.com/office/officeart/2005/8/layout/process4"/>
    <dgm:cxn modelId="{40586291-1FDB-4D5D-A71E-073CBF740795}" type="presParOf" srcId="{858F83A0-349E-4402-A7F1-B6B9A2038565}" destId="{84C8D1C9-0ACF-4E47-95FA-FBC0CA846F58}" srcOrd="3" destOrd="0" presId="urn:microsoft.com/office/officeart/2005/8/layout/process4"/>
    <dgm:cxn modelId="{282EF220-7DA8-4768-9EE7-46AF39723FBA}" type="presParOf" srcId="{858F83A0-349E-4402-A7F1-B6B9A2038565}" destId="{E75980B5-621E-4E32-BF36-8C0D205A51EB}" srcOrd="4" destOrd="0" presId="urn:microsoft.com/office/officeart/2005/8/layout/process4"/>
    <dgm:cxn modelId="{E7C9C9C7-69D4-4677-9475-F9DD5FB18805}" type="presParOf" srcId="{E75980B5-621E-4E32-BF36-8C0D205A51EB}" destId="{A1793095-5841-4482-ADF3-99BAE718193E}" srcOrd="0" destOrd="0" presId="urn:microsoft.com/office/officeart/2005/8/layout/process4"/>
    <dgm:cxn modelId="{41F657CA-E751-41E6-8FFF-A2A443F95B12}" type="presParOf" srcId="{E75980B5-621E-4E32-BF36-8C0D205A51EB}" destId="{7907EE74-C6D0-418F-9E38-CE02E2DCFD5B}" srcOrd="1" destOrd="0" presId="urn:microsoft.com/office/officeart/2005/8/layout/process4"/>
    <dgm:cxn modelId="{B7A79C96-B07B-4FA1-B072-1B5BECDA68EF}" type="presParOf" srcId="{E75980B5-621E-4E32-BF36-8C0D205A51EB}" destId="{883960E8-FCD5-4843-9E95-AB41BE6EF05E}" srcOrd="2" destOrd="0" presId="urn:microsoft.com/office/officeart/2005/8/layout/process4"/>
    <dgm:cxn modelId="{35BB1996-90A9-4E16-9234-CFD7F62593E3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Fonctionnalités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Appliquer un filtre hydrophobique aux pare-brises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Nissan crée une peinture qui rend la carrosserie insalissable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3AE9CDF-2B06-41AD-A339-1FD59A1D55F2}" type="presOf" srcId="{ABB64E5C-E5C2-4A96-A291-0823DF40A97B}" destId="{0D7C51B6-6083-4D2D-998A-6EF871CB4EDC}" srcOrd="0" destOrd="0" presId="urn:microsoft.com/office/officeart/2005/8/layout/process4"/>
    <dgm:cxn modelId="{CDB22465-E96F-4E58-ADD1-1F95ECBA5021}" type="presOf" srcId="{118181A4-6170-4811-B926-6EE9F248FBA8}" destId="{64FF0246-4F56-4831-AB83-FA73C0C97598}" srcOrd="0" destOrd="0" presId="urn:microsoft.com/office/officeart/2005/8/layout/process4"/>
    <dgm:cxn modelId="{2BB2F1B7-6E53-4CB9-B068-19BAF4BB249A}" type="presOf" srcId="{250A87B1-BEED-4F2F-9EBF-6EEBA183A550}" destId="{2FBAF3E2-8577-45FB-B024-D830D2E586BD}" srcOrd="0" destOrd="0" presId="urn:microsoft.com/office/officeart/2005/8/layout/process4"/>
    <dgm:cxn modelId="{DE3A8CD0-ABFD-4666-8529-BF3B7C0C70D0}" type="presOf" srcId="{C9AE695B-4E91-43B5-ACE0-689A6F458796}" destId="{8802E12B-CC52-418E-BC24-AEDB5858B9F4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E2149706-488C-446A-8D8D-53F1A0541D11}" type="presOf" srcId="{0D739C0E-7FC3-46E9-A2A0-4C50A643238A}" destId="{A1793095-5841-4482-ADF3-99BAE718193E}" srcOrd="0" destOrd="0" presId="urn:microsoft.com/office/officeart/2005/8/layout/process4"/>
    <dgm:cxn modelId="{FBE762F4-4FF8-4968-B87C-076297F3B7B6}" type="presOf" srcId="{250A87B1-BEED-4F2F-9EBF-6EEBA183A550}" destId="{58DFE5F6-0816-4634-B1FD-41535455C008}" srcOrd="1" destOrd="0" presId="urn:microsoft.com/office/officeart/2005/8/layout/process4"/>
    <dgm:cxn modelId="{3F24841E-C06F-47E2-A0CF-620AA9AAD980}" type="presOf" srcId="{0D739C0E-7FC3-46E9-A2A0-4C50A643238A}" destId="{7907EE74-C6D0-418F-9E38-CE02E2DCFD5B}" srcOrd="1" destOrd="0" presId="urn:microsoft.com/office/officeart/2005/8/layout/process4"/>
    <dgm:cxn modelId="{4A6081C4-AD46-4BBB-A641-706FC530AE15}" type="presOf" srcId="{BBBE4B4D-47F6-4268-87A1-F704D52882B9}" destId="{858F83A0-349E-4402-A7F1-B6B9A2038565}" srcOrd="0" destOrd="0" presId="urn:microsoft.com/office/officeart/2005/8/layout/process4"/>
    <dgm:cxn modelId="{BC361F7B-6B86-47C4-A798-4C6CBE2AC3C9}" type="presOf" srcId="{87D9919F-68A5-4BAA-BF39-07800779FEB6}" destId="{6583A507-734F-4D0A-AF7B-5237524DBE88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F4C9EBC5-E7DD-40D0-9F68-C5A0E8542408}" type="presOf" srcId="{C9AE695B-4E91-43B5-ACE0-689A6F458796}" destId="{D33E6FC6-A922-4AC2-8A0B-3D69ADFFAEAE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4C1241F9-5BA8-4BB0-9E55-A493ABCAD512}" type="presParOf" srcId="{858F83A0-349E-4402-A7F1-B6B9A2038565}" destId="{EA503AA0-2197-41F4-99C6-4F09B3ADF810}" srcOrd="0" destOrd="0" presId="urn:microsoft.com/office/officeart/2005/8/layout/process4"/>
    <dgm:cxn modelId="{270B3452-2311-493D-B9D8-CCCDC405ED7F}" type="presParOf" srcId="{EA503AA0-2197-41F4-99C6-4F09B3ADF810}" destId="{2FBAF3E2-8577-45FB-B024-D830D2E586BD}" srcOrd="0" destOrd="0" presId="urn:microsoft.com/office/officeart/2005/8/layout/process4"/>
    <dgm:cxn modelId="{8E39CA3D-19D2-4BA6-98AE-DBA26A46856C}" type="presParOf" srcId="{EA503AA0-2197-41F4-99C6-4F09B3ADF810}" destId="{58DFE5F6-0816-4634-B1FD-41535455C008}" srcOrd="1" destOrd="0" presId="urn:microsoft.com/office/officeart/2005/8/layout/process4"/>
    <dgm:cxn modelId="{1AC84436-CCB3-40EA-8C29-C01760FDD199}" type="presParOf" srcId="{EA503AA0-2197-41F4-99C6-4F09B3ADF810}" destId="{7062FB2D-7032-4062-83D1-1F8C8354DA2B}" srcOrd="2" destOrd="0" presId="urn:microsoft.com/office/officeart/2005/8/layout/process4"/>
    <dgm:cxn modelId="{ABCFEB02-30F7-48F0-B4A8-3FD63AEADDCC}" type="presParOf" srcId="{7062FB2D-7032-4062-83D1-1F8C8354DA2B}" destId="{6583A507-734F-4D0A-AF7B-5237524DBE88}" srcOrd="0" destOrd="0" presId="urn:microsoft.com/office/officeart/2005/8/layout/process4"/>
    <dgm:cxn modelId="{E362BC9D-C6EC-4291-9CF1-48DBF4BF72AD}" type="presParOf" srcId="{858F83A0-349E-4402-A7F1-B6B9A2038565}" destId="{F8ADAFE3-4954-482C-B56E-35282F7EF810}" srcOrd="1" destOrd="0" presId="urn:microsoft.com/office/officeart/2005/8/layout/process4"/>
    <dgm:cxn modelId="{2FFC3799-F7DD-4214-9B4E-15DC3EA687EA}" type="presParOf" srcId="{858F83A0-349E-4402-A7F1-B6B9A2038565}" destId="{BB1ED04A-2659-4A00-8893-30606890C2DB}" srcOrd="2" destOrd="0" presId="urn:microsoft.com/office/officeart/2005/8/layout/process4"/>
    <dgm:cxn modelId="{F1445ADF-36C4-45F1-8C42-9AAF488C1713}" type="presParOf" srcId="{BB1ED04A-2659-4A00-8893-30606890C2DB}" destId="{D33E6FC6-A922-4AC2-8A0B-3D69ADFFAEAE}" srcOrd="0" destOrd="0" presId="urn:microsoft.com/office/officeart/2005/8/layout/process4"/>
    <dgm:cxn modelId="{84790651-04D3-40EB-99AA-2194F7C69497}" type="presParOf" srcId="{BB1ED04A-2659-4A00-8893-30606890C2DB}" destId="{8802E12B-CC52-418E-BC24-AEDB5858B9F4}" srcOrd="1" destOrd="0" presId="urn:microsoft.com/office/officeart/2005/8/layout/process4"/>
    <dgm:cxn modelId="{CB2B2E79-E9D7-44A0-870F-6194DFC1BE53}" type="presParOf" srcId="{BB1ED04A-2659-4A00-8893-30606890C2DB}" destId="{DADB1710-24B8-4ED2-91D9-1099C5576C06}" srcOrd="2" destOrd="0" presId="urn:microsoft.com/office/officeart/2005/8/layout/process4"/>
    <dgm:cxn modelId="{7A15DC64-B7F4-40DD-8B10-544F9D7871D2}" type="presParOf" srcId="{DADB1710-24B8-4ED2-91D9-1099C5576C06}" destId="{0D7C51B6-6083-4D2D-998A-6EF871CB4EDC}" srcOrd="0" destOrd="0" presId="urn:microsoft.com/office/officeart/2005/8/layout/process4"/>
    <dgm:cxn modelId="{A31B3763-8359-40B7-AC28-D1BE253F3AEE}" type="presParOf" srcId="{858F83A0-349E-4402-A7F1-B6B9A2038565}" destId="{84C8D1C9-0ACF-4E47-95FA-FBC0CA846F58}" srcOrd="3" destOrd="0" presId="urn:microsoft.com/office/officeart/2005/8/layout/process4"/>
    <dgm:cxn modelId="{8A67BD02-3E50-4D98-AFCB-854356FE5F08}" type="presParOf" srcId="{858F83A0-349E-4402-A7F1-B6B9A2038565}" destId="{E75980B5-621E-4E32-BF36-8C0D205A51EB}" srcOrd="4" destOrd="0" presId="urn:microsoft.com/office/officeart/2005/8/layout/process4"/>
    <dgm:cxn modelId="{10EB31FA-E041-44E0-A154-CD5413F6F2BD}" type="presParOf" srcId="{E75980B5-621E-4E32-BF36-8C0D205A51EB}" destId="{A1793095-5841-4482-ADF3-99BAE718193E}" srcOrd="0" destOrd="0" presId="urn:microsoft.com/office/officeart/2005/8/layout/process4"/>
    <dgm:cxn modelId="{B7933EC6-3198-4F3D-A52B-349DC626EB84}" type="presParOf" srcId="{E75980B5-621E-4E32-BF36-8C0D205A51EB}" destId="{7907EE74-C6D0-418F-9E38-CE02E2DCFD5B}" srcOrd="1" destOrd="0" presId="urn:microsoft.com/office/officeart/2005/8/layout/process4"/>
    <dgm:cxn modelId="{B014E1D9-A43F-45B9-A8DA-BB3E211D7157}" type="presParOf" srcId="{E75980B5-621E-4E32-BF36-8C0D205A51EB}" destId="{883960E8-FCD5-4843-9E95-AB41BE6EF05E}" srcOrd="2" destOrd="0" presId="urn:microsoft.com/office/officeart/2005/8/layout/process4"/>
    <dgm:cxn modelId="{AAD2B38D-FFF3-437E-83F9-87D42F39FFD9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Tendances marketing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des brassards d’eau connectés qui vous aide pour localiser et alerter en cas de problème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Nivea crée un bracelet connecté pour repérer vos enfants sur la plage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CEA734-351E-479B-8FBC-17B1F58677D1}" type="presOf" srcId="{118181A4-6170-4811-B926-6EE9F248FBA8}" destId="{64FF0246-4F56-4831-AB83-FA73C0C97598}" srcOrd="0" destOrd="0" presId="urn:microsoft.com/office/officeart/2005/8/layout/process4"/>
    <dgm:cxn modelId="{2B63FB19-446D-4022-9708-EECAEB730179}" type="presOf" srcId="{250A87B1-BEED-4F2F-9EBF-6EEBA183A550}" destId="{58DFE5F6-0816-4634-B1FD-41535455C008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DDB11C87-C040-4277-9E50-85C9FCE751A1}" type="presOf" srcId="{0D739C0E-7FC3-46E9-A2A0-4C50A643238A}" destId="{7907EE74-C6D0-418F-9E38-CE02E2DCFD5B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50CDFE29-3BBE-4E3F-A9E7-B0F8E4B2432A}" type="presOf" srcId="{ABB64E5C-E5C2-4A96-A291-0823DF40A97B}" destId="{0D7C51B6-6083-4D2D-998A-6EF871CB4EDC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85F47B8A-9E53-49DE-94AC-E018C70BB245}" type="presOf" srcId="{BBBE4B4D-47F6-4268-87A1-F704D52882B9}" destId="{858F83A0-349E-4402-A7F1-B6B9A2038565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27BE7749-F3E5-4797-95FF-34D8936B86FB}" type="presOf" srcId="{C9AE695B-4E91-43B5-ACE0-689A6F458796}" destId="{D33E6FC6-A922-4AC2-8A0B-3D69ADFFAEAE}" srcOrd="0" destOrd="0" presId="urn:microsoft.com/office/officeart/2005/8/layout/process4"/>
    <dgm:cxn modelId="{234290CA-0A75-4DD8-96F2-603E355D1818}" type="presOf" srcId="{250A87B1-BEED-4F2F-9EBF-6EEBA183A550}" destId="{2FBAF3E2-8577-45FB-B024-D830D2E586BD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AFE1B9D9-A69D-4C2F-A926-7655AD7FFE83}" type="presOf" srcId="{C9AE695B-4E91-43B5-ACE0-689A6F458796}" destId="{8802E12B-CC52-418E-BC24-AEDB5858B9F4}" srcOrd="1" destOrd="0" presId="urn:microsoft.com/office/officeart/2005/8/layout/process4"/>
    <dgm:cxn modelId="{CD156B56-19C6-4838-A2FE-B3945A63F776}" type="presOf" srcId="{87D9919F-68A5-4BAA-BF39-07800779FEB6}" destId="{6583A507-734F-4D0A-AF7B-5237524DBE88}" srcOrd="0" destOrd="0" presId="urn:microsoft.com/office/officeart/2005/8/layout/process4"/>
    <dgm:cxn modelId="{AE973B52-0CD2-4281-BE1D-9635D9D289AC}" type="presOf" srcId="{0D739C0E-7FC3-46E9-A2A0-4C50A643238A}" destId="{A1793095-5841-4482-ADF3-99BAE718193E}" srcOrd="0" destOrd="0" presId="urn:microsoft.com/office/officeart/2005/8/layout/process4"/>
    <dgm:cxn modelId="{6F349C2F-516B-4903-BE91-F98BA1D9EC09}" type="presParOf" srcId="{858F83A0-349E-4402-A7F1-B6B9A2038565}" destId="{EA503AA0-2197-41F4-99C6-4F09B3ADF810}" srcOrd="0" destOrd="0" presId="urn:microsoft.com/office/officeart/2005/8/layout/process4"/>
    <dgm:cxn modelId="{C6469675-B42C-49FB-943E-965123BA295B}" type="presParOf" srcId="{EA503AA0-2197-41F4-99C6-4F09B3ADF810}" destId="{2FBAF3E2-8577-45FB-B024-D830D2E586BD}" srcOrd="0" destOrd="0" presId="urn:microsoft.com/office/officeart/2005/8/layout/process4"/>
    <dgm:cxn modelId="{81A3132A-13F8-494F-B716-3F52E4581A6D}" type="presParOf" srcId="{EA503AA0-2197-41F4-99C6-4F09B3ADF810}" destId="{58DFE5F6-0816-4634-B1FD-41535455C008}" srcOrd="1" destOrd="0" presId="urn:microsoft.com/office/officeart/2005/8/layout/process4"/>
    <dgm:cxn modelId="{7FF6AFCC-AE80-413D-8A59-24B7B31310B3}" type="presParOf" srcId="{EA503AA0-2197-41F4-99C6-4F09B3ADF810}" destId="{7062FB2D-7032-4062-83D1-1F8C8354DA2B}" srcOrd="2" destOrd="0" presId="urn:microsoft.com/office/officeart/2005/8/layout/process4"/>
    <dgm:cxn modelId="{9B309BB3-3934-4C00-8455-40EC6296AA0E}" type="presParOf" srcId="{7062FB2D-7032-4062-83D1-1F8C8354DA2B}" destId="{6583A507-734F-4D0A-AF7B-5237524DBE88}" srcOrd="0" destOrd="0" presId="urn:microsoft.com/office/officeart/2005/8/layout/process4"/>
    <dgm:cxn modelId="{CD303C35-B3FF-4163-A9F9-DDF0FD4395AA}" type="presParOf" srcId="{858F83A0-349E-4402-A7F1-B6B9A2038565}" destId="{F8ADAFE3-4954-482C-B56E-35282F7EF810}" srcOrd="1" destOrd="0" presId="urn:microsoft.com/office/officeart/2005/8/layout/process4"/>
    <dgm:cxn modelId="{1FD86FD4-BD48-4DBB-8808-BC807360FCE6}" type="presParOf" srcId="{858F83A0-349E-4402-A7F1-B6B9A2038565}" destId="{BB1ED04A-2659-4A00-8893-30606890C2DB}" srcOrd="2" destOrd="0" presId="urn:microsoft.com/office/officeart/2005/8/layout/process4"/>
    <dgm:cxn modelId="{58A19B79-52D5-4C5E-9571-6FD54C4EA996}" type="presParOf" srcId="{BB1ED04A-2659-4A00-8893-30606890C2DB}" destId="{D33E6FC6-A922-4AC2-8A0B-3D69ADFFAEAE}" srcOrd="0" destOrd="0" presId="urn:microsoft.com/office/officeart/2005/8/layout/process4"/>
    <dgm:cxn modelId="{3DBB4DB3-1EBD-41CE-8CB7-EBBBF3AF2327}" type="presParOf" srcId="{BB1ED04A-2659-4A00-8893-30606890C2DB}" destId="{8802E12B-CC52-418E-BC24-AEDB5858B9F4}" srcOrd="1" destOrd="0" presId="urn:microsoft.com/office/officeart/2005/8/layout/process4"/>
    <dgm:cxn modelId="{4FDB9119-CD95-4D4F-BD2C-8752CB8927FD}" type="presParOf" srcId="{BB1ED04A-2659-4A00-8893-30606890C2DB}" destId="{DADB1710-24B8-4ED2-91D9-1099C5576C06}" srcOrd="2" destOrd="0" presId="urn:microsoft.com/office/officeart/2005/8/layout/process4"/>
    <dgm:cxn modelId="{08DFEF25-6BCE-412E-9EB1-8B40C242FF4B}" type="presParOf" srcId="{DADB1710-24B8-4ED2-91D9-1099C5576C06}" destId="{0D7C51B6-6083-4D2D-998A-6EF871CB4EDC}" srcOrd="0" destOrd="0" presId="urn:microsoft.com/office/officeart/2005/8/layout/process4"/>
    <dgm:cxn modelId="{E1FBB335-E724-4062-B3A2-B9BC25286C38}" type="presParOf" srcId="{858F83A0-349E-4402-A7F1-B6B9A2038565}" destId="{84C8D1C9-0ACF-4E47-95FA-FBC0CA846F58}" srcOrd="3" destOrd="0" presId="urn:microsoft.com/office/officeart/2005/8/layout/process4"/>
    <dgm:cxn modelId="{3CA3B291-82C4-4F5F-8216-EC2B5CDFFB89}" type="presParOf" srcId="{858F83A0-349E-4402-A7F1-B6B9A2038565}" destId="{E75980B5-621E-4E32-BF36-8C0D205A51EB}" srcOrd="4" destOrd="0" presId="urn:microsoft.com/office/officeart/2005/8/layout/process4"/>
    <dgm:cxn modelId="{1FDDBDF2-5342-4631-97F5-6C5175767BB9}" type="presParOf" srcId="{E75980B5-621E-4E32-BF36-8C0D205A51EB}" destId="{A1793095-5841-4482-ADF3-99BAE718193E}" srcOrd="0" destOrd="0" presId="urn:microsoft.com/office/officeart/2005/8/layout/process4"/>
    <dgm:cxn modelId="{389C2119-DFC4-43B0-82FF-19A5BEF3C95B}" type="presParOf" srcId="{E75980B5-621E-4E32-BF36-8C0D205A51EB}" destId="{7907EE74-C6D0-418F-9E38-CE02E2DCFD5B}" srcOrd="1" destOrd="0" presId="urn:microsoft.com/office/officeart/2005/8/layout/process4"/>
    <dgm:cxn modelId="{6D0F6369-AE04-4DFA-B1D0-A2343A8FDF31}" type="presParOf" srcId="{E75980B5-621E-4E32-BF36-8C0D205A51EB}" destId="{883960E8-FCD5-4843-9E95-AB41BE6EF05E}" srcOrd="2" destOrd="0" presId="urn:microsoft.com/office/officeart/2005/8/layout/process4"/>
    <dgm:cxn modelId="{5990D8F2-CE09-40C2-9CA2-A39097FFAB74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Marchés précoces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des pansements intelligents grâce aux imprimantes 3D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En Turquie, un plâtre imprimé en 3D soigne plus rapidement les blessures grâce à des ultrasons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320307-3BB4-4817-A86F-80F858FD0AB7}" type="presOf" srcId="{0D739C0E-7FC3-46E9-A2A0-4C50A643238A}" destId="{7907EE74-C6D0-418F-9E38-CE02E2DCFD5B}" srcOrd="1" destOrd="0" presId="urn:microsoft.com/office/officeart/2005/8/layout/process4"/>
    <dgm:cxn modelId="{961F9FED-BD67-41FE-8D3F-F95D20AD543E}" type="presOf" srcId="{BBBE4B4D-47F6-4268-87A1-F704D52882B9}" destId="{858F83A0-349E-4402-A7F1-B6B9A2038565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6DB085E-66F1-46BE-8A0C-96D304166515}" type="presOf" srcId="{ABB64E5C-E5C2-4A96-A291-0823DF40A97B}" destId="{0D7C51B6-6083-4D2D-998A-6EF871CB4EDC}" srcOrd="0" destOrd="0" presId="urn:microsoft.com/office/officeart/2005/8/layout/process4"/>
    <dgm:cxn modelId="{E81A57AB-C347-4087-9C75-3C56DE1A5B63}" type="presOf" srcId="{C9AE695B-4E91-43B5-ACE0-689A6F458796}" destId="{D33E6FC6-A922-4AC2-8A0B-3D69ADFFAEAE}" srcOrd="0" destOrd="0" presId="urn:microsoft.com/office/officeart/2005/8/layout/process4"/>
    <dgm:cxn modelId="{4101A0C9-C938-49EF-BDE2-09C3107695B3}" type="presOf" srcId="{87D9919F-68A5-4BAA-BF39-07800779FEB6}" destId="{6583A507-734F-4D0A-AF7B-5237524DBE8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89FD339D-3AC3-4E68-A26E-1FC8A0FB82BB}" type="presOf" srcId="{250A87B1-BEED-4F2F-9EBF-6EEBA183A550}" destId="{2FBAF3E2-8577-45FB-B024-D830D2E586BD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D74978B2-5D7C-45FE-82E9-C3CC24763FB6}" type="presOf" srcId="{0D739C0E-7FC3-46E9-A2A0-4C50A643238A}" destId="{A1793095-5841-4482-ADF3-99BAE718193E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801DD291-E08E-4969-886B-F64D6F5F8F95}" type="presOf" srcId="{118181A4-6170-4811-B926-6EE9F248FBA8}" destId="{64FF0246-4F56-4831-AB83-FA73C0C97598}" srcOrd="0" destOrd="0" presId="urn:microsoft.com/office/officeart/2005/8/layout/process4"/>
    <dgm:cxn modelId="{933CD6E9-9607-46B1-9AE8-98ACB7B0F4F0}" type="presOf" srcId="{250A87B1-BEED-4F2F-9EBF-6EEBA183A550}" destId="{58DFE5F6-0816-4634-B1FD-41535455C008}" srcOrd="1" destOrd="0" presId="urn:microsoft.com/office/officeart/2005/8/layout/process4"/>
    <dgm:cxn modelId="{B337EF2E-5594-468A-89DD-3019575786F2}" type="presOf" srcId="{C9AE695B-4E91-43B5-ACE0-689A6F458796}" destId="{8802E12B-CC52-418E-BC24-AEDB5858B9F4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1E5019DC-FC12-41F0-8453-49FECE2EACA2}" type="presParOf" srcId="{858F83A0-349E-4402-A7F1-B6B9A2038565}" destId="{EA503AA0-2197-41F4-99C6-4F09B3ADF810}" srcOrd="0" destOrd="0" presId="urn:microsoft.com/office/officeart/2005/8/layout/process4"/>
    <dgm:cxn modelId="{5C7B72EA-ED86-4C92-9035-38247C1BCE9A}" type="presParOf" srcId="{EA503AA0-2197-41F4-99C6-4F09B3ADF810}" destId="{2FBAF3E2-8577-45FB-B024-D830D2E586BD}" srcOrd="0" destOrd="0" presId="urn:microsoft.com/office/officeart/2005/8/layout/process4"/>
    <dgm:cxn modelId="{4A09F99A-7E84-4AE6-80A0-36BD4FF523CE}" type="presParOf" srcId="{EA503AA0-2197-41F4-99C6-4F09B3ADF810}" destId="{58DFE5F6-0816-4634-B1FD-41535455C008}" srcOrd="1" destOrd="0" presId="urn:microsoft.com/office/officeart/2005/8/layout/process4"/>
    <dgm:cxn modelId="{67410A60-34C0-4F85-B1A8-F52559DBF594}" type="presParOf" srcId="{EA503AA0-2197-41F4-99C6-4F09B3ADF810}" destId="{7062FB2D-7032-4062-83D1-1F8C8354DA2B}" srcOrd="2" destOrd="0" presId="urn:microsoft.com/office/officeart/2005/8/layout/process4"/>
    <dgm:cxn modelId="{0B67A2DC-6DC0-4EF7-8ADD-6B2C5E2C51C0}" type="presParOf" srcId="{7062FB2D-7032-4062-83D1-1F8C8354DA2B}" destId="{6583A507-734F-4D0A-AF7B-5237524DBE88}" srcOrd="0" destOrd="0" presId="urn:microsoft.com/office/officeart/2005/8/layout/process4"/>
    <dgm:cxn modelId="{F4B78612-AA69-4AFF-B568-58182995C830}" type="presParOf" srcId="{858F83A0-349E-4402-A7F1-B6B9A2038565}" destId="{F8ADAFE3-4954-482C-B56E-35282F7EF810}" srcOrd="1" destOrd="0" presId="urn:microsoft.com/office/officeart/2005/8/layout/process4"/>
    <dgm:cxn modelId="{E5EF38A7-CBF0-4382-8290-9D6EA1C59991}" type="presParOf" srcId="{858F83A0-349E-4402-A7F1-B6B9A2038565}" destId="{BB1ED04A-2659-4A00-8893-30606890C2DB}" srcOrd="2" destOrd="0" presId="urn:microsoft.com/office/officeart/2005/8/layout/process4"/>
    <dgm:cxn modelId="{45D049D4-E451-404D-BC6A-A9FB5808344A}" type="presParOf" srcId="{BB1ED04A-2659-4A00-8893-30606890C2DB}" destId="{D33E6FC6-A922-4AC2-8A0B-3D69ADFFAEAE}" srcOrd="0" destOrd="0" presId="urn:microsoft.com/office/officeart/2005/8/layout/process4"/>
    <dgm:cxn modelId="{C0059A1B-710F-4ED4-91E9-799ECE269B65}" type="presParOf" srcId="{BB1ED04A-2659-4A00-8893-30606890C2DB}" destId="{8802E12B-CC52-418E-BC24-AEDB5858B9F4}" srcOrd="1" destOrd="0" presId="urn:microsoft.com/office/officeart/2005/8/layout/process4"/>
    <dgm:cxn modelId="{C43F1790-071F-4564-BF45-375EB2ADB00B}" type="presParOf" srcId="{BB1ED04A-2659-4A00-8893-30606890C2DB}" destId="{DADB1710-24B8-4ED2-91D9-1099C5576C06}" srcOrd="2" destOrd="0" presId="urn:microsoft.com/office/officeart/2005/8/layout/process4"/>
    <dgm:cxn modelId="{0B304EF9-4CB2-4FFA-98CB-04B2CF8BC34E}" type="presParOf" srcId="{DADB1710-24B8-4ED2-91D9-1099C5576C06}" destId="{0D7C51B6-6083-4D2D-998A-6EF871CB4EDC}" srcOrd="0" destOrd="0" presId="urn:microsoft.com/office/officeart/2005/8/layout/process4"/>
    <dgm:cxn modelId="{78E2A69C-9FA8-46C2-86C1-60A6D15B00DD}" type="presParOf" srcId="{858F83A0-349E-4402-A7F1-B6B9A2038565}" destId="{84C8D1C9-0ACF-4E47-95FA-FBC0CA846F58}" srcOrd="3" destOrd="0" presId="urn:microsoft.com/office/officeart/2005/8/layout/process4"/>
    <dgm:cxn modelId="{B6DABCE9-5C80-4C61-A5E0-29979F2B97DE}" type="presParOf" srcId="{858F83A0-349E-4402-A7F1-B6B9A2038565}" destId="{E75980B5-621E-4E32-BF36-8C0D205A51EB}" srcOrd="4" destOrd="0" presId="urn:microsoft.com/office/officeart/2005/8/layout/process4"/>
    <dgm:cxn modelId="{04596C91-0920-4AC1-BB5F-4D04953D4B58}" type="presParOf" srcId="{E75980B5-621E-4E32-BF36-8C0D205A51EB}" destId="{A1793095-5841-4482-ADF3-99BAE718193E}" srcOrd="0" destOrd="0" presId="urn:microsoft.com/office/officeart/2005/8/layout/process4"/>
    <dgm:cxn modelId="{0DFA0A5D-9DAA-4BB3-9E5F-04A710FEA1F2}" type="presParOf" srcId="{E75980B5-621E-4E32-BF36-8C0D205A51EB}" destId="{7907EE74-C6D0-418F-9E38-CE02E2DCFD5B}" srcOrd="1" destOrd="0" presId="urn:microsoft.com/office/officeart/2005/8/layout/process4"/>
    <dgm:cxn modelId="{5E259457-FA40-4904-B5C3-1A1B53BBF6E1}" type="presParOf" srcId="{E75980B5-621E-4E32-BF36-8C0D205A51EB}" destId="{883960E8-FCD5-4843-9E95-AB41BE6EF05E}" srcOrd="2" destOrd="0" presId="urn:microsoft.com/office/officeart/2005/8/layout/process4"/>
    <dgm:cxn modelId="{6D21C771-3CF5-4FDF-A003-F471578E4AA8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Autres catégories produit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 GPS spécial « soirée » qui fera éviter les grands axes fréquentés en fin de soirée afin d’éviter de rencontrer des automobilistes ivres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Granny </a:t>
          </a:r>
          <a:r>
            <a:rPr lang="fr-FR" dirty="0" err="1" smtClean="0"/>
            <a:t>Nav</a:t>
          </a:r>
          <a:r>
            <a:rPr lang="fr-FR" dirty="0" smtClean="0"/>
            <a:t>, le système de navigation spécialement conçu pour le troisième âge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7E326C-100C-42D7-BDC7-0906D3599CFF}" type="presOf" srcId="{ABB64E5C-E5C2-4A96-A291-0823DF40A97B}" destId="{0D7C51B6-6083-4D2D-998A-6EF871CB4EDC}" srcOrd="0" destOrd="0" presId="urn:microsoft.com/office/officeart/2005/8/layout/process4"/>
    <dgm:cxn modelId="{ACDEBD90-A879-4896-8243-41C5D516CDAB}" type="presOf" srcId="{250A87B1-BEED-4F2F-9EBF-6EEBA183A550}" destId="{58DFE5F6-0816-4634-B1FD-41535455C008}" srcOrd="1" destOrd="0" presId="urn:microsoft.com/office/officeart/2005/8/layout/process4"/>
    <dgm:cxn modelId="{71368760-E3E5-4E98-B55C-43FF3ECAA8F5}" type="presOf" srcId="{250A87B1-BEED-4F2F-9EBF-6EEBA183A550}" destId="{2FBAF3E2-8577-45FB-B024-D830D2E586BD}" srcOrd="0" destOrd="0" presId="urn:microsoft.com/office/officeart/2005/8/layout/process4"/>
    <dgm:cxn modelId="{3605127D-B02A-4343-A3DF-2AF13EBA30B7}" type="presOf" srcId="{118181A4-6170-4811-B926-6EE9F248FBA8}" destId="{64FF0246-4F56-4831-AB83-FA73C0C97598}" srcOrd="0" destOrd="0" presId="urn:microsoft.com/office/officeart/2005/8/layout/process4"/>
    <dgm:cxn modelId="{B756DB04-9790-4EE0-AB15-07F303169F7B}" type="presOf" srcId="{BBBE4B4D-47F6-4268-87A1-F704D52882B9}" destId="{858F83A0-349E-4402-A7F1-B6B9A2038565}" srcOrd="0" destOrd="0" presId="urn:microsoft.com/office/officeart/2005/8/layout/process4"/>
    <dgm:cxn modelId="{5D0902D7-5751-4937-9444-D1DE2BE09730}" type="presOf" srcId="{0D739C0E-7FC3-46E9-A2A0-4C50A643238A}" destId="{A1793095-5841-4482-ADF3-99BAE718193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D79196CA-5BE4-47CD-B7B2-652B144B6EB3}" type="presOf" srcId="{C9AE695B-4E91-43B5-ACE0-689A6F458796}" destId="{8802E12B-CC52-418E-BC24-AEDB5858B9F4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6EFAFB80-FF91-476F-AC3B-C255FDEA21B2}" type="presOf" srcId="{C9AE695B-4E91-43B5-ACE0-689A6F458796}" destId="{D33E6FC6-A922-4AC2-8A0B-3D69ADFFAEAE}" srcOrd="0" destOrd="0" presId="urn:microsoft.com/office/officeart/2005/8/layout/process4"/>
    <dgm:cxn modelId="{0F7AB195-FE8B-4F4B-87FA-36617525881C}" type="presOf" srcId="{87D9919F-68A5-4BAA-BF39-07800779FEB6}" destId="{6583A507-734F-4D0A-AF7B-5237524DBE88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A6CAB5AE-2104-4252-A1BD-68ACB91F99F0}" type="presOf" srcId="{0D739C0E-7FC3-46E9-A2A0-4C50A643238A}" destId="{7907EE74-C6D0-418F-9E38-CE02E2DCFD5B}" srcOrd="1" destOrd="0" presId="urn:microsoft.com/office/officeart/2005/8/layout/process4"/>
    <dgm:cxn modelId="{80C26F6E-57CB-4DF1-B5C7-DB2AA47D01B4}" type="presParOf" srcId="{858F83A0-349E-4402-A7F1-B6B9A2038565}" destId="{EA503AA0-2197-41F4-99C6-4F09B3ADF810}" srcOrd="0" destOrd="0" presId="urn:microsoft.com/office/officeart/2005/8/layout/process4"/>
    <dgm:cxn modelId="{C3E005D6-EF8F-4D5E-AD66-90F5E2FC3738}" type="presParOf" srcId="{EA503AA0-2197-41F4-99C6-4F09B3ADF810}" destId="{2FBAF3E2-8577-45FB-B024-D830D2E586BD}" srcOrd="0" destOrd="0" presId="urn:microsoft.com/office/officeart/2005/8/layout/process4"/>
    <dgm:cxn modelId="{2EC4F56C-727E-4775-A0A6-52F7A51A4797}" type="presParOf" srcId="{EA503AA0-2197-41F4-99C6-4F09B3ADF810}" destId="{58DFE5F6-0816-4634-B1FD-41535455C008}" srcOrd="1" destOrd="0" presId="urn:microsoft.com/office/officeart/2005/8/layout/process4"/>
    <dgm:cxn modelId="{609C4479-FC97-4DEA-9B67-C5F966A1F874}" type="presParOf" srcId="{EA503AA0-2197-41F4-99C6-4F09B3ADF810}" destId="{7062FB2D-7032-4062-83D1-1F8C8354DA2B}" srcOrd="2" destOrd="0" presId="urn:microsoft.com/office/officeart/2005/8/layout/process4"/>
    <dgm:cxn modelId="{ADC652F6-DF6F-48C7-ACE3-435AB42920CB}" type="presParOf" srcId="{7062FB2D-7032-4062-83D1-1F8C8354DA2B}" destId="{6583A507-734F-4D0A-AF7B-5237524DBE88}" srcOrd="0" destOrd="0" presId="urn:microsoft.com/office/officeart/2005/8/layout/process4"/>
    <dgm:cxn modelId="{49F9A24E-B6F7-4258-8203-AC77001EAB1D}" type="presParOf" srcId="{858F83A0-349E-4402-A7F1-B6B9A2038565}" destId="{F8ADAFE3-4954-482C-B56E-35282F7EF810}" srcOrd="1" destOrd="0" presId="urn:microsoft.com/office/officeart/2005/8/layout/process4"/>
    <dgm:cxn modelId="{2D985F4A-0158-4123-B059-CB59870E2BD5}" type="presParOf" srcId="{858F83A0-349E-4402-A7F1-B6B9A2038565}" destId="{BB1ED04A-2659-4A00-8893-30606890C2DB}" srcOrd="2" destOrd="0" presId="urn:microsoft.com/office/officeart/2005/8/layout/process4"/>
    <dgm:cxn modelId="{F63C1A62-08A5-4F48-97BA-BC7F18E2A350}" type="presParOf" srcId="{BB1ED04A-2659-4A00-8893-30606890C2DB}" destId="{D33E6FC6-A922-4AC2-8A0B-3D69ADFFAEAE}" srcOrd="0" destOrd="0" presId="urn:microsoft.com/office/officeart/2005/8/layout/process4"/>
    <dgm:cxn modelId="{14D575C0-633F-48DB-A925-BF7E98FEB8BF}" type="presParOf" srcId="{BB1ED04A-2659-4A00-8893-30606890C2DB}" destId="{8802E12B-CC52-418E-BC24-AEDB5858B9F4}" srcOrd="1" destOrd="0" presId="urn:microsoft.com/office/officeart/2005/8/layout/process4"/>
    <dgm:cxn modelId="{FC98C1AB-375D-483B-8AE3-639E12EF320E}" type="presParOf" srcId="{BB1ED04A-2659-4A00-8893-30606890C2DB}" destId="{DADB1710-24B8-4ED2-91D9-1099C5576C06}" srcOrd="2" destOrd="0" presId="urn:microsoft.com/office/officeart/2005/8/layout/process4"/>
    <dgm:cxn modelId="{D9B1E6D8-F271-47B4-95D9-884C19F2418C}" type="presParOf" srcId="{DADB1710-24B8-4ED2-91D9-1099C5576C06}" destId="{0D7C51B6-6083-4D2D-998A-6EF871CB4EDC}" srcOrd="0" destOrd="0" presId="urn:microsoft.com/office/officeart/2005/8/layout/process4"/>
    <dgm:cxn modelId="{CD64DD37-3A13-4815-828F-A3C39714480F}" type="presParOf" srcId="{858F83A0-349E-4402-A7F1-B6B9A2038565}" destId="{84C8D1C9-0ACF-4E47-95FA-FBC0CA846F58}" srcOrd="3" destOrd="0" presId="urn:microsoft.com/office/officeart/2005/8/layout/process4"/>
    <dgm:cxn modelId="{7460830F-107A-4FBD-9A87-EE24B581B985}" type="presParOf" srcId="{858F83A0-349E-4402-A7F1-B6B9A2038565}" destId="{E75980B5-621E-4E32-BF36-8C0D205A51EB}" srcOrd="4" destOrd="0" presId="urn:microsoft.com/office/officeart/2005/8/layout/process4"/>
    <dgm:cxn modelId="{06770B20-950B-42D0-83B3-74932EE39792}" type="presParOf" srcId="{E75980B5-621E-4E32-BF36-8C0D205A51EB}" destId="{A1793095-5841-4482-ADF3-99BAE718193E}" srcOrd="0" destOrd="0" presId="urn:microsoft.com/office/officeart/2005/8/layout/process4"/>
    <dgm:cxn modelId="{4562E0C1-484A-43E2-8161-074D674E55B4}" type="presParOf" srcId="{E75980B5-621E-4E32-BF36-8C0D205A51EB}" destId="{7907EE74-C6D0-418F-9E38-CE02E2DCFD5B}" srcOrd="1" destOrd="0" presId="urn:microsoft.com/office/officeart/2005/8/layout/process4"/>
    <dgm:cxn modelId="{8D2A31D8-E81D-469B-B0BF-144056502BA4}" type="presParOf" srcId="{E75980B5-621E-4E32-BF36-8C0D205A51EB}" destId="{883960E8-FCD5-4843-9E95-AB41BE6EF05E}" srcOrd="2" destOrd="0" presId="urn:microsoft.com/office/officeart/2005/8/layout/process4"/>
    <dgm:cxn modelId="{DFE8537F-108F-44A0-A428-A86169C02A24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Architecture combinatoire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err="1" smtClean="0"/>
            <a:t>Metttre</a:t>
          </a:r>
          <a:r>
            <a:rPr lang="fr-FR" dirty="0" smtClean="0"/>
            <a:t> au point un ballon de foot pouvant faire office de frisbee une fois dégonflé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Une nouvelle bouteille Coca-Cola 2 en1, bouteille et ballon de football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A725EC-8C62-445B-9C0F-8A92C20B745F}" type="presOf" srcId="{BBBE4B4D-47F6-4268-87A1-F704D52882B9}" destId="{858F83A0-349E-4402-A7F1-B6B9A2038565}" srcOrd="0" destOrd="0" presId="urn:microsoft.com/office/officeart/2005/8/layout/process4"/>
    <dgm:cxn modelId="{1B1A5C7F-F152-427E-9224-2DF4A143F33F}" type="presOf" srcId="{250A87B1-BEED-4F2F-9EBF-6EEBA183A550}" destId="{2FBAF3E2-8577-45FB-B024-D830D2E586BD}" srcOrd="0" destOrd="0" presId="urn:microsoft.com/office/officeart/2005/8/layout/process4"/>
    <dgm:cxn modelId="{9653A8DA-DA05-4968-BDCC-4A8152B866E8}" type="presOf" srcId="{ABB64E5C-E5C2-4A96-A291-0823DF40A97B}" destId="{0D7C51B6-6083-4D2D-998A-6EF871CB4EDC}" srcOrd="0" destOrd="0" presId="urn:microsoft.com/office/officeart/2005/8/layout/process4"/>
    <dgm:cxn modelId="{44080186-CECD-4A0C-B20B-2287685EC19C}" type="presOf" srcId="{118181A4-6170-4811-B926-6EE9F248FBA8}" destId="{64FF0246-4F56-4831-AB83-FA73C0C97598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0FC3C7BD-7E8B-415D-A258-3933329F36E9}" type="presOf" srcId="{250A87B1-BEED-4F2F-9EBF-6EEBA183A550}" destId="{58DFE5F6-0816-4634-B1FD-41535455C008}" srcOrd="1" destOrd="0" presId="urn:microsoft.com/office/officeart/2005/8/layout/process4"/>
    <dgm:cxn modelId="{05A346D8-7F49-4171-80DF-AD3D36355CB2}" type="presOf" srcId="{87D9919F-68A5-4BAA-BF39-07800779FEB6}" destId="{6583A507-734F-4D0A-AF7B-5237524DBE88}" srcOrd="0" destOrd="0" presId="urn:microsoft.com/office/officeart/2005/8/layout/process4"/>
    <dgm:cxn modelId="{0E5878A5-C55F-413F-A0C5-ACCE34D2BB0D}" type="presOf" srcId="{C9AE695B-4E91-43B5-ACE0-689A6F458796}" destId="{8802E12B-CC52-418E-BC24-AEDB5858B9F4}" srcOrd="1" destOrd="0" presId="urn:microsoft.com/office/officeart/2005/8/layout/process4"/>
    <dgm:cxn modelId="{CD8951FE-7715-4F6B-BFB7-0ABC77D7646C}" type="presOf" srcId="{C9AE695B-4E91-43B5-ACE0-689A6F458796}" destId="{D33E6FC6-A922-4AC2-8A0B-3D69ADFFAEAE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579C23D8-F0B1-42B8-B91A-640BA895EDCF}" type="presOf" srcId="{0D739C0E-7FC3-46E9-A2A0-4C50A643238A}" destId="{7907EE74-C6D0-418F-9E38-CE02E2DCFD5B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299629C1-9E69-4411-BBC9-17E9E2065DE1}" type="presOf" srcId="{0D739C0E-7FC3-46E9-A2A0-4C50A643238A}" destId="{A1793095-5841-4482-ADF3-99BAE718193E}" srcOrd="0" destOrd="0" presId="urn:microsoft.com/office/officeart/2005/8/layout/process4"/>
    <dgm:cxn modelId="{D30056B4-1671-49B3-A9EC-7D3952CE2C39}" type="presParOf" srcId="{858F83A0-349E-4402-A7F1-B6B9A2038565}" destId="{EA503AA0-2197-41F4-99C6-4F09B3ADF810}" srcOrd="0" destOrd="0" presId="urn:microsoft.com/office/officeart/2005/8/layout/process4"/>
    <dgm:cxn modelId="{E3685A7F-205A-48C8-AE97-72F9FCDF5866}" type="presParOf" srcId="{EA503AA0-2197-41F4-99C6-4F09B3ADF810}" destId="{2FBAF3E2-8577-45FB-B024-D830D2E586BD}" srcOrd="0" destOrd="0" presId="urn:microsoft.com/office/officeart/2005/8/layout/process4"/>
    <dgm:cxn modelId="{007E9212-9CDA-4683-A3F7-3DE54E6ED6D7}" type="presParOf" srcId="{EA503AA0-2197-41F4-99C6-4F09B3ADF810}" destId="{58DFE5F6-0816-4634-B1FD-41535455C008}" srcOrd="1" destOrd="0" presId="urn:microsoft.com/office/officeart/2005/8/layout/process4"/>
    <dgm:cxn modelId="{66E53553-0DD8-4170-938E-963515A74157}" type="presParOf" srcId="{EA503AA0-2197-41F4-99C6-4F09B3ADF810}" destId="{7062FB2D-7032-4062-83D1-1F8C8354DA2B}" srcOrd="2" destOrd="0" presId="urn:microsoft.com/office/officeart/2005/8/layout/process4"/>
    <dgm:cxn modelId="{B2A83BBE-38A5-4F4D-AB07-D4B0922325B5}" type="presParOf" srcId="{7062FB2D-7032-4062-83D1-1F8C8354DA2B}" destId="{6583A507-734F-4D0A-AF7B-5237524DBE88}" srcOrd="0" destOrd="0" presId="urn:microsoft.com/office/officeart/2005/8/layout/process4"/>
    <dgm:cxn modelId="{F46AD9D4-A9DE-4795-8220-5DA6B1A85BA2}" type="presParOf" srcId="{858F83A0-349E-4402-A7F1-B6B9A2038565}" destId="{F8ADAFE3-4954-482C-B56E-35282F7EF810}" srcOrd="1" destOrd="0" presId="urn:microsoft.com/office/officeart/2005/8/layout/process4"/>
    <dgm:cxn modelId="{7ABB68F4-F03C-4298-86FB-01CBD8A7E6A5}" type="presParOf" srcId="{858F83A0-349E-4402-A7F1-B6B9A2038565}" destId="{BB1ED04A-2659-4A00-8893-30606890C2DB}" srcOrd="2" destOrd="0" presId="urn:microsoft.com/office/officeart/2005/8/layout/process4"/>
    <dgm:cxn modelId="{763D32CD-5836-4CDF-BD96-EA3C0260F270}" type="presParOf" srcId="{BB1ED04A-2659-4A00-8893-30606890C2DB}" destId="{D33E6FC6-A922-4AC2-8A0B-3D69ADFFAEAE}" srcOrd="0" destOrd="0" presId="urn:microsoft.com/office/officeart/2005/8/layout/process4"/>
    <dgm:cxn modelId="{BC10ADBA-4180-4FDA-B029-8575B1124AAC}" type="presParOf" srcId="{BB1ED04A-2659-4A00-8893-30606890C2DB}" destId="{8802E12B-CC52-418E-BC24-AEDB5858B9F4}" srcOrd="1" destOrd="0" presId="urn:microsoft.com/office/officeart/2005/8/layout/process4"/>
    <dgm:cxn modelId="{881F7528-6D57-49B6-8A39-610346022193}" type="presParOf" srcId="{BB1ED04A-2659-4A00-8893-30606890C2DB}" destId="{DADB1710-24B8-4ED2-91D9-1099C5576C06}" srcOrd="2" destOrd="0" presId="urn:microsoft.com/office/officeart/2005/8/layout/process4"/>
    <dgm:cxn modelId="{87B513F7-A736-4F28-A568-2B2C02992249}" type="presParOf" srcId="{DADB1710-24B8-4ED2-91D9-1099C5576C06}" destId="{0D7C51B6-6083-4D2D-998A-6EF871CB4EDC}" srcOrd="0" destOrd="0" presId="urn:microsoft.com/office/officeart/2005/8/layout/process4"/>
    <dgm:cxn modelId="{16193769-EFE0-4B75-B84A-212E7D7E4DC2}" type="presParOf" srcId="{858F83A0-349E-4402-A7F1-B6B9A2038565}" destId="{84C8D1C9-0ACF-4E47-95FA-FBC0CA846F58}" srcOrd="3" destOrd="0" presId="urn:microsoft.com/office/officeart/2005/8/layout/process4"/>
    <dgm:cxn modelId="{59B3BB99-1534-4E34-B6E9-E7EDB60CDDF1}" type="presParOf" srcId="{858F83A0-349E-4402-A7F1-B6B9A2038565}" destId="{E75980B5-621E-4E32-BF36-8C0D205A51EB}" srcOrd="4" destOrd="0" presId="urn:microsoft.com/office/officeart/2005/8/layout/process4"/>
    <dgm:cxn modelId="{D1560EB6-21FD-4631-821D-EB66C02FE917}" type="presParOf" srcId="{E75980B5-621E-4E32-BF36-8C0D205A51EB}" destId="{A1793095-5841-4482-ADF3-99BAE718193E}" srcOrd="0" destOrd="0" presId="urn:microsoft.com/office/officeart/2005/8/layout/process4"/>
    <dgm:cxn modelId="{4AD74C38-FD62-46EE-BA14-D29649E4C47F}" type="presParOf" srcId="{E75980B5-621E-4E32-BF36-8C0D205A51EB}" destId="{7907EE74-C6D0-418F-9E38-CE02E2DCFD5B}" srcOrd="1" destOrd="0" presId="urn:microsoft.com/office/officeart/2005/8/layout/process4"/>
    <dgm:cxn modelId="{2BE8FF56-BA54-4DC6-A36B-78CD84500E06}" type="presParOf" srcId="{E75980B5-621E-4E32-BF36-8C0D205A51EB}" destId="{883960E8-FCD5-4843-9E95-AB41BE6EF05E}" srcOrd="2" destOrd="0" presId="urn:microsoft.com/office/officeart/2005/8/layout/process4"/>
    <dgm:cxn modelId="{BF1E1AB2-534F-44BA-92E2-7B6CD61B97AE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METAPRODUIT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Packaging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 film plastique de protection des aliments qui se consume à la cuisson et se transforme en sauce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Ooho</a:t>
          </a:r>
          <a:r>
            <a:rPr lang="fr-FR" dirty="0" smtClean="0"/>
            <a:t>, une bouteille d’eau dont le packaging se boit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BA0E8A-20CA-4C4F-9A27-40CBB8CAA5A3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DFCBAE24-C9AD-4CD6-B41E-9EE8199EAE6D}" type="presOf" srcId="{87D9919F-68A5-4BAA-BF39-07800779FEB6}" destId="{6583A507-734F-4D0A-AF7B-5237524DBE88}" srcOrd="0" destOrd="0" presId="urn:microsoft.com/office/officeart/2005/8/layout/process4"/>
    <dgm:cxn modelId="{12B30E18-87C8-457C-B326-507ABF8E3D68}" type="presOf" srcId="{0D739C0E-7FC3-46E9-A2A0-4C50A643238A}" destId="{7907EE74-C6D0-418F-9E38-CE02E2DCFD5B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1F16A2C4-A688-447C-9521-E943BD91FB67}" type="presOf" srcId="{C9AE695B-4E91-43B5-ACE0-689A6F458796}" destId="{D33E6FC6-A922-4AC2-8A0B-3D69ADFFAEAE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7A974103-CA4E-4C96-8D7F-9958D541CAD9}" type="presOf" srcId="{118181A4-6170-4811-B926-6EE9F248FBA8}" destId="{64FF0246-4F56-4831-AB83-FA73C0C97598}" srcOrd="0" destOrd="0" presId="urn:microsoft.com/office/officeart/2005/8/layout/process4"/>
    <dgm:cxn modelId="{D7BCDBDC-CB40-4155-A9DA-9BFD7546CE30}" type="presOf" srcId="{250A87B1-BEED-4F2F-9EBF-6EEBA183A550}" destId="{58DFE5F6-0816-4634-B1FD-41535455C008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493316F2-2B7D-4DA2-AE20-3DC0CA3D4EB6}" type="presOf" srcId="{C9AE695B-4E91-43B5-ACE0-689A6F458796}" destId="{8802E12B-CC52-418E-BC24-AEDB5858B9F4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F5008C7E-EB1A-4F8E-B9B3-7596D362BF0A}" type="presOf" srcId="{ABB64E5C-E5C2-4A96-A291-0823DF40A97B}" destId="{0D7C51B6-6083-4D2D-998A-6EF871CB4EDC}" srcOrd="0" destOrd="0" presId="urn:microsoft.com/office/officeart/2005/8/layout/process4"/>
    <dgm:cxn modelId="{25FA2892-575F-4C3D-A2BB-7110E64916E9}" type="presOf" srcId="{250A87B1-BEED-4F2F-9EBF-6EEBA183A550}" destId="{2FBAF3E2-8577-45FB-B024-D830D2E586BD}" srcOrd="0" destOrd="0" presId="urn:microsoft.com/office/officeart/2005/8/layout/process4"/>
    <dgm:cxn modelId="{EEC92F1E-02F7-4DB8-9A33-1F51E6F12417}" type="presOf" srcId="{BBBE4B4D-47F6-4268-87A1-F704D52882B9}" destId="{858F83A0-349E-4402-A7F1-B6B9A2038565}" srcOrd="0" destOrd="0" presId="urn:microsoft.com/office/officeart/2005/8/layout/process4"/>
    <dgm:cxn modelId="{F9290260-3687-471F-BC46-118EA2067BEA}" type="presParOf" srcId="{858F83A0-349E-4402-A7F1-B6B9A2038565}" destId="{EA503AA0-2197-41F4-99C6-4F09B3ADF810}" srcOrd="0" destOrd="0" presId="urn:microsoft.com/office/officeart/2005/8/layout/process4"/>
    <dgm:cxn modelId="{6C4A7698-9682-4136-849F-54A76C349BC7}" type="presParOf" srcId="{EA503AA0-2197-41F4-99C6-4F09B3ADF810}" destId="{2FBAF3E2-8577-45FB-B024-D830D2E586BD}" srcOrd="0" destOrd="0" presId="urn:microsoft.com/office/officeart/2005/8/layout/process4"/>
    <dgm:cxn modelId="{34097D73-2014-4B10-8F9F-E3119146F55C}" type="presParOf" srcId="{EA503AA0-2197-41F4-99C6-4F09B3ADF810}" destId="{58DFE5F6-0816-4634-B1FD-41535455C008}" srcOrd="1" destOrd="0" presId="urn:microsoft.com/office/officeart/2005/8/layout/process4"/>
    <dgm:cxn modelId="{14535E20-7736-4AD9-9E5B-8EE7A747BF3E}" type="presParOf" srcId="{EA503AA0-2197-41F4-99C6-4F09B3ADF810}" destId="{7062FB2D-7032-4062-83D1-1F8C8354DA2B}" srcOrd="2" destOrd="0" presId="urn:microsoft.com/office/officeart/2005/8/layout/process4"/>
    <dgm:cxn modelId="{6F629724-939C-4E5D-9BA4-49F98BF7FD02}" type="presParOf" srcId="{7062FB2D-7032-4062-83D1-1F8C8354DA2B}" destId="{6583A507-734F-4D0A-AF7B-5237524DBE88}" srcOrd="0" destOrd="0" presId="urn:microsoft.com/office/officeart/2005/8/layout/process4"/>
    <dgm:cxn modelId="{6BAEF9E6-925B-4B55-B151-D75CC87C360D}" type="presParOf" srcId="{858F83A0-349E-4402-A7F1-B6B9A2038565}" destId="{F8ADAFE3-4954-482C-B56E-35282F7EF810}" srcOrd="1" destOrd="0" presId="urn:microsoft.com/office/officeart/2005/8/layout/process4"/>
    <dgm:cxn modelId="{8F3A3EE1-A164-4C51-9BF7-37DF0B81C41A}" type="presParOf" srcId="{858F83A0-349E-4402-A7F1-B6B9A2038565}" destId="{BB1ED04A-2659-4A00-8893-30606890C2DB}" srcOrd="2" destOrd="0" presId="urn:microsoft.com/office/officeart/2005/8/layout/process4"/>
    <dgm:cxn modelId="{2B32E352-CF0A-4643-8983-D97F313A5F6B}" type="presParOf" srcId="{BB1ED04A-2659-4A00-8893-30606890C2DB}" destId="{D33E6FC6-A922-4AC2-8A0B-3D69ADFFAEAE}" srcOrd="0" destOrd="0" presId="urn:microsoft.com/office/officeart/2005/8/layout/process4"/>
    <dgm:cxn modelId="{AA4CFE01-7E18-41C8-BA70-E9C7CD3D30C8}" type="presParOf" srcId="{BB1ED04A-2659-4A00-8893-30606890C2DB}" destId="{8802E12B-CC52-418E-BC24-AEDB5858B9F4}" srcOrd="1" destOrd="0" presId="urn:microsoft.com/office/officeart/2005/8/layout/process4"/>
    <dgm:cxn modelId="{AF7FEACC-A303-4502-ABB3-61E590AD4E98}" type="presParOf" srcId="{BB1ED04A-2659-4A00-8893-30606890C2DB}" destId="{DADB1710-24B8-4ED2-91D9-1099C5576C06}" srcOrd="2" destOrd="0" presId="urn:microsoft.com/office/officeart/2005/8/layout/process4"/>
    <dgm:cxn modelId="{34746201-2F63-4340-8D50-1ECD3ABCC7DB}" type="presParOf" srcId="{DADB1710-24B8-4ED2-91D9-1099C5576C06}" destId="{0D7C51B6-6083-4D2D-998A-6EF871CB4EDC}" srcOrd="0" destOrd="0" presId="urn:microsoft.com/office/officeart/2005/8/layout/process4"/>
    <dgm:cxn modelId="{3CF8F27D-7415-4578-86FF-3E8ABD59ADEA}" type="presParOf" srcId="{858F83A0-349E-4402-A7F1-B6B9A2038565}" destId="{84C8D1C9-0ACF-4E47-95FA-FBC0CA846F58}" srcOrd="3" destOrd="0" presId="urn:microsoft.com/office/officeart/2005/8/layout/process4"/>
    <dgm:cxn modelId="{3331E8D6-FBDF-4496-BA9E-BAF701DEF664}" type="presParOf" srcId="{858F83A0-349E-4402-A7F1-B6B9A2038565}" destId="{E75980B5-621E-4E32-BF36-8C0D205A51EB}" srcOrd="4" destOrd="0" presId="urn:microsoft.com/office/officeart/2005/8/layout/process4"/>
    <dgm:cxn modelId="{1E443B42-8A95-4DB8-A3B9-B090907F389A}" type="presParOf" srcId="{E75980B5-621E-4E32-BF36-8C0D205A51EB}" destId="{A1793095-5841-4482-ADF3-99BAE718193E}" srcOrd="0" destOrd="0" presId="urn:microsoft.com/office/officeart/2005/8/layout/process4"/>
    <dgm:cxn modelId="{3D4C0184-D0B1-4DC4-881D-39AC7DA0787F}" type="presParOf" srcId="{E75980B5-621E-4E32-BF36-8C0D205A51EB}" destId="{7907EE74-C6D0-418F-9E38-CE02E2DCFD5B}" srcOrd="1" destOrd="0" presId="urn:microsoft.com/office/officeart/2005/8/layout/process4"/>
    <dgm:cxn modelId="{03BD8336-9E68-44DA-80D6-2DB1FB5796EC}" type="presParOf" srcId="{E75980B5-621E-4E32-BF36-8C0D205A51EB}" destId="{883960E8-FCD5-4843-9E95-AB41BE6EF05E}" srcOrd="2" destOrd="0" presId="urn:microsoft.com/office/officeart/2005/8/layout/process4"/>
    <dgm:cxn modelId="{89263155-BC56-441C-913E-91949EEF3165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METAPRODUIT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Services associés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Proposer un mini-distributeur de chewing-gum sur les bouteilles de vin pour éviter la coloration des dents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Nescafé</a:t>
          </a:r>
          <a:r>
            <a:rPr lang="fr-FR" baseline="0" dirty="0" smtClean="0"/>
            <a:t> incorpore un réveil aux couvercles de ses packagings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3D4B0C-AB82-4F03-946E-6BD5584FB0CF}" type="presOf" srcId="{250A87B1-BEED-4F2F-9EBF-6EEBA183A550}" destId="{58DFE5F6-0816-4634-B1FD-41535455C008}" srcOrd="1" destOrd="0" presId="urn:microsoft.com/office/officeart/2005/8/layout/process4"/>
    <dgm:cxn modelId="{00AFFA91-3181-4B39-BB63-F1EDC2922717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96C13AD9-256D-4FA6-A197-F03C8FEFB2CD}" type="presOf" srcId="{BBBE4B4D-47F6-4268-87A1-F704D52882B9}" destId="{858F83A0-349E-4402-A7F1-B6B9A2038565}" srcOrd="0" destOrd="0" presId="urn:microsoft.com/office/officeart/2005/8/layout/process4"/>
    <dgm:cxn modelId="{ED14D81D-532C-42E9-B754-AF7459679057}" type="presOf" srcId="{ABB64E5C-E5C2-4A96-A291-0823DF40A97B}" destId="{0D7C51B6-6083-4D2D-998A-6EF871CB4EDC}" srcOrd="0" destOrd="0" presId="urn:microsoft.com/office/officeart/2005/8/layout/process4"/>
    <dgm:cxn modelId="{0F7CF1FD-CF3F-4F20-A3CF-8B1E7D5E4FBF}" type="presOf" srcId="{118181A4-6170-4811-B926-6EE9F248FBA8}" destId="{64FF0246-4F56-4831-AB83-FA73C0C97598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596A9F19-6924-4A10-8406-E408C6240D93}" type="presOf" srcId="{C9AE695B-4E91-43B5-ACE0-689A6F458796}" destId="{8802E12B-CC52-418E-BC24-AEDB5858B9F4}" srcOrd="1" destOrd="0" presId="urn:microsoft.com/office/officeart/2005/8/layout/process4"/>
    <dgm:cxn modelId="{004EE3D5-068D-473F-9FAD-29B91C3C7D05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B800460E-73AE-4CF6-A2C9-16EFBB646A46}" type="presOf" srcId="{250A87B1-BEED-4F2F-9EBF-6EEBA183A550}" destId="{2FBAF3E2-8577-45FB-B024-D830D2E586BD}" srcOrd="0" destOrd="0" presId="urn:microsoft.com/office/officeart/2005/8/layout/process4"/>
    <dgm:cxn modelId="{E7977639-5BEC-4A8B-86FB-0BB07913F01A}" type="presOf" srcId="{87D9919F-68A5-4BAA-BF39-07800779FEB6}" destId="{6583A507-734F-4D0A-AF7B-5237524DBE88}" srcOrd="0" destOrd="0" presId="urn:microsoft.com/office/officeart/2005/8/layout/process4"/>
    <dgm:cxn modelId="{372C6098-38EC-48FC-8F8F-62D6F3D56308}" type="presOf" srcId="{0D739C0E-7FC3-46E9-A2A0-4C50A643238A}" destId="{7907EE74-C6D0-418F-9E38-CE02E2DCFD5B}" srcOrd="1" destOrd="0" presId="urn:microsoft.com/office/officeart/2005/8/layout/process4"/>
    <dgm:cxn modelId="{E0A2C3F6-002E-4F51-912D-76A0306A47F4}" type="presParOf" srcId="{858F83A0-349E-4402-A7F1-B6B9A2038565}" destId="{EA503AA0-2197-41F4-99C6-4F09B3ADF810}" srcOrd="0" destOrd="0" presId="urn:microsoft.com/office/officeart/2005/8/layout/process4"/>
    <dgm:cxn modelId="{822CE1AA-A813-478C-A6B4-075473671250}" type="presParOf" srcId="{EA503AA0-2197-41F4-99C6-4F09B3ADF810}" destId="{2FBAF3E2-8577-45FB-B024-D830D2E586BD}" srcOrd="0" destOrd="0" presId="urn:microsoft.com/office/officeart/2005/8/layout/process4"/>
    <dgm:cxn modelId="{A09DC2A0-377B-4F7F-8E41-F2F646FAF068}" type="presParOf" srcId="{EA503AA0-2197-41F4-99C6-4F09B3ADF810}" destId="{58DFE5F6-0816-4634-B1FD-41535455C008}" srcOrd="1" destOrd="0" presId="urn:microsoft.com/office/officeart/2005/8/layout/process4"/>
    <dgm:cxn modelId="{C9DC53F1-A86E-417A-B4AF-7C35F0D2035F}" type="presParOf" srcId="{EA503AA0-2197-41F4-99C6-4F09B3ADF810}" destId="{7062FB2D-7032-4062-83D1-1F8C8354DA2B}" srcOrd="2" destOrd="0" presId="urn:microsoft.com/office/officeart/2005/8/layout/process4"/>
    <dgm:cxn modelId="{4ABCCA10-CF8D-451D-9835-E2738B0F0C9F}" type="presParOf" srcId="{7062FB2D-7032-4062-83D1-1F8C8354DA2B}" destId="{6583A507-734F-4D0A-AF7B-5237524DBE88}" srcOrd="0" destOrd="0" presId="urn:microsoft.com/office/officeart/2005/8/layout/process4"/>
    <dgm:cxn modelId="{FCB4D007-9975-42F9-8169-F40B4586A78A}" type="presParOf" srcId="{858F83A0-349E-4402-A7F1-B6B9A2038565}" destId="{F8ADAFE3-4954-482C-B56E-35282F7EF810}" srcOrd="1" destOrd="0" presId="urn:microsoft.com/office/officeart/2005/8/layout/process4"/>
    <dgm:cxn modelId="{F908ABEB-120E-4619-A21A-056A3EF9BDD4}" type="presParOf" srcId="{858F83A0-349E-4402-A7F1-B6B9A2038565}" destId="{BB1ED04A-2659-4A00-8893-30606890C2DB}" srcOrd="2" destOrd="0" presId="urn:microsoft.com/office/officeart/2005/8/layout/process4"/>
    <dgm:cxn modelId="{F66B870D-638B-479A-BDE5-A703A6DED8EF}" type="presParOf" srcId="{BB1ED04A-2659-4A00-8893-30606890C2DB}" destId="{D33E6FC6-A922-4AC2-8A0B-3D69ADFFAEAE}" srcOrd="0" destOrd="0" presId="urn:microsoft.com/office/officeart/2005/8/layout/process4"/>
    <dgm:cxn modelId="{C1C75D1C-BFDE-4A5E-B04D-4D97905E67C8}" type="presParOf" srcId="{BB1ED04A-2659-4A00-8893-30606890C2DB}" destId="{8802E12B-CC52-418E-BC24-AEDB5858B9F4}" srcOrd="1" destOrd="0" presId="urn:microsoft.com/office/officeart/2005/8/layout/process4"/>
    <dgm:cxn modelId="{E4CA0550-599F-4265-8794-18E0543710B0}" type="presParOf" srcId="{BB1ED04A-2659-4A00-8893-30606890C2DB}" destId="{DADB1710-24B8-4ED2-91D9-1099C5576C06}" srcOrd="2" destOrd="0" presId="urn:microsoft.com/office/officeart/2005/8/layout/process4"/>
    <dgm:cxn modelId="{C75427CA-2FDE-4B9C-B89A-D1F530A8ED1C}" type="presParOf" srcId="{DADB1710-24B8-4ED2-91D9-1099C5576C06}" destId="{0D7C51B6-6083-4D2D-998A-6EF871CB4EDC}" srcOrd="0" destOrd="0" presId="urn:microsoft.com/office/officeart/2005/8/layout/process4"/>
    <dgm:cxn modelId="{80D6C08B-1C17-4439-9311-416084DAB7DE}" type="presParOf" srcId="{858F83A0-349E-4402-A7F1-B6B9A2038565}" destId="{84C8D1C9-0ACF-4E47-95FA-FBC0CA846F58}" srcOrd="3" destOrd="0" presId="urn:microsoft.com/office/officeart/2005/8/layout/process4"/>
    <dgm:cxn modelId="{03B16496-AE51-40F2-9333-4CE33C1E438A}" type="presParOf" srcId="{858F83A0-349E-4402-A7F1-B6B9A2038565}" destId="{E75980B5-621E-4E32-BF36-8C0D205A51EB}" srcOrd="4" destOrd="0" presId="urn:microsoft.com/office/officeart/2005/8/layout/process4"/>
    <dgm:cxn modelId="{4D6EF44C-CA65-489F-8A54-CAB396A5D24F}" type="presParOf" srcId="{E75980B5-621E-4E32-BF36-8C0D205A51EB}" destId="{A1793095-5841-4482-ADF3-99BAE718193E}" srcOrd="0" destOrd="0" presId="urn:microsoft.com/office/officeart/2005/8/layout/process4"/>
    <dgm:cxn modelId="{B7E220B6-8606-4877-94A9-F4E296D57F94}" type="presParOf" srcId="{E75980B5-621E-4E32-BF36-8C0D205A51EB}" destId="{7907EE74-C6D0-418F-9E38-CE02E2DCFD5B}" srcOrd="1" destOrd="0" presId="urn:microsoft.com/office/officeart/2005/8/layout/process4"/>
    <dgm:cxn modelId="{57A19753-42A6-4E62-ACD5-F69CB25EB2C8}" type="presParOf" srcId="{E75980B5-621E-4E32-BF36-8C0D205A51EB}" destId="{883960E8-FCD5-4843-9E95-AB41BE6EF05E}" srcOrd="2" destOrd="0" presId="urn:microsoft.com/office/officeart/2005/8/layout/process4"/>
    <dgm:cxn modelId="{51363F62-923A-4FA6-B93E-788626F924D7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METAPRODUIT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Designer, créateur, chef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une montre dont le mécanisme s’adapte automatiquement au fuseau horaire en fonction de </a:t>
          </a:r>
          <a:r>
            <a:rPr lang="fr-FR" smtClean="0"/>
            <a:t>notre position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Le joaillier Van </a:t>
          </a:r>
          <a:r>
            <a:rPr lang="fr-FR" dirty="0" err="1" smtClean="0"/>
            <a:t>Cleef</a:t>
          </a:r>
          <a:r>
            <a:rPr lang="fr-FR" dirty="0" smtClean="0"/>
            <a:t> crée une montre qui reproduit le fonctionnement du système solaire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5319B1C0-3786-4F41-8192-D4EEDCD0E6E9}" type="presOf" srcId="{87D9919F-68A5-4BAA-BF39-07800779FEB6}" destId="{6583A507-734F-4D0A-AF7B-5237524DBE88}" srcOrd="0" destOrd="0" presId="urn:microsoft.com/office/officeart/2005/8/layout/process4"/>
    <dgm:cxn modelId="{5953D450-CCD9-4C30-8334-674CFE599344}" type="presOf" srcId="{BBBE4B4D-47F6-4268-87A1-F704D52882B9}" destId="{858F83A0-349E-4402-A7F1-B6B9A2038565}" srcOrd="0" destOrd="0" presId="urn:microsoft.com/office/officeart/2005/8/layout/process4"/>
    <dgm:cxn modelId="{37E4B778-A2D7-4048-A40A-D3504E6AFE3E}" type="presOf" srcId="{118181A4-6170-4811-B926-6EE9F248FBA8}" destId="{64FF0246-4F56-4831-AB83-FA73C0C9759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A1DF52BA-05D9-4084-813A-DD30D50DA916}" type="presOf" srcId="{ABB64E5C-E5C2-4A96-A291-0823DF40A97B}" destId="{0D7C51B6-6083-4D2D-998A-6EF871CB4EDC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3CA29BCC-9FD2-48DB-87DF-A902BD18EF79}" type="presOf" srcId="{250A87B1-BEED-4F2F-9EBF-6EEBA183A550}" destId="{58DFE5F6-0816-4634-B1FD-41535455C008}" srcOrd="1" destOrd="0" presId="urn:microsoft.com/office/officeart/2005/8/layout/process4"/>
    <dgm:cxn modelId="{6B273865-564C-4532-A49F-9EC739C7E7AC}" type="presOf" srcId="{250A87B1-BEED-4F2F-9EBF-6EEBA183A550}" destId="{2FBAF3E2-8577-45FB-B024-D830D2E586BD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F68A372D-1FE7-4922-9781-C898909581DC}" type="presOf" srcId="{0D739C0E-7FC3-46E9-A2A0-4C50A643238A}" destId="{7907EE74-C6D0-418F-9E38-CE02E2DCFD5B}" srcOrd="1" destOrd="0" presId="urn:microsoft.com/office/officeart/2005/8/layout/process4"/>
    <dgm:cxn modelId="{6FB7AB09-6764-41B1-A8A1-598D62D639C1}" type="presOf" srcId="{C9AE695B-4E91-43B5-ACE0-689A6F458796}" destId="{8802E12B-CC52-418E-BC24-AEDB5858B9F4}" srcOrd="1" destOrd="0" presId="urn:microsoft.com/office/officeart/2005/8/layout/process4"/>
    <dgm:cxn modelId="{3CBE733F-7614-4F70-A477-129879B4C270}" type="presOf" srcId="{C9AE695B-4E91-43B5-ACE0-689A6F458796}" destId="{D33E6FC6-A922-4AC2-8A0B-3D69ADFFAEAE}" srcOrd="0" destOrd="0" presId="urn:microsoft.com/office/officeart/2005/8/layout/process4"/>
    <dgm:cxn modelId="{8A909600-EDC4-4A99-ABF9-F53C8E919E14}" type="presOf" srcId="{0D739C0E-7FC3-46E9-A2A0-4C50A643238A}" destId="{A1793095-5841-4482-ADF3-99BAE718193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E2EE1094-544C-408F-8AB9-36411AD82445}" type="presParOf" srcId="{858F83A0-349E-4402-A7F1-B6B9A2038565}" destId="{EA503AA0-2197-41F4-99C6-4F09B3ADF810}" srcOrd="0" destOrd="0" presId="urn:microsoft.com/office/officeart/2005/8/layout/process4"/>
    <dgm:cxn modelId="{25CBEA92-0D81-4637-9E42-9D37939E10F4}" type="presParOf" srcId="{EA503AA0-2197-41F4-99C6-4F09B3ADF810}" destId="{2FBAF3E2-8577-45FB-B024-D830D2E586BD}" srcOrd="0" destOrd="0" presId="urn:microsoft.com/office/officeart/2005/8/layout/process4"/>
    <dgm:cxn modelId="{A249E319-BB9A-414D-BBB4-957C7C601D50}" type="presParOf" srcId="{EA503AA0-2197-41F4-99C6-4F09B3ADF810}" destId="{58DFE5F6-0816-4634-B1FD-41535455C008}" srcOrd="1" destOrd="0" presId="urn:microsoft.com/office/officeart/2005/8/layout/process4"/>
    <dgm:cxn modelId="{8FEE1634-CE5E-4C79-AFAD-81A20190A80F}" type="presParOf" srcId="{EA503AA0-2197-41F4-99C6-4F09B3ADF810}" destId="{7062FB2D-7032-4062-83D1-1F8C8354DA2B}" srcOrd="2" destOrd="0" presId="urn:microsoft.com/office/officeart/2005/8/layout/process4"/>
    <dgm:cxn modelId="{FD6E97DE-D25C-487C-8B41-E1BA4B16F46E}" type="presParOf" srcId="{7062FB2D-7032-4062-83D1-1F8C8354DA2B}" destId="{6583A507-734F-4D0A-AF7B-5237524DBE88}" srcOrd="0" destOrd="0" presId="urn:microsoft.com/office/officeart/2005/8/layout/process4"/>
    <dgm:cxn modelId="{A4FE5047-FE8F-4717-9089-F64DE670B4F4}" type="presParOf" srcId="{858F83A0-349E-4402-A7F1-B6B9A2038565}" destId="{F8ADAFE3-4954-482C-B56E-35282F7EF810}" srcOrd="1" destOrd="0" presId="urn:microsoft.com/office/officeart/2005/8/layout/process4"/>
    <dgm:cxn modelId="{C634E54F-F150-4297-AE60-6E0EF50CB128}" type="presParOf" srcId="{858F83A0-349E-4402-A7F1-B6B9A2038565}" destId="{BB1ED04A-2659-4A00-8893-30606890C2DB}" srcOrd="2" destOrd="0" presId="urn:microsoft.com/office/officeart/2005/8/layout/process4"/>
    <dgm:cxn modelId="{306BD6D5-9AE2-467C-A0FE-48FF82F88CB6}" type="presParOf" srcId="{BB1ED04A-2659-4A00-8893-30606890C2DB}" destId="{D33E6FC6-A922-4AC2-8A0B-3D69ADFFAEAE}" srcOrd="0" destOrd="0" presId="urn:microsoft.com/office/officeart/2005/8/layout/process4"/>
    <dgm:cxn modelId="{71C99CA4-D019-4446-958D-E2CBCE7039FD}" type="presParOf" srcId="{BB1ED04A-2659-4A00-8893-30606890C2DB}" destId="{8802E12B-CC52-418E-BC24-AEDB5858B9F4}" srcOrd="1" destOrd="0" presId="urn:microsoft.com/office/officeart/2005/8/layout/process4"/>
    <dgm:cxn modelId="{90908B65-F550-45EA-9DBB-939896700508}" type="presParOf" srcId="{BB1ED04A-2659-4A00-8893-30606890C2DB}" destId="{DADB1710-24B8-4ED2-91D9-1099C5576C06}" srcOrd="2" destOrd="0" presId="urn:microsoft.com/office/officeart/2005/8/layout/process4"/>
    <dgm:cxn modelId="{CAB5A7B8-7832-4B6E-BF54-F1774CFF61E3}" type="presParOf" srcId="{DADB1710-24B8-4ED2-91D9-1099C5576C06}" destId="{0D7C51B6-6083-4D2D-998A-6EF871CB4EDC}" srcOrd="0" destOrd="0" presId="urn:microsoft.com/office/officeart/2005/8/layout/process4"/>
    <dgm:cxn modelId="{58822D14-A07C-4F7C-8CC9-5246E1CCBCF9}" type="presParOf" srcId="{858F83A0-349E-4402-A7F1-B6B9A2038565}" destId="{84C8D1C9-0ACF-4E47-95FA-FBC0CA846F58}" srcOrd="3" destOrd="0" presId="urn:microsoft.com/office/officeart/2005/8/layout/process4"/>
    <dgm:cxn modelId="{A97D62C4-88D9-474F-9C51-C25842248F39}" type="presParOf" srcId="{858F83A0-349E-4402-A7F1-B6B9A2038565}" destId="{E75980B5-621E-4E32-BF36-8C0D205A51EB}" srcOrd="4" destOrd="0" presId="urn:microsoft.com/office/officeart/2005/8/layout/process4"/>
    <dgm:cxn modelId="{2689DB48-75BD-4DBD-8A5C-C7840A7495B6}" type="presParOf" srcId="{E75980B5-621E-4E32-BF36-8C0D205A51EB}" destId="{A1793095-5841-4482-ADF3-99BAE718193E}" srcOrd="0" destOrd="0" presId="urn:microsoft.com/office/officeart/2005/8/layout/process4"/>
    <dgm:cxn modelId="{7E875DE8-633F-40C5-8575-3AC5AC00735A}" type="presParOf" srcId="{E75980B5-621E-4E32-BF36-8C0D205A51EB}" destId="{7907EE74-C6D0-418F-9E38-CE02E2DCFD5B}" srcOrd="1" destOrd="0" presId="urn:microsoft.com/office/officeart/2005/8/layout/process4"/>
    <dgm:cxn modelId="{87BC771D-46EE-439A-B27D-341DF59EE7A5}" type="presParOf" srcId="{E75980B5-621E-4E32-BF36-8C0D205A51EB}" destId="{883960E8-FCD5-4843-9E95-AB41BE6EF05E}" srcOrd="2" destOrd="0" presId="urn:microsoft.com/office/officeart/2005/8/layout/process4"/>
    <dgm:cxn modelId="{6D32F300-E1A1-41DA-80B6-731931E30A43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Communication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Proposer le défilé de mode </a:t>
          </a:r>
          <a:r>
            <a:rPr lang="fr-FR" dirty="0" err="1" smtClean="0"/>
            <a:t>Papayon</a:t>
          </a:r>
          <a:r>
            <a:rPr lang="fr-FR" dirty="0" smtClean="0"/>
            <a:t> dans les rues des grandes villes afin de promouvoir le web-série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 custT="1"/>
      <dgm:spPr/>
      <dgm:t>
        <a:bodyPr/>
        <a:lstStyle/>
        <a:p>
          <a:r>
            <a:rPr lang="fr-FR" sz="2000" dirty="0" smtClean="0"/>
            <a:t>Oasis joue avec Le Bon Coin pour promouvoir sa </a:t>
          </a:r>
          <a:r>
            <a:rPr lang="fr-FR" sz="2000" dirty="0" err="1" smtClean="0"/>
            <a:t>websérie</a:t>
          </a:r>
          <a:r>
            <a:rPr lang="fr-FR" sz="2000" dirty="0" smtClean="0"/>
            <a:t> « L’effet </a:t>
          </a:r>
          <a:r>
            <a:rPr lang="fr-FR" sz="2000" dirty="0" err="1" smtClean="0"/>
            <a:t>Papayon</a:t>
          </a:r>
          <a:r>
            <a:rPr lang="fr-FR" sz="2000" dirty="0" smtClean="0"/>
            <a:t> »</a:t>
          </a:r>
          <a:endParaRPr lang="fr-FR" sz="2000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771AF1E-C29E-4F14-83F5-39407B7B6C2E}" type="presOf" srcId="{0D739C0E-7FC3-46E9-A2A0-4C50A643238A}" destId="{7907EE74-C6D0-418F-9E38-CE02E2DCFD5B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9E305E40-52E1-4E34-BF44-06C062048958}" type="presOf" srcId="{C9AE695B-4E91-43B5-ACE0-689A6F458796}" destId="{8802E12B-CC52-418E-BC24-AEDB5858B9F4}" srcOrd="1" destOrd="0" presId="urn:microsoft.com/office/officeart/2005/8/layout/process4"/>
    <dgm:cxn modelId="{FC95AAB4-6E45-488D-8FB6-916076345AB1}" type="presOf" srcId="{ABB64E5C-E5C2-4A96-A291-0823DF40A97B}" destId="{0D7C51B6-6083-4D2D-998A-6EF871CB4EDC}" srcOrd="0" destOrd="0" presId="urn:microsoft.com/office/officeart/2005/8/layout/process4"/>
    <dgm:cxn modelId="{614015E6-F17F-4F03-A13A-6159F16C113E}" type="presOf" srcId="{118181A4-6170-4811-B926-6EE9F248FBA8}" destId="{64FF0246-4F56-4831-AB83-FA73C0C9759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DAC1B18D-4E65-4162-B42B-14EA8CA32F89}" type="presOf" srcId="{87D9919F-68A5-4BAA-BF39-07800779FEB6}" destId="{6583A507-734F-4D0A-AF7B-5237524DBE88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F39E19B2-64B3-4064-9FF5-6F75AF340D2D}" type="presOf" srcId="{BBBE4B4D-47F6-4268-87A1-F704D52882B9}" destId="{858F83A0-349E-4402-A7F1-B6B9A2038565}" srcOrd="0" destOrd="0" presId="urn:microsoft.com/office/officeart/2005/8/layout/process4"/>
    <dgm:cxn modelId="{57923F84-05F4-4C91-815E-A7443A22EACF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B697E86A-4B51-468C-A16A-8F48D25B7DB4}" type="presOf" srcId="{250A87B1-BEED-4F2F-9EBF-6EEBA183A550}" destId="{58DFE5F6-0816-4634-B1FD-41535455C008}" srcOrd="1" destOrd="0" presId="urn:microsoft.com/office/officeart/2005/8/layout/process4"/>
    <dgm:cxn modelId="{B8B7A273-E26A-4136-A2B9-7E065FB787E9}" type="presOf" srcId="{250A87B1-BEED-4F2F-9EBF-6EEBA183A550}" destId="{2FBAF3E2-8577-45FB-B024-D830D2E586BD}" srcOrd="0" destOrd="0" presId="urn:microsoft.com/office/officeart/2005/8/layout/process4"/>
    <dgm:cxn modelId="{4D6924E0-6895-4C9D-9C7E-E3D9FD43EFFA}" type="presOf" srcId="{0D739C0E-7FC3-46E9-A2A0-4C50A643238A}" destId="{A1793095-5841-4482-ADF3-99BAE718193E}" srcOrd="0" destOrd="0" presId="urn:microsoft.com/office/officeart/2005/8/layout/process4"/>
    <dgm:cxn modelId="{F0635E7A-EFBB-4C8B-B9E4-B22FC6DF5FCD}" type="presParOf" srcId="{858F83A0-349E-4402-A7F1-B6B9A2038565}" destId="{EA503AA0-2197-41F4-99C6-4F09B3ADF810}" srcOrd="0" destOrd="0" presId="urn:microsoft.com/office/officeart/2005/8/layout/process4"/>
    <dgm:cxn modelId="{0F3EDC4D-7E1A-4946-8342-15D5F49D10D9}" type="presParOf" srcId="{EA503AA0-2197-41F4-99C6-4F09B3ADF810}" destId="{2FBAF3E2-8577-45FB-B024-D830D2E586BD}" srcOrd="0" destOrd="0" presId="urn:microsoft.com/office/officeart/2005/8/layout/process4"/>
    <dgm:cxn modelId="{3471D8AE-8F01-48F2-8431-D0DB22E633FA}" type="presParOf" srcId="{EA503AA0-2197-41F4-99C6-4F09B3ADF810}" destId="{58DFE5F6-0816-4634-B1FD-41535455C008}" srcOrd="1" destOrd="0" presId="urn:microsoft.com/office/officeart/2005/8/layout/process4"/>
    <dgm:cxn modelId="{53F2185D-4669-4562-A711-C4A068B8CE1D}" type="presParOf" srcId="{EA503AA0-2197-41F4-99C6-4F09B3ADF810}" destId="{7062FB2D-7032-4062-83D1-1F8C8354DA2B}" srcOrd="2" destOrd="0" presId="urn:microsoft.com/office/officeart/2005/8/layout/process4"/>
    <dgm:cxn modelId="{B65D0663-897E-4280-AB14-5792B642448D}" type="presParOf" srcId="{7062FB2D-7032-4062-83D1-1F8C8354DA2B}" destId="{6583A507-734F-4D0A-AF7B-5237524DBE88}" srcOrd="0" destOrd="0" presId="urn:microsoft.com/office/officeart/2005/8/layout/process4"/>
    <dgm:cxn modelId="{31538CEC-7928-4715-BE34-C25FB544D582}" type="presParOf" srcId="{858F83A0-349E-4402-A7F1-B6B9A2038565}" destId="{F8ADAFE3-4954-482C-B56E-35282F7EF810}" srcOrd="1" destOrd="0" presId="urn:microsoft.com/office/officeart/2005/8/layout/process4"/>
    <dgm:cxn modelId="{DF9FC6E6-DB57-49AA-9392-36BB000ECA02}" type="presParOf" srcId="{858F83A0-349E-4402-A7F1-B6B9A2038565}" destId="{BB1ED04A-2659-4A00-8893-30606890C2DB}" srcOrd="2" destOrd="0" presId="urn:microsoft.com/office/officeart/2005/8/layout/process4"/>
    <dgm:cxn modelId="{21B8A585-CB18-4AA7-8CA0-77E20CBDE217}" type="presParOf" srcId="{BB1ED04A-2659-4A00-8893-30606890C2DB}" destId="{D33E6FC6-A922-4AC2-8A0B-3D69ADFFAEAE}" srcOrd="0" destOrd="0" presId="urn:microsoft.com/office/officeart/2005/8/layout/process4"/>
    <dgm:cxn modelId="{1B9F34B7-72E6-4950-9158-C3B67A6E01C3}" type="presParOf" srcId="{BB1ED04A-2659-4A00-8893-30606890C2DB}" destId="{8802E12B-CC52-418E-BC24-AEDB5858B9F4}" srcOrd="1" destOrd="0" presId="urn:microsoft.com/office/officeart/2005/8/layout/process4"/>
    <dgm:cxn modelId="{CABD6975-C59B-4884-97A9-96F054F0E75E}" type="presParOf" srcId="{BB1ED04A-2659-4A00-8893-30606890C2DB}" destId="{DADB1710-24B8-4ED2-91D9-1099C5576C06}" srcOrd="2" destOrd="0" presId="urn:microsoft.com/office/officeart/2005/8/layout/process4"/>
    <dgm:cxn modelId="{0AE482BB-0EF2-4C92-B39A-3811DCB92949}" type="presParOf" srcId="{DADB1710-24B8-4ED2-91D9-1099C5576C06}" destId="{0D7C51B6-6083-4D2D-998A-6EF871CB4EDC}" srcOrd="0" destOrd="0" presId="urn:microsoft.com/office/officeart/2005/8/layout/process4"/>
    <dgm:cxn modelId="{777560CD-0081-4284-827B-0202DA54E4BC}" type="presParOf" srcId="{858F83A0-349E-4402-A7F1-B6B9A2038565}" destId="{84C8D1C9-0ACF-4E47-95FA-FBC0CA846F58}" srcOrd="3" destOrd="0" presId="urn:microsoft.com/office/officeart/2005/8/layout/process4"/>
    <dgm:cxn modelId="{D1329144-7A4E-4468-B4AB-369B4D98CAC8}" type="presParOf" srcId="{858F83A0-349E-4402-A7F1-B6B9A2038565}" destId="{E75980B5-621E-4E32-BF36-8C0D205A51EB}" srcOrd="4" destOrd="0" presId="urn:microsoft.com/office/officeart/2005/8/layout/process4"/>
    <dgm:cxn modelId="{E04A1DC5-0BB7-4ADB-8EBD-E5360A6411C2}" type="presParOf" srcId="{E75980B5-621E-4E32-BF36-8C0D205A51EB}" destId="{A1793095-5841-4482-ADF3-99BAE718193E}" srcOrd="0" destOrd="0" presId="urn:microsoft.com/office/officeart/2005/8/layout/process4"/>
    <dgm:cxn modelId="{6EA1750A-E3A8-41B2-A4D3-E315B20BA8C5}" type="presParOf" srcId="{E75980B5-621E-4E32-BF36-8C0D205A51EB}" destId="{7907EE74-C6D0-418F-9E38-CE02E2DCFD5B}" srcOrd="1" destOrd="0" presId="urn:microsoft.com/office/officeart/2005/8/layout/process4"/>
    <dgm:cxn modelId="{BA66066C-B9A2-4754-90C6-336C1BF14E32}" type="presParOf" srcId="{E75980B5-621E-4E32-BF36-8C0D205A51EB}" destId="{883960E8-FCD5-4843-9E95-AB41BE6EF05E}" srcOrd="2" destOrd="0" presId="urn:microsoft.com/office/officeart/2005/8/layout/process4"/>
    <dgm:cxn modelId="{256B935C-BC21-4D7A-A679-32DBF6D3A3C6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METAPRODUIT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Co-</a:t>
          </a:r>
          <a:r>
            <a:rPr lang="fr-FR" dirty="0" err="1" smtClean="0"/>
            <a:t>branding</a:t>
          </a:r>
          <a:r>
            <a:rPr lang="fr-FR" dirty="0" smtClean="0"/>
            <a:t>, licences, produits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Développer une gamme d’instruments </a:t>
          </a:r>
          <a:r>
            <a:rPr lang="fr-FR" dirty="0" err="1" smtClean="0"/>
            <a:t>Légo</a:t>
          </a:r>
          <a:r>
            <a:rPr lang="fr-FR" dirty="0" smtClean="0"/>
            <a:t> pour équiper un orchestre ou un groupe mondialement connu.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Lego et Star </a:t>
          </a:r>
          <a:r>
            <a:rPr lang="fr-FR" dirty="0" err="1" smtClean="0"/>
            <a:t>Wars</a:t>
          </a:r>
          <a:r>
            <a:rPr lang="fr-FR" dirty="0" smtClean="0"/>
            <a:t> font la promotion de leur nouvelle gamme avec la création d’un orgue de barbarie dédiée à des bandes sons du film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68E38E58-1125-42B2-A4A1-DBC29ABCD83C}" type="presOf" srcId="{250A87B1-BEED-4F2F-9EBF-6EEBA183A550}" destId="{2FBAF3E2-8577-45FB-B024-D830D2E586BD}" srcOrd="0" destOrd="0" presId="urn:microsoft.com/office/officeart/2005/8/layout/process4"/>
    <dgm:cxn modelId="{F6894BF9-BDAB-43A7-8CF2-C7C330301212}" type="presOf" srcId="{118181A4-6170-4811-B926-6EE9F248FBA8}" destId="{64FF0246-4F56-4831-AB83-FA73C0C9759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F65BB0A-A8A2-44B6-9FF3-922BBB00D884}" type="presOf" srcId="{250A87B1-BEED-4F2F-9EBF-6EEBA183A550}" destId="{58DFE5F6-0816-4634-B1FD-41535455C008}" srcOrd="1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0BD5CF8C-6FDF-4833-97F1-71BFDB3A89EE}" type="presOf" srcId="{C9AE695B-4E91-43B5-ACE0-689A6F458796}" destId="{D33E6FC6-A922-4AC2-8A0B-3D69ADFFAEAE}" srcOrd="0" destOrd="0" presId="urn:microsoft.com/office/officeart/2005/8/layout/process4"/>
    <dgm:cxn modelId="{9C47A540-F2D3-42A3-8A1A-055F6A434954}" type="presOf" srcId="{C9AE695B-4E91-43B5-ACE0-689A6F458796}" destId="{8802E12B-CC52-418E-BC24-AEDB5858B9F4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29569A0E-797A-4059-B23D-F862942CE7F3}" type="presOf" srcId="{ABB64E5C-E5C2-4A96-A291-0823DF40A97B}" destId="{0D7C51B6-6083-4D2D-998A-6EF871CB4EDC}" srcOrd="0" destOrd="0" presId="urn:microsoft.com/office/officeart/2005/8/layout/process4"/>
    <dgm:cxn modelId="{88D0F1FE-1138-4969-AB6F-B69DEDB88C5A}" type="presOf" srcId="{0D739C0E-7FC3-46E9-A2A0-4C50A643238A}" destId="{A1793095-5841-4482-ADF3-99BAE718193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81F00D03-1129-4524-A398-B36DF4D42737}" type="presOf" srcId="{0D739C0E-7FC3-46E9-A2A0-4C50A643238A}" destId="{7907EE74-C6D0-418F-9E38-CE02E2DCFD5B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935A722F-F918-4AE4-AF2C-5460DEC31E48}" type="presOf" srcId="{87D9919F-68A5-4BAA-BF39-07800779FEB6}" destId="{6583A507-734F-4D0A-AF7B-5237524DBE88}" srcOrd="0" destOrd="0" presId="urn:microsoft.com/office/officeart/2005/8/layout/process4"/>
    <dgm:cxn modelId="{760F3756-5951-4DCF-8FBF-1FA488D8451D}" type="presOf" srcId="{BBBE4B4D-47F6-4268-87A1-F704D52882B9}" destId="{858F83A0-349E-4402-A7F1-B6B9A2038565}" srcOrd="0" destOrd="0" presId="urn:microsoft.com/office/officeart/2005/8/layout/process4"/>
    <dgm:cxn modelId="{5C0E14A3-2F27-472E-B01D-48F592AC17D4}" type="presParOf" srcId="{858F83A0-349E-4402-A7F1-B6B9A2038565}" destId="{EA503AA0-2197-41F4-99C6-4F09B3ADF810}" srcOrd="0" destOrd="0" presId="urn:microsoft.com/office/officeart/2005/8/layout/process4"/>
    <dgm:cxn modelId="{C02EAADB-B5FC-44E8-B192-1252F8596713}" type="presParOf" srcId="{EA503AA0-2197-41F4-99C6-4F09B3ADF810}" destId="{2FBAF3E2-8577-45FB-B024-D830D2E586BD}" srcOrd="0" destOrd="0" presId="urn:microsoft.com/office/officeart/2005/8/layout/process4"/>
    <dgm:cxn modelId="{8EB33687-9C9A-4B8E-9267-F7D29121674A}" type="presParOf" srcId="{EA503AA0-2197-41F4-99C6-4F09B3ADF810}" destId="{58DFE5F6-0816-4634-B1FD-41535455C008}" srcOrd="1" destOrd="0" presId="urn:microsoft.com/office/officeart/2005/8/layout/process4"/>
    <dgm:cxn modelId="{0D2AF093-01D1-4C8B-B1FE-8C7D398A4078}" type="presParOf" srcId="{EA503AA0-2197-41F4-99C6-4F09B3ADF810}" destId="{7062FB2D-7032-4062-83D1-1F8C8354DA2B}" srcOrd="2" destOrd="0" presId="urn:microsoft.com/office/officeart/2005/8/layout/process4"/>
    <dgm:cxn modelId="{24C7EEDF-093E-4DF2-B075-D9B56A51A77F}" type="presParOf" srcId="{7062FB2D-7032-4062-83D1-1F8C8354DA2B}" destId="{6583A507-734F-4D0A-AF7B-5237524DBE88}" srcOrd="0" destOrd="0" presId="urn:microsoft.com/office/officeart/2005/8/layout/process4"/>
    <dgm:cxn modelId="{0F92A781-94DE-4FD1-980B-C8CA2E8CFFB1}" type="presParOf" srcId="{858F83A0-349E-4402-A7F1-B6B9A2038565}" destId="{F8ADAFE3-4954-482C-B56E-35282F7EF810}" srcOrd="1" destOrd="0" presId="urn:microsoft.com/office/officeart/2005/8/layout/process4"/>
    <dgm:cxn modelId="{B2249FDF-7116-41C0-A4FF-C595EA132F32}" type="presParOf" srcId="{858F83A0-349E-4402-A7F1-B6B9A2038565}" destId="{BB1ED04A-2659-4A00-8893-30606890C2DB}" srcOrd="2" destOrd="0" presId="urn:microsoft.com/office/officeart/2005/8/layout/process4"/>
    <dgm:cxn modelId="{CE26FAD7-7FE3-4B23-9440-0B6C07B092B0}" type="presParOf" srcId="{BB1ED04A-2659-4A00-8893-30606890C2DB}" destId="{D33E6FC6-A922-4AC2-8A0B-3D69ADFFAEAE}" srcOrd="0" destOrd="0" presId="urn:microsoft.com/office/officeart/2005/8/layout/process4"/>
    <dgm:cxn modelId="{83EAEE8E-54CF-4289-9383-D8AD1A923FF5}" type="presParOf" srcId="{BB1ED04A-2659-4A00-8893-30606890C2DB}" destId="{8802E12B-CC52-418E-BC24-AEDB5858B9F4}" srcOrd="1" destOrd="0" presId="urn:microsoft.com/office/officeart/2005/8/layout/process4"/>
    <dgm:cxn modelId="{F7CC7F66-DFF8-443A-BC52-81AA5DD9DE0A}" type="presParOf" srcId="{BB1ED04A-2659-4A00-8893-30606890C2DB}" destId="{DADB1710-24B8-4ED2-91D9-1099C5576C06}" srcOrd="2" destOrd="0" presId="urn:microsoft.com/office/officeart/2005/8/layout/process4"/>
    <dgm:cxn modelId="{8CCB6A2C-9AF0-4370-B6DC-7C33F7BFBDE7}" type="presParOf" srcId="{DADB1710-24B8-4ED2-91D9-1099C5576C06}" destId="{0D7C51B6-6083-4D2D-998A-6EF871CB4EDC}" srcOrd="0" destOrd="0" presId="urn:microsoft.com/office/officeart/2005/8/layout/process4"/>
    <dgm:cxn modelId="{FA87C6D4-FBBE-49A6-88F5-2178F37AEE62}" type="presParOf" srcId="{858F83A0-349E-4402-A7F1-B6B9A2038565}" destId="{84C8D1C9-0ACF-4E47-95FA-FBC0CA846F58}" srcOrd="3" destOrd="0" presId="urn:microsoft.com/office/officeart/2005/8/layout/process4"/>
    <dgm:cxn modelId="{91214232-1C80-4BAC-9671-44353C8D31C6}" type="presParOf" srcId="{858F83A0-349E-4402-A7F1-B6B9A2038565}" destId="{E75980B5-621E-4E32-BF36-8C0D205A51EB}" srcOrd="4" destOrd="0" presId="urn:microsoft.com/office/officeart/2005/8/layout/process4"/>
    <dgm:cxn modelId="{1F045902-7AB0-431B-9872-170C621B45C3}" type="presParOf" srcId="{E75980B5-621E-4E32-BF36-8C0D205A51EB}" destId="{A1793095-5841-4482-ADF3-99BAE718193E}" srcOrd="0" destOrd="0" presId="urn:microsoft.com/office/officeart/2005/8/layout/process4"/>
    <dgm:cxn modelId="{43A5DB96-FE3C-4493-AE7B-C29B0E175BE7}" type="presParOf" srcId="{E75980B5-621E-4E32-BF36-8C0D205A51EB}" destId="{7907EE74-C6D0-418F-9E38-CE02E2DCFD5B}" srcOrd="1" destOrd="0" presId="urn:microsoft.com/office/officeart/2005/8/layout/process4"/>
    <dgm:cxn modelId="{00D5896F-1DF5-4988-9E7B-989889A10DDF}" type="presParOf" srcId="{E75980B5-621E-4E32-BF36-8C0D205A51EB}" destId="{883960E8-FCD5-4843-9E95-AB41BE6EF05E}" srcOrd="2" destOrd="0" presId="urn:microsoft.com/office/officeart/2005/8/layout/process4"/>
    <dgm:cxn modelId="{9EF7B780-28E4-461F-91D6-3B22FF2B0B97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METAPRODUIT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Offre globale, produits complémentaires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une livre de recette cuisine intégrant les échantillons d’ingrédients nécessaires aux recettes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Bibliochaise</a:t>
          </a:r>
          <a:r>
            <a:rPr lang="fr-FR" dirty="0" smtClean="0"/>
            <a:t>, un siège faisant office de bibliothèque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4D8FAF-AE89-4265-8591-148610AE3BFB}" type="presOf" srcId="{0D739C0E-7FC3-46E9-A2A0-4C50A643238A}" destId="{A1793095-5841-4482-ADF3-99BAE718193E}" srcOrd="0" destOrd="0" presId="urn:microsoft.com/office/officeart/2005/8/layout/process4"/>
    <dgm:cxn modelId="{EF9A6B0C-9617-4880-8D0E-94E291607E79}" type="presOf" srcId="{250A87B1-BEED-4F2F-9EBF-6EEBA183A550}" destId="{2FBAF3E2-8577-45FB-B024-D830D2E586BD}" srcOrd="0" destOrd="0" presId="urn:microsoft.com/office/officeart/2005/8/layout/process4"/>
    <dgm:cxn modelId="{D685955C-EE4C-47F0-A1A6-989B91B4A9C6}" type="presOf" srcId="{C9AE695B-4E91-43B5-ACE0-689A6F458796}" destId="{8802E12B-CC52-418E-BC24-AEDB5858B9F4}" srcOrd="1" destOrd="0" presId="urn:microsoft.com/office/officeart/2005/8/layout/process4"/>
    <dgm:cxn modelId="{6B363689-6121-494E-A1FA-4611018037A5}" type="presOf" srcId="{87D9919F-68A5-4BAA-BF39-07800779FEB6}" destId="{6583A507-734F-4D0A-AF7B-5237524DBE88}" srcOrd="0" destOrd="0" presId="urn:microsoft.com/office/officeart/2005/8/layout/process4"/>
    <dgm:cxn modelId="{E9770FC7-7621-4CD5-BA2B-DAD44605BBB4}" type="presOf" srcId="{0D739C0E-7FC3-46E9-A2A0-4C50A643238A}" destId="{7907EE74-C6D0-418F-9E38-CE02E2DCFD5B}" srcOrd="1" destOrd="0" presId="urn:microsoft.com/office/officeart/2005/8/layout/process4"/>
    <dgm:cxn modelId="{40F01F6D-FAEA-432E-8DAD-5A70D80901D3}" type="presOf" srcId="{C9AE695B-4E91-43B5-ACE0-689A6F458796}" destId="{D33E6FC6-A922-4AC2-8A0B-3D69ADFFAEAE}" srcOrd="0" destOrd="0" presId="urn:microsoft.com/office/officeart/2005/8/layout/process4"/>
    <dgm:cxn modelId="{EF223699-7053-4C8D-9ECB-988B4638CD61}" type="presOf" srcId="{BBBE4B4D-47F6-4268-87A1-F704D52882B9}" destId="{858F83A0-349E-4402-A7F1-B6B9A2038565}" srcOrd="0" destOrd="0" presId="urn:microsoft.com/office/officeart/2005/8/layout/process4"/>
    <dgm:cxn modelId="{648A4CC9-FDE1-4E2B-B89E-89C9B59FFD2E}" type="presOf" srcId="{ABB64E5C-E5C2-4A96-A291-0823DF40A97B}" destId="{0D7C51B6-6083-4D2D-998A-6EF871CB4EDC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1C07D21B-F716-43C7-9319-C06B11ED7460}" type="presOf" srcId="{118181A4-6170-4811-B926-6EE9F248FBA8}" destId="{64FF0246-4F56-4831-AB83-FA73C0C97598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8FFDB2A9-670B-48E0-8D97-CF4F6F8B1958}" type="presOf" srcId="{250A87B1-BEED-4F2F-9EBF-6EEBA183A550}" destId="{58DFE5F6-0816-4634-B1FD-41535455C008}" srcOrd="1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29D0A5FD-F5FE-4E79-B967-27F1A8212694}" type="presParOf" srcId="{858F83A0-349E-4402-A7F1-B6B9A2038565}" destId="{EA503AA0-2197-41F4-99C6-4F09B3ADF810}" srcOrd="0" destOrd="0" presId="urn:microsoft.com/office/officeart/2005/8/layout/process4"/>
    <dgm:cxn modelId="{99A3A945-BA58-4F6D-99DD-E5CABD4D3BE6}" type="presParOf" srcId="{EA503AA0-2197-41F4-99C6-4F09B3ADF810}" destId="{2FBAF3E2-8577-45FB-B024-D830D2E586BD}" srcOrd="0" destOrd="0" presId="urn:microsoft.com/office/officeart/2005/8/layout/process4"/>
    <dgm:cxn modelId="{74369025-0E5D-4B27-9E17-91D251ABE078}" type="presParOf" srcId="{EA503AA0-2197-41F4-99C6-4F09B3ADF810}" destId="{58DFE5F6-0816-4634-B1FD-41535455C008}" srcOrd="1" destOrd="0" presId="urn:microsoft.com/office/officeart/2005/8/layout/process4"/>
    <dgm:cxn modelId="{7D766D14-778E-44DE-8388-1D79A15AD33A}" type="presParOf" srcId="{EA503AA0-2197-41F4-99C6-4F09B3ADF810}" destId="{7062FB2D-7032-4062-83D1-1F8C8354DA2B}" srcOrd="2" destOrd="0" presId="urn:microsoft.com/office/officeart/2005/8/layout/process4"/>
    <dgm:cxn modelId="{310CBF58-92E0-4828-8F46-BE3CAD8ECD2E}" type="presParOf" srcId="{7062FB2D-7032-4062-83D1-1F8C8354DA2B}" destId="{6583A507-734F-4D0A-AF7B-5237524DBE88}" srcOrd="0" destOrd="0" presId="urn:microsoft.com/office/officeart/2005/8/layout/process4"/>
    <dgm:cxn modelId="{CA474A5B-5F32-4667-A59B-8F10855FF10A}" type="presParOf" srcId="{858F83A0-349E-4402-A7F1-B6B9A2038565}" destId="{F8ADAFE3-4954-482C-B56E-35282F7EF810}" srcOrd="1" destOrd="0" presId="urn:microsoft.com/office/officeart/2005/8/layout/process4"/>
    <dgm:cxn modelId="{B9284241-9561-4557-AD9F-4907A9E2CC39}" type="presParOf" srcId="{858F83A0-349E-4402-A7F1-B6B9A2038565}" destId="{BB1ED04A-2659-4A00-8893-30606890C2DB}" srcOrd="2" destOrd="0" presId="urn:microsoft.com/office/officeart/2005/8/layout/process4"/>
    <dgm:cxn modelId="{5EC62F7B-8F1B-4070-BE7C-2FBFCF9E34B0}" type="presParOf" srcId="{BB1ED04A-2659-4A00-8893-30606890C2DB}" destId="{D33E6FC6-A922-4AC2-8A0B-3D69ADFFAEAE}" srcOrd="0" destOrd="0" presId="urn:microsoft.com/office/officeart/2005/8/layout/process4"/>
    <dgm:cxn modelId="{4A453C2F-F16F-4C8D-9A20-DC637EF28FEC}" type="presParOf" srcId="{BB1ED04A-2659-4A00-8893-30606890C2DB}" destId="{8802E12B-CC52-418E-BC24-AEDB5858B9F4}" srcOrd="1" destOrd="0" presId="urn:microsoft.com/office/officeart/2005/8/layout/process4"/>
    <dgm:cxn modelId="{3817FBE4-165F-4326-96FD-228C569CD24B}" type="presParOf" srcId="{BB1ED04A-2659-4A00-8893-30606890C2DB}" destId="{DADB1710-24B8-4ED2-91D9-1099C5576C06}" srcOrd="2" destOrd="0" presId="urn:microsoft.com/office/officeart/2005/8/layout/process4"/>
    <dgm:cxn modelId="{94A83081-12AA-4B80-99B9-17A6B4C12842}" type="presParOf" srcId="{DADB1710-24B8-4ED2-91D9-1099C5576C06}" destId="{0D7C51B6-6083-4D2D-998A-6EF871CB4EDC}" srcOrd="0" destOrd="0" presId="urn:microsoft.com/office/officeart/2005/8/layout/process4"/>
    <dgm:cxn modelId="{61C01FD9-C80D-4294-8948-80973E477378}" type="presParOf" srcId="{858F83A0-349E-4402-A7F1-B6B9A2038565}" destId="{84C8D1C9-0ACF-4E47-95FA-FBC0CA846F58}" srcOrd="3" destOrd="0" presId="urn:microsoft.com/office/officeart/2005/8/layout/process4"/>
    <dgm:cxn modelId="{0ABCC2B3-4A3D-41D9-8CC1-4BDA11E10D03}" type="presParOf" srcId="{858F83A0-349E-4402-A7F1-B6B9A2038565}" destId="{E75980B5-621E-4E32-BF36-8C0D205A51EB}" srcOrd="4" destOrd="0" presId="urn:microsoft.com/office/officeart/2005/8/layout/process4"/>
    <dgm:cxn modelId="{A7C42B05-F3CE-4980-A6D4-514578D3BDC5}" type="presParOf" srcId="{E75980B5-621E-4E32-BF36-8C0D205A51EB}" destId="{A1793095-5841-4482-ADF3-99BAE718193E}" srcOrd="0" destOrd="0" presId="urn:microsoft.com/office/officeart/2005/8/layout/process4"/>
    <dgm:cxn modelId="{036B955C-726A-487A-B673-C76EC1789F86}" type="presParOf" srcId="{E75980B5-621E-4E32-BF36-8C0D205A51EB}" destId="{7907EE74-C6D0-418F-9E38-CE02E2DCFD5B}" srcOrd="1" destOrd="0" presId="urn:microsoft.com/office/officeart/2005/8/layout/process4"/>
    <dgm:cxn modelId="{5ECA1030-108C-491D-A3E4-966B6E886ABD}" type="presParOf" srcId="{E75980B5-621E-4E32-BF36-8C0D205A51EB}" destId="{883960E8-FCD5-4843-9E95-AB41BE6EF05E}" srcOrd="2" destOrd="0" presId="urn:microsoft.com/office/officeart/2005/8/layout/process4"/>
    <dgm:cxn modelId="{58208B0F-679F-4C7D-BFF9-AB02375A3CC0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STRATEGIE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Entreprise à </a:t>
          </a:r>
          <a:r>
            <a:rPr lang="fr-FR" dirty="0" err="1" smtClean="0"/>
            <a:t>benchmarker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Ajouter à cette plateforme  un service de VOOD: Vidéo Originale à la Demande  (l’entreprise se charge de retrouver la version originale physique du film [K7, Dvd…] et de l’envoyer) pour concurrencer la service livraison d’Amazon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Vodkaster</a:t>
          </a:r>
          <a:r>
            <a:rPr lang="fr-FR" dirty="0" smtClean="0"/>
            <a:t>, une nouvelle plateforme communautaire destinée aux films, séries et documentaires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8E02AF-9AAA-400C-9D1F-F17202E0C384}" type="presOf" srcId="{ABB64E5C-E5C2-4A96-A291-0823DF40A97B}" destId="{0D7C51B6-6083-4D2D-998A-6EF871CB4EDC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82CF532C-CBA3-4797-85C6-E23190907DD3}" type="presOf" srcId="{250A87B1-BEED-4F2F-9EBF-6EEBA183A550}" destId="{2FBAF3E2-8577-45FB-B024-D830D2E586BD}" srcOrd="0" destOrd="0" presId="urn:microsoft.com/office/officeart/2005/8/layout/process4"/>
    <dgm:cxn modelId="{D069DD94-65AC-40FF-A261-DF75A65EE845}" type="presOf" srcId="{C9AE695B-4E91-43B5-ACE0-689A6F458796}" destId="{8802E12B-CC52-418E-BC24-AEDB5858B9F4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926431C3-03AA-467B-8588-9A79D46FB8B3}" type="presOf" srcId="{0D739C0E-7FC3-46E9-A2A0-4C50A643238A}" destId="{7907EE74-C6D0-418F-9E38-CE02E2DCFD5B}" srcOrd="1" destOrd="0" presId="urn:microsoft.com/office/officeart/2005/8/layout/process4"/>
    <dgm:cxn modelId="{81A16609-D52E-4831-8762-DD4B5735975D}" type="presOf" srcId="{250A87B1-BEED-4F2F-9EBF-6EEBA183A550}" destId="{58DFE5F6-0816-4634-B1FD-41535455C008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0FC74AB5-D755-44A5-985A-B3463FD235E5}" type="presOf" srcId="{118181A4-6170-4811-B926-6EE9F248FBA8}" destId="{64FF0246-4F56-4831-AB83-FA73C0C97598}" srcOrd="0" destOrd="0" presId="urn:microsoft.com/office/officeart/2005/8/layout/process4"/>
    <dgm:cxn modelId="{7AE3C60F-94D5-4D26-AB56-D543E03174FA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87DA5D54-6754-4D07-9606-48AB9FAF182C}" type="presOf" srcId="{BBBE4B4D-47F6-4268-87A1-F704D52882B9}" destId="{858F83A0-349E-4402-A7F1-B6B9A2038565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125E2561-8A73-4B7B-B9ED-8082B48ED584}" type="presOf" srcId="{0D739C0E-7FC3-46E9-A2A0-4C50A643238A}" destId="{A1793095-5841-4482-ADF3-99BAE718193E}" srcOrd="0" destOrd="0" presId="urn:microsoft.com/office/officeart/2005/8/layout/process4"/>
    <dgm:cxn modelId="{B04CD7C6-75F7-4E72-AFFA-46642EE9A3BC}" type="presOf" srcId="{87D9919F-68A5-4BAA-BF39-07800779FEB6}" destId="{6583A507-734F-4D0A-AF7B-5237524DBE88}" srcOrd="0" destOrd="0" presId="urn:microsoft.com/office/officeart/2005/8/layout/process4"/>
    <dgm:cxn modelId="{76258545-5DB2-4898-B2AA-4E32B0893F28}" type="presParOf" srcId="{858F83A0-349E-4402-A7F1-B6B9A2038565}" destId="{EA503AA0-2197-41F4-99C6-4F09B3ADF810}" srcOrd="0" destOrd="0" presId="urn:microsoft.com/office/officeart/2005/8/layout/process4"/>
    <dgm:cxn modelId="{11B575C3-A265-4387-B7F4-5151F7ECE467}" type="presParOf" srcId="{EA503AA0-2197-41F4-99C6-4F09B3ADF810}" destId="{2FBAF3E2-8577-45FB-B024-D830D2E586BD}" srcOrd="0" destOrd="0" presId="urn:microsoft.com/office/officeart/2005/8/layout/process4"/>
    <dgm:cxn modelId="{0EA3441B-BB0B-4DC7-8F30-05AA45375D5E}" type="presParOf" srcId="{EA503AA0-2197-41F4-99C6-4F09B3ADF810}" destId="{58DFE5F6-0816-4634-B1FD-41535455C008}" srcOrd="1" destOrd="0" presId="urn:microsoft.com/office/officeart/2005/8/layout/process4"/>
    <dgm:cxn modelId="{A64CAAA3-DC3D-4672-979B-F8698FF4B78B}" type="presParOf" srcId="{EA503AA0-2197-41F4-99C6-4F09B3ADF810}" destId="{7062FB2D-7032-4062-83D1-1F8C8354DA2B}" srcOrd="2" destOrd="0" presId="urn:microsoft.com/office/officeart/2005/8/layout/process4"/>
    <dgm:cxn modelId="{A91B6852-D69C-4866-BB36-641F093BF8FA}" type="presParOf" srcId="{7062FB2D-7032-4062-83D1-1F8C8354DA2B}" destId="{6583A507-734F-4D0A-AF7B-5237524DBE88}" srcOrd="0" destOrd="0" presId="urn:microsoft.com/office/officeart/2005/8/layout/process4"/>
    <dgm:cxn modelId="{9A44A39C-7224-4995-AA6B-D6F982CE67B0}" type="presParOf" srcId="{858F83A0-349E-4402-A7F1-B6B9A2038565}" destId="{F8ADAFE3-4954-482C-B56E-35282F7EF810}" srcOrd="1" destOrd="0" presId="urn:microsoft.com/office/officeart/2005/8/layout/process4"/>
    <dgm:cxn modelId="{F9D970B5-1D6A-4F3A-9F43-6CC0039514D4}" type="presParOf" srcId="{858F83A0-349E-4402-A7F1-B6B9A2038565}" destId="{BB1ED04A-2659-4A00-8893-30606890C2DB}" srcOrd="2" destOrd="0" presId="urn:microsoft.com/office/officeart/2005/8/layout/process4"/>
    <dgm:cxn modelId="{164992C7-FFC8-4EEB-B570-B0B69904243D}" type="presParOf" srcId="{BB1ED04A-2659-4A00-8893-30606890C2DB}" destId="{D33E6FC6-A922-4AC2-8A0B-3D69ADFFAEAE}" srcOrd="0" destOrd="0" presId="urn:microsoft.com/office/officeart/2005/8/layout/process4"/>
    <dgm:cxn modelId="{9D95E507-15EC-4904-8411-92AB371FE143}" type="presParOf" srcId="{BB1ED04A-2659-4A00-8893-30606890C2DB}" destId="{8802E12B-CC52-418E-BC24-AEDB5858B9F4}" srcOrd="1" destOrd="0" presId="urn:microsoft.com/office/officeart/2005/8/layout/process4"/>
    <dgm:cxn modelId="{CE11F583-B4CD-45B8-9D94-73E8C3CD0003}" type="presParOf" srcId="{BB1ED04A-2659-4A00-8893-30606890C2DB}" destId="{DADB1710-24B8-4ED2-91D9-1099C5576C06}" srcOrd="2" destOrd="0" presId="urn:microsoft.com/office/officeart/2005/8/layout/process4"/>
    <dgm:cxn modelId="{C540ED93-D2B7-4596-93AF-C85DE2470E8C}" type="presParOf" srcId="{DADB1710-24B8-4ED2-91D9-1099C5576C06}" destId="{0D7C51B6-6083-4D2D-998A-6EF871CB4EDC}" srcOrd="0" destOrd="0" presId="urn:microsoft.com/office/officeart/2005/8/layout/process4"/>
    <dgm:cxn modelId="{17AB2966-198A-463D-90B9-8B233F3113EA}" type="presParOf" srcId="{858F83A0-349E-4402-A7F1-B6B9A2038565}" destId="{84C8D1C9-0ACF-4E47-95FA-FBC0CA846F58}" srcOrd="3" destOrd="0" presId="urn:microsoft.com/office/officeart/2005/8/layout/process4"/>
    <dgm:cxn modelId="{C2AB063C-8373-4F11-95D6-A5CB80AF949B}" type="presParOf" srcId="{858F83A0-349E-4402-A7F1-B6B9A2038565}" destId="{E75980B5-621E-4E32-BF36-8C0D205A51EB}" srcOrd="4" destOrd="0" presId="urn:microsoft.com/office/officeart/2005/8/layout/process4"/>
    <dgm:cxn modelId="{46CB6E4A-CFC0-4338-9831-0FE048116A0B}" type="presParOf" srcId="{E75980B5-621E-4E32-BF36-8C0D205A51EB}" destId="{A1793095-5841-4482-ADF3-99BAE718193E}" srcOrd="0" destOrd="0" presId="urn:microsoft.com/office/officeart/2005/8/layout/process4"/>
    <dgm:cxn modelId="{CFCBA985-7BE2-44D8-BC6F-E4E819E4C7BA}" type="presParOf" srcId="{E75980B5-621E-4E32-BF36-8C0D205A51EB}" destId="{7907EE74-C6D0-418F-9E38-CE02E2DCFD5B}" srcOrd="1" destOrd="0" presId="urn:microsoft.com/office/officeart/2005/8/layout/process4"/>
    <dgm:cxn modelId="{5D14FB5F-3662-4AD5-9B2F-2D10182E677F}" type="presParOf" srcId="{E75980B5-621E-4E32-BF36-8C0D205A51EB}" destId="{883960E8-FCD5-4843-9E95-AB41BE6EF05E}" srcOrd="2" destOrd="0" presId="urn:microsoft.com/office/officeart/2005/8/layout/process4"/>
    <dgm:cxn modelId="{CF31E550-D033-4B27-A115-DF1CAD115B3F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STRATEGIE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Changement organisationnel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Mettre au point un système d’</a:t>
          </a:r>
          <a:r>
            <a:rPr lang="fr-FR" dirty="0" err="1" smtClean="0"/>
            <a:t>étiquettage</a:t>
          </a:r>
          <a:r>
            <a:rPr lang="fr-FR" dirty="0" smtClean="0"/>
            <a:t> des smartphone fonction de leur niveau d’émission d’ondes (potentiellement nocives)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Les nutritionnistes proposent un nouveau système d’</a:t>
          </a:r>
          <a:r>
            <a:rPr lang="fr-FR" dirty="0" err="1" smtClean="0"/>
            <a:t>étiquettage</a:t>
          </a:r>
          <a:r>
            <a:rPr lang="fr-FR" dirty="0" smtClean="0"/>
            <a:t> pour simplifier l’identification des aliments sains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88B45AB-F82C-4437-8940-9EC0C1F50F74}" type="presOf" srcId="{C9AE695B-4E91-43B5-ACE0-689A6F458796}" destId="{D33E6FC6-A922-4AC2-8A0B-3D69ADFFAEAE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8B61448F-0C5A-4ED0-970D-049243B5EF0A}" type="presOf" srcId="{250A87B1-BEED-4F2F-9EBF-6EEBA183A550}" destId="{2FBAF3E2-8577-45FB-B024-D830D2E586BD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FD88F56A-7250-4C1E-97E3-5D3EF302ED4D}" type="presOf" srcId="{BBBE4B4D-47F6-4268-87A1-F704D52882B9}" destId="{858F83A0-349E-4402-A7F1-B6B9A2038565}" srcOrd="0" destOrd="0" presId="urn:microsoft.com/office/officeart/2005/8/layout/process4"/>
    <dgm:cxn modelId="{97C5BD36-DD14-4707-BB14-F30D562998B7}" type="presOf" srcId="{0D739C0E-7FC3-46E9-A2A0-4C50A643238A}" destId="{7907EE74-C6D0-418F-9E38-CE02E2DCFD5B}" srcOrd="1" destOrd="0" presId="urn:microsoft.com/office/officeart/2005/8/layout/process4"/>
    <dgm:cxn modelId="{9098E300-4725-4BC4-A717-82F8A565096A}" type="presOf" srcId="{C9AE695B-4E91-43B5-ACE0-689A6F458796}" destId="{8802E12B-CC52-418E-BC24-AEDB5858B9F4}" srcOrd="1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C1444340-FFAE-4A4B-8BE4-3DB182FE54DE}" type="presOf" srcId="{250A87B1-BEED-4F2F-9EBF-6EEBA183A550}" destId="{58DFE5F6-0816-4634-B1FD-41535455C008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BFEB813-D473-4EA8-AFEF-5809064ECF9B}" type="presOf" srcId="{87D9919F-68A5-4BAA-BF39-07800779FEB6}" destId="{6583A507-734F-4D0A-AF7B-5237524DBE88}" srcOrd="0" destOrd="0" presId="urn:microsoft.com/office/officeart/2005/8/layout/process4"/>
    <dgm:cxn modelId="{EBF132EA-A947-4121-BF3F-0D26E85AE97D}" type="presOf" srcId="{ABB64E5C-E5C2-4A96-A291-0823DF40A97B}" destId="{0D7C51B6-6083-4D2D-998A-6EF871CB4EDC}" srcOrd="0" destOrd="0" presId="urn:microsoft.com/office/officeart/2005/8/layout/process4"/>
    <dgm:cxn modelId="{027F6CEA-4D9A-4EF2-9069-4851F9FC782D}" type="presOf" srcId="{118181A4-6170-4811-B926-6EE9F248FBA8}" destId="{64FF0246-4F56-4831-AB83-FA73C0C97598}" srcOrd="0" destOrd="0" presId="urn:microsoft.com/office/officeart/2005/8/layout/process4"/>
    <dgm:cxn modelId="{F2F1E22B-9E91-48F0-9E5B-2EF67A8C4D52}" type="presOf" srcId="{0D739C0E-7FC3-46E9-A2A0-4C50A643238A}" destId="{A1793095-5841-4482-ADF3-99BAE718193E}" srcOrd="0" destOrd="0" presId="urn:microsoft.com/office/officeart/2005/8/layout/process4"/>
    <dgm:cxn modelId="{8CAD908B-A39B-4F89-9466-C9EC0EDF7C69}" type="presParOf" srcId="{858F83A0-349E-4402-A7F1-B6B9A2038565}" destId="{EA503AA0-2197-41F4-99C6-4F09B3ADF810}" srcOrd="0" destOrd="0" presId="urn:microsoft.com/office/officeart/2005/8/layout/process4"/>
    <dgm:cxn modelId="{FA915753-8AC5-42E2-8C6E-178261512FC1}" type="presParOf" srcId="{EA503AA0-2197-41F4-99C6-4F09B3ADF810}" destId="{2FBAF3E2-8577-45FB-B024-D830D2E586BD}" srcOrd="0" destOrd="0" presId="urn:microsoft.com/office/officeart/2005/8/layout/process4"/>
    <dgm:cxn modelId="{168D5906-5EDC-42EF-88E0-F5D9E194CBDE}" type="presParOf" srcId="{EA503AA0-2197-41F4-99C6-4F09B3ADF810}" destId="{58DFE5F6-0816-4634-B1FD-41535455C008}" srcOrd="1" destOrd="0" presId="urn:microsoft.com/office/officeart/2005/8/layout/process4"/>
    <dgm:cxn modelId="{A5537C87-25E6-48C9-91B5-C27B4FFF1354}" type="presParOf" srcId="{EA503AA0-2197-41F4-99C6-4F09B3ADF810}" destId="{7062FB2D-7032-4062-83D1-1F8C8354DA2B}" srcOrd="2" destOrd="0" presId="urn:microsoft.com/office/officeart/2005/8/layout/process4"/>
    <dgm:cxn modelId="{4B3C8435-9EE8-4E05-B7A2-5A645776F78E}" type="presParOf" srcId="{7062FB2D-7032-4062-83D1-1F8C8354DA2B}" destId="{6583A507-734F-4D0A-AF7B-5237524DBE88}" srcOrd="0" destOrd="0" presId="urn:microsoft.com/office/officeart/2005/8/layout/process4"/>
    <dgm:cxn modelId="{A7B7F482-A951-431C-8E68-E1350C1C0A65}" type="presParOf" srcId="{858F83A0-349E-4402-A7F1-B6B9A2038565}" destId="{F8ADAFE3-4954-482C-B56E-35282F7EF810}" srcOrd="1" destOrd="0" presId="urn:microsoft.com/office/officeart/2005/8/layout/process4"/>
    <dgm:cxn modelId="{1A463502-9FA8-47FB-AC9A-80874EB40B09}" type="presParOf" srcId="{858F83A0-349E-4402-A7F1-B6B9A2038565}" destId="{BB1ED04A-2659-4A00-8893-30606890C2DB}" srcOrd="2" destOrd="0" presId="urn:microsoft.com/office/officeart/2005/8/layout/process4"/>
    <dgm:cxn modelId="{D4610A28-C368-487F-8240-69AF871C628B}" type="presParOf" srcId="{BB1ED04A-2659-4A00-8893-30606890C2DB}" destId="{D33E6FC6-A922-4AC2-8A0B-3D69ADFFAEAE}" srcOrd="0" destOrd="0" presId="urn:microsoft.com/office/officeart/2005/8/layout/process4"/>
    <dgm:cxn modelId="{53739ACA-3873-4655-BD47-F9F895BC0811}" type="presParOf" srcId="{BB1ED04A-2659-4A00-8893-30606890C2DB}" destId="{8802E12B-CC52-418E-BC24-AEDB5858B9F4}" srcOrd="1" destOrd="0" presId="urn:microsoft.com/office/officeart/2005/8/layout/process4"/>
    <dgm:cxn modelId="{71EF93F5-3004-4B42-8F39-DE1726C2C92D}" type="presParOf" srcId="{BB1ED04A-2659-4A00-8893-30606890C2DB}" destId="{DADB1710-24B8-4ED2-91D9-1099C5576C06}" srcOrd="2" destOrd="0" presId="urn:microsoft.com/office/officeart/2005/8/layout/process4"/>
    <dgm:cxn modelId="{8DBD5770-D696-4ACE-969D-03463CF00B9B}" type="presParOf" srcId="{DADB1710-24B8-4ED2-91D9-1099C5576C06}" destId="{0D7C51B6-6083-4D2D-998A-6EF871CB4EDC}" srcOrd="0" destOrd="0" presId="urn:microsoft.com/office/officeart/2005/8/layout/process4"/>
    <dgm:cxn modelId="{DE925B2B-C581-4F11-95F8-C42833A3FFEF}" type="presParOf" srcId="{858F83A0-349E-4402-A7F1-B6B9A2038565}" destId="{84C8D1C9-0ACF-4E47-95FA-FBC0CA846F58}" srcOrd="3" destOrd="0" presId="urn:microsoft.com/office/officeart/2005/8/layout/process4"/>
    <dgm:cxn modelId="{ABBE3308-3DDC-4496-9E91-110457BC1912}" type="presParOf" srcId="{858F83A0-349E-4402-A7F1-B6B9A2038565}" destId="{E75980B5-621E-4E32-BF36-8C0D205A51EB}" srcOrd="4" destOrd="0" presId="urn:microsoft.com/office/officeart/2005/8/layout/process4"/>
    <dgm:cxn modelId="{7644AC4B-D258-44E6-BDFD-FB95CD8D8A52}" type="presParOf" srcId="{E75980B5-621E-4E32-BF36-8C0D205A51EB}" destId="{A1793095-5841-4482-ADF3-99BAE718193E}" srcOrd="0" destOrd="0" presId="urn:microsoft.com/office/officeart/2005/8/layout/process4"/>
    <dgm:cxn modelId="{B4955147-EBB0-4E87-B938-5E3E704C7341}" type="presParOf" srcId="{E75980B5-621E-4E32-BF36-8C0D205A51EB}" destId="{7907EE74-C6D0-418F-9E38-CE02E2DCFD5B}" srcOrd="1" destOrd="0" presId="urn:microsoft.com/office/officeart/2005/8/layout/process4"/>
    <dgm:cxn modelId="{7AB101E3-8D57-4E6F-97BD-7A4EA979E66A}" type="presParOf" srcId="{E75980B5-621E-4E32-BF36-8C0D205A51EB}" destId="{883960E8-FCD5-4843-9E95-AB41BE6EF05E}" srcOrd="2" destOrd="0" presId="urn:microsoft.com/office/officeart/2005/8/layout/process4"/>
    <dgm:cxn modelId="{D614254F-1A34-485C-9C34-CB5A72B97EFD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STRATEGIE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Stratégies et business model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Mettre au point un nouveau business model de tarification à l’usage des smartphone  où le coût initial sera nul mais l’amortissement même du matériel se ferait au fur et à mesure de son usage réel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Le </a:t>
          </a:r>
          <a:r>
            <a:rPr lang="fr-FR" dirty="0" err="1" smtClean="0"/>
            <a:t>Bitcoin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9DFB81-0B3F-4297-8042-9E3A4EC4185C}" type="presOf" srcId="{0D739C0E-7FC3-46E9-A2A0-4C50A643238A}" destId="{7907EE74-C6D0-418F-9E38-CE02E2DCFD5B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0A98A394-D39F-426B-AB25-7F35368583EC}" type="presOf" srcId="{C9AE695B-4E91-43B5-ACE0-689A6F458796}" destId="{8802E12B-CC52-418E-BC24-AEDB5858B9F4}" srcOrd="1" destOrd="0" presId="urn:microsoft.com/office/officeart/2005/8/layout/process4"/>
    <dgm:cxn modelId="{EC8C8F1F-AB61-470B-85B7-A7A212FF5590}" type="presOf" srcId="{0D739C0E-7FC3-46E9-A2A0-4C50A643238A}" destId="{A1793095-5841-4482-ADF3-99BAE718193E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EC25F4B0-13EF-47A5-86EE-3BF2453E943E}" type="presOf" srcId="{87D9919F-68A5-4BAA-BF39-07800779FEB6}" destId="{6583A507-734F-4D0A-AF7B-5237524DBE88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76B4BB0C-9DE4-4932-8722-E74F0AFBB125}" type="presOf" srcId="{250A87B1-BEED-4F2F-9EBF-6EEBA183A550}" destId="{58DFE5F6-0816-4634-B1FD-41535455C008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51ADF21F-0693-487A-AC7A-8182566CCA31}" type="presOf" srcId="{ABB64E5C-E5C2-4A96-A291-0823DF40A97B}" destId="{0D7C51B6-6083-4D2D-998A-6EF871CB4EDC}" srcOrd="0" destOrd="0" presId="urn:microsoft.com/office/officeart/2005/8/layout/process4"/>
    <dgm:cxn modelId="{A0FE3530-E342-435C-83CA-D63D8A5565FB}" type="presOf" srcId="{250A87B1-BEED-4F2F-9EBF-6EEBA183A550}" destId="{2FBAF3E2-8577-45FB-B024-D830D2E586BD}" srcOrd="0" destOrd="0" presId="urn:microsoft.com/office/officeart/2005/8/layout/process4"/>
    <dgm:cxn modelId="{84E0A9B5-9D20-445D-8359-9B98433F7890}" type="presOf" srcId="{C9AE695B-4E91-43B5-ACE0-689A6F458796}" destId="{D33E6FC6-A922-4AC2-8A0B-3D69ADFFAEAE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808CBEC1-D21E-4B1D-AD0C-72AA659E69E6}" type="presOf" srcId="{118181A4-6170-4811-B926-6EE9F248FBA8}" destId="{64FF0246-4F56-4831-AB83-FA73C0C97598}" srcOrd="0" destOrd="0" presId="urn:microsoft.com/office/officeart/2005/8/layout/process4"/>
    <dgm:cxn modelId="{08B60EB0-E011-40E1-BCF6-F9F01DA8255F}" type="presOf" srcId="{BBBE4B4D-47F6-4268-87A1-F704D52882B9}" destId="{858F83A0-349E-4402-A7F1-B6B9A2038565}" srcOrd="0" destOrd="0" presId="urn:microsoft.com/office/officeart/2005/8/layout/process4"/>
    <dgm:cxn modelId="{87E8541C-8946-4140-BA36-AD029E5DA316}" type="presParOf" srcId="{858F83A0-349E-4402-A7F1-B6B9A2038565}" destId="{EA503AA0-2197-41F4-99C6-4F09B3ADF810}" srcOrd="0" destOrd="0" presId="urn:microsoft.com/office/officeart/2005/8/layout/process4"/>
    <dgm:cxn modelId="{F2528FED-427B-41DF-BB0B-3CEDAB8F3ECF}" type="presParOf" srcId="{EA503AA0-2197-41F4-99C6-4F09B3ADF810}" destId="{2FBAF3E2-8577-45FB-B024-D830D2E586BD}" srcOrd="0" destOrd="0" presId="urn:microsoft.com/office/officeart/2005/8/layout/process4"/>
    <dgm:cxn modelId="{1B312423-62C7-4634-B3BB-07496C7EE5FC}" type="presParOf" srcId="{EA503AA0-2197-41F4-99C6-4F09B3ADF810}" destId="{58DFE5F6-0816-4634-B1FD-41535455C008}" srcOrd="1" destOrd="0" presId="urn:microsoft.com/office/officeart/2005/8/layout/process4"/>
    <dgm:cxn modelId="{78E28F8A-A6FA-4F72-90C9-378E91EB5EF4}" type="presParOf" srcId="{EA503AA0-2197-41F4-99C6-4F09B3ADF810}" destId="{7062FB2D-7032-4062-83D1-1F8C8354DA2B}" srcOrd="2" destOrd="0" presId="urn:microsoft.com/office/officeart/2005/8/layout/process4"/>
    <dgm:cxn modelId="{A6E90EB2-91B1-48AA-8482-37C7933AD00B}" type="presParOf" srcId="{7062FB2D-7032-4062-83D1-1F8C8354DA2B}" destId="{6583A507-734F-4D0A-AF7B-5237524DBE88}" srcOrd="0" destOrd="0" presId="urn:microsoft.com/office/officeart/2005/8/layout/process4"/>
    <dgm:cxn modelId="{58B9BE10-2864-4F93-ABB3-5B04E18A43DA}" type="presParOf" srcId="{858F83A0-349E-4402-A7F1-B6B9A2038565}" destId="{F8ADAFE3-4954-482C-B56E-35282F7EF810}" srcOrd="1" destOrd="0" presId="urn:microsoft.com/office/officeart/2005/8/layout/process4"/>
    <dgm:cxn modelId="{715D4632-43CA-483A-A90B-380F15658047}" type="presParOf" srcId="{858F83A0-349E-4402-A7F1-B6B9A2038565}" destId="{BB1ED04A-2659-4A00-8893-30606890C2DB}" srcOrd="2" destOrd="0" presId="urn:microsoft.com/office/officeart/2005/8/layout/process4"/>
    <dgm:cxn modelId="{3DD594A9-B783-405B-A487-421C018FE33C}" type="presParOf" srcId="{BB1ED04A-2659-4A00-8893-30606890C2DB}" destId="{D33E6FC6-A922-4AC2-8A0B-3D69ADFFAEAE}" srcOrd="0" destOrd="0" presId="urn:microsoft.com/office/officeart/2005/8/layout/process4"/>
    <dgm:cxn modelId="{F8ED7841-0169-4AD3-BBD2-C9F48C7915A5}" type="presParOf" srcId="{BB1ED04A-2659-4A00-8893-30606890C2DB}" destId="{8802E12B-CC52-418E-BC24-AEDB5858B9F4}" srcOrd="1" destOrd="0" presId="urn:microsoft.com/office/officeart/2005/8/layout/process4"/>
    <dgm:cxn modelId="{EB81A529-3B62-402B-B1B8-B4D660941A5A}" type="presParOf" srcId="{BB1ED04A-2659-4A00-8893-30606890C2DB}" destId="{DADB1710-24B8-4ED2-91D9-1099C5576C06}" srcOrd="2" destOrd="0" presId="urn:microsoft.com/office/officeart/2005/8/layout/process4"/>
    <dgm:cxn modelId="{1DB1308E-8F6D-4C6B-B739-D945D0137FF1}" type="presParOf" srcId="{DADB1710-24B8-4ED2-91D9-1099C5576C06}" destId="{0D7C51B6-6083-4D2D-998A-6EF871CB4EDC}" srcOrd="0" destOrd="0" presId="urn:microsoft.com/office/officeart/2005/8/layout/process4"/>
    <dgm:cxn modelId="{CA0CE83A-FF06-429F-994C-B4B9DFE33F86}" type="presParOf" srcId="{858F83A0-349E-4402-A7F1-B6B9A2038565}" destId="{84C8D1C9-0ACF-4E47-95FA-FBC0CA846F58}" srcOrd="3" destOrd="0" presId="urn:microsoft.com/office/officeart/2005/8/layout/process4"/>
    <dgm:cxn modelId="{6AB288AE-441C-4B57-B4E6-70F93C266231}" type="presParOf" srcId="{858F83A0-349E-4402-A7F1-B6B9A2038565}" destId="{E75980B5-621E-4E32-BF36-8C0D205A51EB}" srcOrd="4" destOrd="0" presId="urn:microsoft.com/office/officeart/2005/8/layout/process4"/>
    <dgm:cxn modelId="{F7C04E9A-CE44-43AC-BAD2-38DB341EFE8C}" type="presParOf" srcId="{E75980B5-621E-4E32-BF36-8C0D205A51EB}" destId="{A1793095-5841-4482-ADF3-99BAE718193E}" srcOrd="0" destOrd="0" presId="urn:microsoft.com/office/officeart/2005/8/layout/process4"/>
    <dgm:cxn modelId="{78BFF80D-93EA-4EA0-B25E-B33806474C0C}" type="presParOf" srcId="{E75980B5-621E-4E32-BF36-8C0D205A51EB}" destId="{7907EE74-C6D0-418F-9E38-CE02E2DCFD5B}" srcOrd="1" destOrd="0" presId="urn:microsoft.com/office/officeart/2005/8/layout/process4"/>
    <dgm:cxn modelId="{10BB7923-F9A1-41D6-87EC-7548B74DCE50}" type="presParOf" srcId="{E75980B5-621E-4E32-BF36-8C0D205A51EB}" destId="{883960E8-FCD5-4843-9E95-AB41BE6EF05E}" srcOrd="2" destOrd="0" presId="urn:microsoft.com/office/officeart/2005/8/layout/process4"/>
    <dgm:cxn modelId="{89AD5955-1352-4212-BACD-105BFC352D5F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STRATEGIE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Alliances et partenaires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Yahoo! s’allie avec une entreprise de matériel téléphonique type Nokia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Google et Intel présentent de nouveaux </a:t>
          </a:r>
          <a:r>
            <a:rPr lang="fr-FR" dirty="0" err="1" smtClean="0"/>
            <a:t>Chrombooks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05CC567-EEBF-4EC2-9198-1D3F9573A88B}" type="presOf" srcId="{118181A4-6170-4811-B926-6EE9F248FBA8}" destId="{64FF0246-4F56-4831-AB83-FA73C0C97598}" srcOrd="0" destOrd="0" presId="urn:microsoft.com/office/officeart/2005/8/layout/process4"/>
    <dgm:cxn modelId="{4D2E99A7-CB9E-4CF6-A304-0505909955D4}" type="presOf" srcId="{ABB64E5C-E5C2-4A96-A291-0823DF40A97B}" destId="{0D7C51B6-6083-4D2D-998A-6EF871CB4EDC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0FC04D8-7D63-4125-98EE-946BCC08FFAF}" type="presOf" srcId="{87D9919F-68A5-4BAA-BF39-07800779FEB6}" destId="{6583A507-734F-4D0A-AF7B-5237524DBE88}" srcOrd="0" destOrd="0" presId="urn:microsoft.com/office/officeart/2005/8/layout/process4"/>
    <dgm:cxn modelId="{777E2BD2-53A1-4BE2-86DA-F3860467E6B3}" type="presOf" srcId="{0D739C0E-7FC3-46E9-A2A0-4C50A643238A}" destId="{7907EE74-C6D0-418F-9E38-CE02E2DCFD5B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EE437033-0E7E-4797-9237-A93A0B9283F7}" type="presOf" srcId="{C9AE695B-4E91-43B5-ACE0-689A6F458796}" destId="{8802E12B-CC52-418E-BC24-AEDB5858B9F4}" srcOrd="1" destOrd="0" presId="urn:microsoft.com/office/officeart/2005/8/layout/process4"/>
    <dgm:cxn modelId="{A0D45604-B9C9-4CEF-93C4-22CB521E4397}" type="presOf" srcId="{BBBE4B4D-47F6-4268-87A1-F704D52882B9}" destId="{858F83A0-349E-4402-A7F1-B6B9A2038565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8F9E42B6-1B5E-494A-BC13-0C2526A65700}" type="presOf" srcId="{C9AE695B-4E91-43B5-ACE0-689A6F458796}" destId="{D33E6FC6-A922-4AC2-8A0B-3D69ADFFAEAE}" srcOrd="0" destOrd="0" presId="urn:microsoft.com/office/officeart/2005/8/layout/process4"/>
    <dgm:cxn modelId="{CECA5676-B3DB-4C6D-984A-0F92A5FAAB3B}" type="presOf" srcId="{250A87B1-BEED-4F2F-9EBF-6EEBA183A550}" destId="{2FBAF3E2-8577-45FB-B024-D830D2E586BD}" srcOrd="0" destOrd="0" presId="urn:microsoft.com/office/officeart/2005/8/layout/process4"/>
    <dgm:cxn modelId="{F0BCCB73-8BB1-4F0C-8768-7C559E09EEA6}" type="presOf" srcId="{250A87B1-BEED-4F2F-9EBF-6EEBA183A550}" destId="{58DFE5F6-0816-4634-B1FD-41535455C008}" srcOrd="1" destOrd="0" presId="urn:microsoft.com/office/officeart/2005/8/layout/process4"/>
    <dgm:cxn modelId="{BE03FD5B-FCBF-47C6-9589-8E3645ED28DA}" type="presOf" srcId="{0D739C0E-7FC3-46E9-A2A0-4C50A643238A}" destId="{A1793095-5841-4482-ADF3-99BAE718193E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04AFA786-A814-4534-9C17-B4802104E01C}" type="presParOf" srcId="{858F83A0-349E-4402-A7F1-B6B9A2038565}" destId="{EA503AA0-2197-41F4-99C6-4F09B3ADF810}" srcOrd="0" destOrd="0" presId="urn:microsoft.com/office/officeart/2005/8/layout/process4"/>
    <dgm:cxn modelId="{0C2588D2-150D-4277-A82E-2BAA96B0C8DF}" type="presParOf" srcId="{EA503AA0-2197-41F4-99C6-4F09B3ADF810}" destId="{2FBAF3E2-8577-45FB-B024-D830D2E586BD}" srcOrd="0" destOrd="0" presId="urn:microsoft.com/office/officeart/2005/8/layout/process4"/>
    <dgm:cxn modelId="{3404D33C-6882-43D8-870D-0450D46CB0DE}" type="presParOf" srcId="{EA503AA0-2197-41F4-99C6-4F09B3ADF810}" destId="{58DFE5F6-0816-4634-B1FD-41535455C008}" srcOrd="1" destOrd="0" presId="urn:microsoft.com/office/officeart/2005/8/layout/process4"/>
    <dgm:cxn modelId="{59EF7163-43C6-4551-8C5F-AC16B2683B35}" type="presParOf" srcId="{EA503AA0-2197-41F4-99C6-4F09B3ADF810}" destId="{7062FB2D-7032-4062-83D1-1F8C8354DA2B}" srcOrd="2" destOrd="0" presId="urn:microsoft.com/office/officeart/2005/8/layout/process4"/>
    <dgm:cxn modelId="{A5C3EFA8-3EB2-4D80-83C9-D623D631C775}" type="presParOf" srcId="{7062FB2D-7032-4062-83D1-1F8C8354DA2B}" destId="{6583A507-734F-4D0A-AF7B-5237524DBE88}" srcOrd="0" destOrd="0" presId="urn:microsoft.com/office/officeart/2005/8/layout/process4"/>
    <dgm:cxn modelId="{BD2F2152-4D63-4371-B068-E9E2A954D6A0}" type="presParOf" srcId="{858F83A0-349E-4402-A7F1-B6B9A2038565}" destId="{F8ADAFE3-4954-482C-B56E-35282F7EF810}" srcOrd="1" destOrd="0" presId="urn:microsoft.com/office/officeart/2005/8/layout/process4"/>
    <dgm:cxn modelId="{3F150FF5-4272-46FF-A1A8-BD21F45EEFCD}" type="presParOf" srcId="{858F83A0-349E-4402-A7F1-B6B9A2038565}" destId="{BB1ED04A-2659-4A00-8893-30606890C2DB}" srcOrd="2" destOrd="0" presId="urn:microsoft.com/office/officeart/2005/8/layout/process4"/>
    <dgm:cxn modelId="{17A23949-A7C7-4F20-83FE-A1F2E872BF74}" type="presParOf" srcId="{BB1ED04A-2659-4A00-8893-30606890C2DB}" destId="{D33E6FC6-A922-4AC2-8A0B-3D69ADFFAEAE}" srcOrd="0" destOrd="0" presId="urn:microsoft.com/office/officeart/2005/8/layout/process4"/>
    <dgm:cxn modelId="{10C6D432-9891-407E-BAC5-02316181B39A}" type="presParOf" srcId="{BB1ED04A-2659-4A00-8893-30606890C2DB}" destId="{8802E12B-CC52-418E-BC24-AEDB5858B9F4}" srcOrd="1" destOrd="0" presId="urn:microsoft.com/office/officeart/2005/8/layout/process4"/>
    <dgm:cxn modelId="{390BB50D-9F3B-4563-8034-5EB213E20168}" type="presParOf" srcId="{BB1ED04A-2659-4A00-8893-30606890C2DB}" destId="{DADB1710-24B8-4ED2-91D9-1099C5576C06}" srcOrd="2" destOrd="0" presId="urn:microsoft.com/office/officeart/2005/8/layout/process4"/>
    <dgm:cxn modelId="{878FCBD7-9153-47B1-AB8C-80F0BCAC989C}" type="presParOf" srcId="{DADB1710-24B8-4ED2-91D9-1099C5576C06}" destId="{0D7C51B6-6083-4D2D-998A-6EF871CB4EDC}" srcOrd="0" destOrd="0" presId="urn:microsoft.com/office/officeart/2005/8/layout/process4"/>
    <dgm:cxn modelId="{1A7C5A88-6EFE-4229-9739-95FE62540F77}" type="presParOf" srcId="{858F83A0-349E-4402-A7F1-B6B9A2038565}" destId="{84C8D1C9-0ACF-4E47-95FA-FBC0CA846F58}" srcOrd="3" destOrd="0" presId="urn:microsoft.com/office/officeart/2005/8/layout/process4"/>
    <dgm:cxn modelId="{C62BB124-2439-4E9C-97B1-40431BBB0AB7}" type="presParOf" srcId="{858F83A0-349E-4402-A7F1-B6B9A2038565}" destId="{E75980B5-621E-4E32-BF36-8C0D205A51EB}" srcOrd="4" destOrd="0" presId="urn:microsoft.com/office/officeart/2005/8/layout/process4"/>
    <dgm:cxn modelId="{F4E2A097-A622-4E01-9AC5-E499F6A3A5E9}" type="presParOf" srcId="{E75980B5-621E-4E32-BF36-8C0D205A51EB}" destId="{A1793095-5841-4482-ADF3-99BAE718193E}" srcOrd="0" destOrd="0" presId="urn:microsoft.com/office/officeart/2005/8/layout/process4"/>
    <dgm:cxn modelId="{ABB32EAC-0A47-4DC2-A9E4-2338A5D0EB1E}" type="presParOf" srcId="{E75980B5-621E-4E32-BF36-8C0D205A51EB}" destId="{7907EE74-C6D0-418F-9E38-CE02E2DCFD5B}" srcOrd="1" destOrd="0" presId="urn:microsoft.com/office/officeart/2005/8/layout/process4"/>
    <dgm:cxn modelId="{6195C536-EA41-4C20-AB9A-28C219D12A38}" type="presParOf" srcId="{E75980B5-621E-4E32-BF36-8C0D205A51EB}" destId="{883960E8-FCD5-4843-9E95-AB41BE6EF05E}" srcOrd="2" destOrd="0" presId="urn:microsoft.com/office/officeart/2005/8/layout/process4"/>
    <dgm:cxn modelId="{C8BF3F21-801B-44A3-8EDF-75A5468E1062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STRATEGIE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Normes et réglementations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une norme concernant les technologies de réalité augmentée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Une norme ISO pour le </a:t>
          </a:r>
          <a:r>
            <a:rPr lang="fr-FR" dirty="0" err="1" smtClean="0"/>
            <a:t>cloud</a:t>
          </a:r>
          <a:r>
            <a:rPr lang="fr-FR" dirty="0" smtClean="0"/>
            <a:t> en préparation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8C463A-7035-4C7A-BFF7-66479A436641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7042E08C-666C-425A-8D7B-3431DB0F5347}" type="presOf" srcId="{C9AE695B-4E91-43B5-ACE0-689A6F458796}" destId="{D33E6FC6-A922-4AC2-8A0B-3D69ADFFAEAE}" srcOrd="0" destOrd="0" presId="urn:microsoft.com/office/officeart/2005/8/layout/process4"/>
    <dgm:cxn modelId="{D41CC9BF-FC0B-46FB-9B85-54C5C0B8344A}" type="presOf" srcId="{87D9919F-68A5-4BAA-BF39-07800779FEB6}" destId="{6583A507-734F-4D0A-AF7B-5237524DBE8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C93F9C5C-55A9-429F-AD8E-DDFEF8E9C721}" type="presOf" srcId="{118181A4-6170-4811-B926-6EE9F248FBA8}" destId="{64FF0246-4F56-4831-AB83-FA73C0C97598}" srcOrd="0" destOrd="0" presId="urn:microsoft.com/office/officeart/2005/8/layout/process4"/>
    <dgm:cxn modelId="{E8BBD559-1407-4490-BB88-1ECEF235EFF4}" type="presOf" srcId="{0D739C0E-7FC3-46E9-A2A0-4C50A643238A}" destId="{7907EE74-C6D0-418F-9E38-CE02E2DCFD5B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4FE6ED25-7892-4BD9-A691-77F13684B2D8}" type="presOf" srcId="{250A87B1-BEED-4F2F-9EBF-6EEBA183A550}" destId="{58DFE5F6-0816-4634-B1FD-41535455C008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0B57F4DC-2A0F-444E-80EC-BB8D1B2CFB8B}" type="presOf" srcId="{250A87B1-BEED-4F2F-9EBF-6EEBA183A550}" destId="{2FBAF3E2-8577-45FB-B024-D830D2E586BD}" srcOrd="0" destOrd="0" presId="urn:microsoft.com/office/officeart/2005/8/layout/process4"/>
    <dgm:cxn modelId="{092F1A0E-457C-49C1-AFB1-9325D0100DBB}" type="presOf" srcId="{BBBE4B4D-47F6-4268-87A1-F704D52882B9}" destId="{858F83A0-349E-4402-A7F1-B6B9A2038565}" srcOrd="0" destOrd="0" presId="urn:microsoft.com/office/officeart/2005/8/layout/process4"/>
    <dgm:cxn modelId="{A5F7B0FA-CE9E-434F-9F57-5D354BC1E4C3}" type="presOf" srcId="{C9AE695B-4E91-43B5-ACE0-689A6F458796}" destId="{8802E12B-CC52-418E-BC24-AEDB5858B9F4}" srcOrd="1" destOrd="0" presId="urn:microsoft.com/office/officeart/2005/8/layout/process4"/>
    <dgm:cxn modelId="{FF021258-1160-4FA6-99F7-FC78F3AAD368}" type="presOf" srcId="{ABB64E5C-E5C2-4A96-A291-0823DF40A97B}" destId="{0D7C51B6-6083-4D2D-998A-6EF871CB4EDC}" srcOrd="0" destOrd="0" presId="urn:microsoft.com/office/officeart/2005/8/layout/process4"/>
    <dgm:cxn modelId="{7F6215EB-659C-449A-B73A-DF84F5033BA4}" type="presParOf" srcId="{858F83A0-349E-4402-A7F1-B6B9A2038565}" destId="{EA503AA0-2197-41F4-99C6-4F09B3ADF810}" srcOrd="0" destOrd="0" presId="urn:microsoft.com/office/officeart/2005/8/layout/process4"/>
    <dgm:cxn modelId="{A633BF1F-9C87-4CE1-AE90-2B65387AD2DE}" type="presParOf" srcId="{EA503AA0-2197-41F4-99C6-4F09B3ADF810}" destId="{2FBAF3E2-8577-45FB-B024-D830D2E586BD}" srcOrd="0" destOrd="0" presId="urn:microsoft.com/office/officeart/2005/8/layout/process4"/>
    <dgm:cxn modelId="{48213FCA-3CB8-4CD7-999A-A3424B2D4738}" type="presParOf" srcId="{EA503AA0-2197-41F4-99C6-4F09B3ADF810}" destId="{58DFE5F6-0816-4634-B1FD-41535455C008}" srcOrd="1" destOrd="0" presId="urn:microsoft.com/office/officeart/2005/8/layout/process4"/>
    <dgm:cxn modelId="{A06F4DA2-5F0E-4D71-AA1B-273AA74F3A72}" type="presParOf" srcId="{EA503AA0-2197-41F4-99C6-4F09B3ADF810}" destId="{7062FB2D-7032-4062-83D1-1F8C8354DA2B}" srcOrd="2" destOrd="0" presId="urn:microsoft.com/office/officeart/2005/8/layout/process4"/>
    <dgm:cxn modelId="{6AD973AD-AE51-416A-9E04-FFE5DD05282C}" type="presParOf" srcId="{7062FB2D-7032-4062-83D1-1F8C8354DA2B}" destId="{6583A507-734F-4D0A-AF7B-5237524DBE88}" srcOrd="0" destOrd="0" presId="urn:microsoft.com/office/officeart/2005/8/layout/process4"/>
    <dgm:cxn modelId="{3C22D9DD-9960-417B-9E45-3F8D86AA2FEF}" type="presParOf" srcId="{858F83A0-349E-4402-A7F1-B6B9A2038565}" destId="{F8ADAFE3-4954-482C-B56E-35282F7EF810}" srcOrd="1" destOrd="0" presId="urn:microsoft.com/office/officeart/2005/8/layout/process4"/>
    <dgm:cxn modelId="{1A31964A-9E15-4F58-B196-307393DECC85}" type="presParOf" srcId="{858F83A0-349E-4402-A7F1-B6B9A2038565}" destId="{BB1ED04A-2659-4A00-8893-30606890C2DB}" srcOrd="2" destOrd="0" presId="urn:microsoft.com/office/officeart/2005/8/layout/process4"/>
    <dgm:cxn modelId="{572BE534-2DC5-4E6B-91D5-BDA6A9993C1F}" type="presParOf" srcId="{BB1ED04A-2659-4A00-8893-30606890C2DB}" destId="{D33E6FC6-A922-4AC2-8A0B-3D69ADFFAEAE}" srcOrd="0" destOrd="0" presId="urn:microsoft.com/office/officeart/2005/8/layout/process4"/>
    <dgm:cxn modelId="{709F999C-D8DC-4A1B-81CD-7B4F7D51E161}" type="presParOf" srcId="{BB1ED04A-2659-4A00-8893-30606890C2DB}" destId="{8802E12B-CC52-418E-BC24-AEDB5858B9F4}" srcOrd="1" destOrd="0" presId="urn:microsoft.com/office/officeart/2005/8/layout/process4"/>
    <dgm:cxn modelId="{EB08BE8F-FA5A-4C4D-AD6F-2DB77454C0B1}" type="presParOf" srcId="{BB1ED04A-2659-4A00-8893-30606890C2DB}" destId="{DADB1710-24B8-4ED2-91D9-1099C5576C06}" srcOrd="2" destOrd="0" presId="urn:microsoft.com/office/officeart/2005/8/layout/process4"/>
    <dgm:cxn modelId="{CB9E44B5-90A4-4760-BC88-6EDF4FD29C9E}" type="presParOf" srcId="{DADB1710-24B8-4ED2-91D9-1099C5576C06}" destId="{0D7C51B6-6083-4D2D-998A-6EF871CB4EDC}" srcOrd="0" destOrd="0" presId="urn:microsoft.com/office/officeart/2005/8/layout/process4"/>
    <dgm:cxn modelId="{7370742B-33C9-4F96-A4CA-1F3173887BEC}" type="presParOf" srcId="{858F83A0-349E-4402-A7F1-B6B9A2038565}" destId="{84C8D1C9-0ACF-4E47-95FA-FBC0CA846F58}" srcOrd="3" destOrd="0" presId="urn:microsoft.com/office/officeart/2005/8/layout/process4"/>
    <dgm:cxn modelId="{C0ABCE48-25FF-41E3-BFB9-AA3C5B5A5CA4}" type="presParOf" srcId="{858F83A0-349E-4402-A7F1-B6B9A2038565}" destId="{E75980B5-621E-4E32-BF36-8C0D205A51EB}" srcOrd="4" destOrd="0" presId="urn:microsoft.com/office/officeart/2005/8/layout/process4"/>
    <dgm:cxn modelId="{48BA5302-5502-45CA-AB8B-7ACC35FC9858}" type="presParOf" srcId="{E75980B5-621E-4E32-BF36-8C0D205A51EB}" destId="{A1793095-5841-4482-ADF3-99BAE718193E}" srcOrd="0" destOrd="0" presId="urn:microsoft.com/office/officeart/2005/8/layout/process4"/>
    <dgm:cxn modelId="{A94E2BB9-4992-4B56-A7F6-CD5AF7C1F7AB}" type="presParOf" srcId="{E75980B5-621E-4E32-BF36-8C0D205A51EB}" destId="{7907EE74-C6D0-418F-9E38-CE02E2DCFD5B}" srcOrd="1" destOrd="0" presId="urn:microsoft.com/office/officeart/2005/8/layout/process4"/>
    <dgm:cxn modelId="{DC3E72D0-B520-4659-B725-81A309302A5F}" type="presParOf" srcId="{E75980B5-621E-4E32-BF36-8C0D205A51EB}" destId="{883960E8-FCD5-4843-9E95-AB41BE6EF05E}" srcOrd="2" destOrd="0" presId="urn:microsoft.com/office/officeart/2005/8/layout/process4"/>
    <dgm:cxn modelId="{CED511A5-0CC2-4733-94AD-D45CE7C1A73D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Situation d’achat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Commander son menu dans un </a:t>
          </a:r>
          <a:r>
            <a:rPr lang="fr-FR" dirty="0" err="1" smtClean="0"/>
            <a:t>fast</a:t>
          </a:r>
          <a:r>
            <a:rPr lang="fr-FR" dirty="0" smtClean="0"/>
            <a:t> </a:t>
          </a:r>
          <a:r>
            <a:rPr lang="fr-FR" dirty="0" err="1" smtClean="0"/>
            <a:t>food</a:t>
          </a:r>
          <a:r>
            <a:rPr lang="fr-FR" dirty="0" smtClean="0"/>
            <a:t> en un « </a:t>
          </a:r>
          <a:r>
            <a:rPr lang="fr-FR" dirty="0" err="1" smtClean="0"/>
            <a:t>Tweet</a:t>
          </a:r>
          <a:r>
            <a:rPr lang="fr-FR" dirty="0" smtClean="0"/>
            <a:t> »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Picture House, le restaurant qui vous fait payer la note avec une photo </a:t>
          </a:r>
          <a:r>
            <a:rPr lang="fr-FR" dirty="0" err="1" smtClean="0"/>
            <a:t>Instagram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141E1E-FA28-4F0F-B896-403BF0075362}" type="presOf" srcId="{87D9919F-68A5-4BAA-BF39-07800779FEB6}" destId="{6583A507-734F-4D0A-AF7B-5237524DBE88}" srcOrd="0" destOrd="0" presId="urn:microsoft.com/office/officeart/2005/8/layout/process4"/>
    <dgm:cxn modelId="{098C0AFD-FBD1-4122-93D0-E0CF4CA8A952}" type="presOf" srcId="{0D739C0E-7FC3-46E9-A2A0-4C50A643238A}" destId="{A1793095-5841-4482-ADF3-99BAE718193E}" srcOrd="0" destOrd="0" presId="urn:microsoft.com/office/officeart/2005/8/layout/process4"/>
    <dgm:cxn modelId="{566B998B-AF7E-4B95-B3CA-F66F6D0580DE}" type="presOf" srcId="{0D739C0E-7FC3-46E9-A2A0-4C50A643238A}" destId="{7907EE74-C6D0-418F-9E38-CE02E2DCFD5B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B8B62086-3902-472C-B734-97D164DA29C5}" type="presOf" srcId="{BBBE4B4D-47F6-4268-87A1-F704D52882B9}" destId="{858F83A0-349E-4402-A7F1-B6B9A2038565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8EB45C15-D8B3-4B66-9866-B0B9074F9897}" type="presOf" srcId="{C9AE695B-4E91-43B5-ACE0-689A6F458796}" destId="{8802E12B-CC52-418E-BC24-AEDB5858B9F4}" srcOrd="1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7182FC70-1DAA-4B56-8D60-44593FFBB97C}" type="presOf" srcId="{C9AE695B-4E91-43B5-ACE0-689A6F458796}" destId="{D33E6FC6-A922-4AC2-8A0B-3D69ADFFAEAE}" srcOrd="0" destOrd="0" presId="urn:microsoft.com/office/officeart/2005/8/layout/process4"/>
    <dgm:cxn modelId="{276094F4-50F8-4FFF-989B-0EB3EF52B650}" type="presOf" srcId="{250A87B1-BEED-4F2F-9EBF-6EEBA183A550}" destId="{58DFE5F6-0816-4634-B1FD-41535455C008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C90400B6-6C25-4B98-A294-1A68FCC0CAD0}" type="presOf" srcId="{ABB64E5C-E5C2-4A96-A291-0823DF40A97B}" destId="{0D7C51B6-6083-4D2D-998A-6EF871CB4EDC}" srcOrd="0" destOrd="0" presId="urn:microsoft.com/office/officeart/2005/8/layout/process4"/>
    <dgm:cxn modelId="{0DA664D6-4340-4F15-8A2A-0DAB218EAE5A}" type="presOf" srcId="{118181A4-6170-4811-B926-6EE9F248FBA8}" destId="{64FF0246-4F56-4831-AB83-FA73C0C97598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E32343A8-199D-476F-A58D-FA34D62937B3}" type="presOf" srcId="{250A87B1-BEED-4F2F-9EBF-6EEBA183A550}" destId="{2FBAF3E2-8577-45FB-B024-D830D2E586BD}" srcOrd="0" destOrd="0" presId="urn:microsoft.com/office/officeart/2005/8/layout/process4"/>
    <dgm:cxn modelId="{FA12A0D6-8393-428B-9FF6-4BB87CF64780}" type="presParOf" srcId="{858F83A0-349E-4402-A7F1-B6B9A2038565}" destId="{EA503AA0-2197-41F4-99C6-4F09B3ADF810}" srcOrd="0" destOrd="0" presId="urn:microsoft.com/office/officeart/2005/8/layout/process4"/>
    <dgm:cxn modelId="{476B8CC1-F8A1-47E7-B129-0B3D0C1F4E63}" type="presParOf" srcId="{EA503AA0-2197-41F4-99C6-4F09B3ADF810}" destId="{2FBAF3E2-8577-45FB-B024-D830D2E586BD}" srcOrd="0" destOrd="0" presId="urn:microsoft.com/office/officeart/2005/8/layout/process4"/>
    <dgm:cxn modelId="{7A1078D7-7115-48D6-B77D-7814FA51BAD6}" type="presParOf" srcId="{EA503AA0-2197-41F4-99C6-4F09B3ADF810}" destId="{58DFE5F6-0816-4634-B1FD-41535455C008}" srcOrd="1" destOrd="0" presId="urn:microsoft.com/office/officeart/2005/8/layout/process4"/>
    <dgm:cxn modelId="{7813AEC3-381B-429D-818A-FFA2F86CA9AE}" type="presParOf" srcId="{EA503AA0-2197-41F4-99C6-4F09B3ADF810}" destId="{7062FB2D-7032-4062-83D1-1F8C8354DA2B}" srcOrd="2" destOrd="0" presId="urn:microsoft.com/office/officeart/2005/8/layout/process4"/>
    <dgm:cxn modelId="{6B2A7452-6B98-4CA2-973A-4C0C9C793816}" type="presParOf" srcId="{7062FB2D-7032-4062-83D1-1F8C8354DA2B}" destId="{6583A507-734F-4D0A-AF7B-5237524DBE88}" srcOrd="0" destOrd="0" presId="urn:microsoft.com/office/officeart/2005/8/layout/process4"/>
    <dgm:cxn modelId="{8C846286-48E8-4C3B-ACA5-F1126DBA690A}" type="presParOf" srcId="{858F83A0-349E-4402-A7F1-B6B9A2038565}" destId="{F8ADAFE3-4954-482C-B56E-35282F7EF810}" srcOrd="1" destOrd="0" presId="urn:microsoft.com/office/officeart/2005/8/layout/process4"/>
    <dgm:cxn modelId="{57B57EFC-E28A-4F93-A924-D5241CEE95FD}" type="presParOf" srcId="{858F83A0-349E-4402-A7F1-B6B9A2038565}" destId="{BB1ED04A-2659-4A00-8893-30606890C2DB}" srcOrd="2" destOrd="0" presId="urn:microsoft.com/office/officeart/2005/8/layout/process4"/>
    <dgm:cxn modelId="{A2A17C4A-1041-45D4-A0D2-75F6B2E48672}" type="presParOf" srcId="{BB1ED04A-2659-4A00-8893-30606890C2DB}" destId="{D33E6FC6-A922-4AC2-8A0B-3D69ADFFAEAE}" srcOrd="0" destOrd="0" presId="urn:microsoft.com/office/officeart/2005/8/layout/process4"/>
    <dgm:cxn modelId="{EB216796-FDF8-44F8-BA4B-0AA27BD31EE6}" type="presParOf" srcId="{BB1ED04A-2659-4A00-8893-30606890C2DB}" destId="{8802E12B-CC52-418E-BC24-AEDB5858B9F4}" srcOrd="1" destOrd="0" presId="urn:microsoft.com/office/officeart/2005/8/layout/process4"/>
    <dgm:cxn modelId="{92ABF955-B22F-4937-8E3E-7F8CA0CAB800}" type="presParOf" srcId="{BB1ED04A-2659-4A00-8893-30606890C2DB}" destId="{DADB1710-24B8-4ED2-91D9-1099C5576C06}" srcOrd="2" destOrd="0" presId="urn:microsoft.com/office/officeart/2005/8/layout/process4"/>
    <dgm:cxn modelId="{54141CAB-25B9-4834-A8A5-F7EAD26C32DB}" type="presParOf" srcId="{DADB1710-24B8-4ED2-91D9-1099C5576C06}" destId="{0D7C51B6-6083-4D2D-998A-6EF871CB4EDC}" srcOrd="0" destOrd="0" presId="urn:microsoft.com/office/officeart/2005/8/layout/process4"/>
    <dgm:cxn modelId="{7D611A2C-57AF-4D8A-8BAD-3BA077519FA6}" type="presParOf" srcId="{858F83A0-349E-4402-A7F1-B6B9A2038565}" destId="{84C8D1C9-0ACF-4E47-95FA-FBC0CA846F58}" srcOrd="3" destOrd="0" presId="urn:microsoft.com/office/officeart/2005/8/layout/process4"/>
    <dgm:cxn modelId="{1C4EC51E-41AB-4376-9E58-CBD7191F5A90}" type="presParOf" srcId="{858F83A0-349E-4402-A7F1-B6B9A2038565}" destId="{E75980B5-621E-4E32-BF36-8C0D205A51EB}" srcOrd="4" destOrd="0" presId="urn:microsoft.com/office/officeart/2005/8/layout/process4"/>
    <dgm:cxn modelId="{5142DDD0-5219-45C7-8F72-1F69AA6C2EA9}" type="presParOf" srcId="{E75980B5-621E-4E32-BF36-8C0D205A51EB}" destId="{A1793095-5841-4482-ADF3-99BAE718193E}" srcOrd="0" destOrd="0" presId="urn:microsoft.com/office/officeart/2005/8/layout/process4"/>
    <dgm:cxn modelId="{4E238CB5-F98E-4FFB-876F-31B20BC6E140}" type="presParOf" srcId="{E75980B5-621E-4E32-BF36-8C0D205A51EB}" destId="{7907EE74-C6D0-418F-9E38-CE02E2DCFD5B}" srcOrd="1" destOrd="0" presId="urn:microsoft.com/office/officeart/2005/8/layout/process4"/>
    <dgm:cxn modelId="{557D0F6D-C86B-410A-A1CA-882E36EDD639}" type="presParOf" srcId="{E75980B5-621E-4E32-BF36-8C0D205A51EB}" destId="{883960E8-FCD5-4843-9E95-AB41BE6EF05E}" srcOrd="2" destOrd="0" presId="urn:microsoft.com/office/officeart/2005/8/layout/process4"/>
    <dgm:cxn modelId="{877F25D2-7AB8-4DBC-96DF-59FB13253541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Evénementiel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L’aéroport de Paris lance son « défilé des hôtesses » afin que l’hôtesse élue comme « miss » soit en photo sur les billets d’avion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L’Aéroport de Paris lance son concours de </a:t>
          </a:r>
          <a:r>
            <a:rPr lang="fr-FR" dirty="0" err="1" smtClean="0"/>
            <a:t>selfie</a:t>
          </a:r>
          <a:r>
            <a:rPr lang="fr-FR" dirty="0" smtClean="0"/>
            <a:t> sur la façade d’Orly Sud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 custLinFactNeighborX="-1220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E64063-FDA9-427D-97E5-D9D8E1C41625}" type="presOf" srcId="{C9AE695B-4E91-43B5-ACE0-689A6F458796}" destId="{D33E6FC6-A922-4AC2-8A0B-3D69ADFFAEAE}" srcOrd="0" destOrd="0" presId="urn:microsoft.com/office/officeart/2005/8/layout/process4"/>
    <dgm:cxn modelId="{6FEB8906-FD3F-4838-BDF5-5ACBCC7FA0D3}" type="presOf" srcId="{250A87B1-BEED-4F2F-9EBF-6EEBA183A550}" destId="{58DFE5F6-0816-4634-B1FD-41535455C008}" srcOrd="1" destOrd="0" presId="urn:microsoft.com/office/officeart/2005/8/layout/process4"/>
    <dgm:cxn modelId="{DF3F0989-9C30-4307-9D68-4663D847EABA}" type="presOf" srcId="{0D739C0E-7FC3-46E9-A2A0-4C50A643238A}" destId="{A1793095-5841-4482-ADF3-99BAE718193E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5436F26E-628E-488B-8D70-2B0A95756248}" type="presOf" srcId="{118181A4-6170-4811-B926-6EE9F248FBA8}" destId="{64FF0246-4F56-4831-AB83-FA73C0C97598}" srcOrd="0" destOrd="0" presId="urn:microsoft.com/office/officeart/2005/8/layout/process4"/>
    <dgm:cxn modelId="{FC4CCB55-788B-405D-A0A5-0B76C761446A}" type="presOf" srcId="{250A87B1-BEED-4F2F-9EBF-6EEBA183A550}" destId="{2FBAF3E2-8577-45FB-B024-D830D2E586BD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5C5A12C5-F61E-43BD-AE66-E2ADD4C73CB2}" type="presOf" srcId="{BBBE4B4D-47F6-4268-87A1-F704D52882B9}" destId="{858F83A0-349E-4402-A7F1-B6B9A2038565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3EE46094-123F-4D82-B569-0F3ADA1C46B4}" type="presOf" srcId="{ABB64E5C-E5C2-4A96-A291-0823DF40A97B}" destId="{0D7C51B6-6083-4D2D-998A-6EF871CB4EDC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F0516C68-A999-46EC-91B2-BDF5C028A964}" type="presOf" srcId="{87D9919F-68A5-4BAA-BF39-07800779FEB6}" destId="{6583A507-734F-4D0A-AF7B-5237524DBE88}" srcOrd="0" destOrd="0" presId="urn:microsoft.com/office/officeart/2005/8/layout/process4"/>
    <dgm:cxn modelId="{E5D0C21B-2A08-4AA7-A36B-9437456685D6}" type="presOf" srcId="{0D739C0E-7FC3-46E9-A2A0-4C50A643238A}" destId="{7907EE74-C6D0-418F-9E38-CE02E2DCFD5B}" srcOrd="1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145CB17A-4A1F-4F1D-BA95-9220E6374BB6}" type="presOf" srcId="{C9AE695B-4E91-43B5-ACE0-689A6F458796}" destId="{8802E12B-CC52-418E-BC24-AEDB5858B9F4}" srcOrd="1" destOrd="0" presId="urn:microsoft.com/office/officeart/2005/8/layout/process4"/>
    <dgm:cxn modelId="{D7CD4A7E-C328-4534-BDD5-5DEB5CE6874F}" type="presParOf" srcId="{858F83A0-349E-4402-A7F1-B6B9A2038565}" destId="{EA503AA0-2197-41F4-99C6-4F09B3ADF810}" srcOrd="0" destOrd="0" presId="urn:microsoft.com/office/officeart/2005/8/layout/process4"/>
    <dgm:cxn modelId="{F5FFC637-9D1F-40E5-BDF6-DC2AD9A36E69}" type="presParOf" srcId="{EA503AA0-2197-41F4-99C6-4F09B3ADF810}" destId="{2FBAF3E2-8577-45FB-B024-D830D2E586BD}" srcOrd="0" destOrd="0" presId="urn:microsoft.com/office/officeart/2005/8/layout/process4"/>
    <dgm:cxn modelId="{79B219CA-3220-48C1-B8AA-2860E0DE948D}" type="presParOf" srcId="{EA503AA0-2197-41F4-99C6-4F09B3ADF810}" destId="{58DFE5F6-0816-4634-B1FD-41535455C008}" srcOrd="1" destOrd="0" presId="urn:microsoft.com/office/officeart/2005/8/layout/process4"/>
    <dgm:cxn modelId="{F9396041-5146-435E-B04E-BFF904FF173B}" type="presParOf" srcId="{EA503AA0-2197-41F4-99C6-4F09B3ADF810}" destId="{7062FB2D-7032-4062-83D1-1F8C8354DA2B}" srcOrd="2" destOrd="0" presId="urn:microsoft.com/office/officeart/2005/8/layout/process4"/>
    <dgm:cxn modelId="{26EFC462-B016-4854-A137-53D19CC64E38}" type="presParOf" srcId="{7062FB2D-7032-4062-83D1-1F8C8354DA2B}" destId="{6583A507-734F-4D0A-AF7B-5237524DBE88}" srcOrd="0" destOrd="0" presId="urn:microsoft.com/office/officeart/2005/8/layout/process4"/>
    <dgm:cxn modelId="{EC84D96E-EFB3-4992-AF94-32EF34A7C4FE}" type="presParOf" srcId="{858F83A0-349E-4402-A7F1-B6B9A2038565}" destId="{F8ADAFE3-4954-482C-B56E-35282F7EF810}" srcOrd="1" destOrd="0" presId="urn:microsoft.com/office/officeart/2005/8/layout/process4"/>
    <dgm:cxn modelId="{638C8B31-262B-409E-BCB1-22DBE10BAF82}" type="presParOf" srcId="{858F83A0-349E-4402-A7F1-B6B9A2038565}" destId="{BB1ED04A-2659-4A00-8893-30606890C2DB}" srcOrd="2" destOrd="0" presId="urn:microsoft.com/office/officeart/2005/8/layout/process4"/>
    <dgm:cxn modelId="{3A67DDAD-2A3D-4F94-B0CE-763F48523206}" type="presParOf" srcId="{BB1ED04A-2659-4A00-8893-30606890C2DB}" destId="{D33E6FC6-A922-4AC2-8A0B-3D69ADFFAEAE}" srcOrd="0" destOrd="0" presId="urn:microsoft.com/office/officeart/2005/8/layout/process4"/>
    <dgm:cxn modelId="{C972BAA2-66AD-4442-A8C8-B7A57905A38C}" type="presParOf" srcId="{BB1ED04A-2659-4A00-8893-30606890C2DB}" destId="{8802E12B-CC52-418E-BC24-AEDB5858B9F4}" srcOrd="1" destOrd="0" presId="urn:microsoft.com/office/officeart/2005/8/layout/process4"/>
    <dgm:cxn modelId="{339FEC30-55E4-415C-98DD-192565C57377}" type="presParOf" srcId="{BB1ED04A-2659-4A00-8893-30606890C2DB}" destId="{DADB1710-24B8-4ED2-91D9-1099C5576C06}" srcOrd="2" destOrd="0" presId="urn:microsoft.com/office/officeart/2005/8/layout/process4"/>
    <dgm:cxn modelId="{8F6874A2-6582-4209-956F-A7C49E6803D5}" type="presParOf" srcId="{DADB1710-24B8-4ED2-91D9-1099C5576C06}" destId="{0D7C51B6-6083-4D2D-998A-6EF871CB4EDC}" srcOrd="0" destOrd="0" presId="urn:microsoft.com/office/officeart/2005/8/layout/process4"/>
    <dgm:cxn modelId="{AA5E6EBB-32F0-44ED-BDCB-E9C848BBE3CF}" type="presParOf" srcId="{858F83A0-349E-4402-A7F1-B6B9A2038565}" destId="{84C8D1C9-0ACF-4E47-95FA-FBC0CA846F58}" srcOrd="3" destOrd="0" presId="urn:microsoft.com/office/officeart/2005/8/layout/process4"/>
    <dgm:cxn modelId="{C0DF2306-E033-46F2-B770-E8DA780C7DED}" type="presParOf" srcId="{858F83A0-349E-4402-A7F1-B6B9A2038565}" destId="{E75980B5-621E-4E32-BF36-8C0D205A51EB}" srcOrd="4" destOrd="0" presId="urn:microsoft.com/office/officeart/2005/8/layout/process4"/>
    <dgm:cxn modelId="{4837AA7A-7C9D-484C-B9C1-151B4BF2D5E3}" type="presParOf" srcId="{E75980B5-621E-4E32-BF36-8C0D205A51EB}" destId="{A1793095-5841-4482-ADF3-99BAE718193E}" srcOrd="0" destOrd="0" presId="urn:microsoft.com/office/officeart/2005/8/layout/process4"/>
    <dgm:cxn modelId="{ED789B7F-FFB2-46BD-982A-EAEACD2D0F37}" type="presParOf" srcId="{E75980B5-621E-4E32-BF36-8C0D205A51EB}" destId="{7907EE74-C6D0-418F-9E38-CE02E2DCFD5B}" srcOrd="1" destOrd="0" presId="urn:microsoft.com/office/officeart/2005/8/layout/process4"/>
    <dgm:cxn modelId="{07D36407-5C4F-4AA8-A47A-E4CA126D39DE}" type="presParOf" srcId="{E75980B5-621E-4E32-BF36-8C0D205A51EB}" destId="{883960E8-FCD5-4843-9E95-AB41BE6EF05E}" srcOrd="2" destOrd="0" presId="urn:microsoft.com/office/officeart/2005/8/layout/process4"/>
    <dgm:cxn modelId="{41BB1C57-2E38-48CC-B4B5-DFF85B279378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Offre promotionnelle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Envisager un système de majoration pour les parents qui ne s’occupent pas de leurs enfants au restaurant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Au Canada, le restaurant </a:t>
          </a:r>
          <a:r>
            <a:rPr lang="fr-FR" dirty="0" err="1" smtClean="0"/>
            <a:t>Carino</a:t>
          </a:r>
          <a:r>
            <a:rPr lang="fr-FR" dirty="0" smtClean="0"/>
            <a:t> </a:t>
          </a:r>
          <a:r>
            <a:rPr lang="fr-FR" dirty="0" err="1" smtClean="0"/>
            <a:t>Japanese</a:t>
          </a:r>
          <a:r>
            <a:rPr lang="fr-FR" dirty="0" smtClean="0"/>
            <a:t> </a:t>
          </a:r>
          <a:r>
            <a:rPr lang="fr-FR" dirty="0" err="1" smtClean="0"/>
            <a:t>Bistot</a:t>
          </a:r>
          <a:r>
            <a:rPr lang="fr-FR" dirty="0" smtClean="0"/>
            <a:t> met en place un système de réduction sur ticket de caisse pour les enfants sages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 custLinFactNeighborX="-572" custLinFactNeighborY="75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 custLinFactNeighborX="-22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9BAE09E1-91FE-4180-9A21-89ED2CA17220}" type="presOf" srcId="{C9AE695B-4E91-43B5-ACE0-689A6F458796}" destId="{D33E6FC6-A922-4AC2-8A0B-3D69ADFFAEAE}" srcOrd="0" destOrd="0" presId="urn:microsoft.com/office/officeart/2005/8/layout/process4"/>
    <dgm:cxn modelId="{C13F40E4-3E3B-4AB5-A42D-ADA5A9C33678}" type="presOf" srcId="{250A87B1-BEED-4F2F-9EBF-6EEBA183A550}" destId="{58DFE5F6-0816-4634-B1FD-41535455C008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5777D896-2C00-4B1F-B1D6-3DF2FA20477A}" type="presOf" srcId="{87D9919F-68A5-4BAA-BF39-07800779FEB6}" destId="{6583A507-734F-4D0A-AF7B-5237524DBE88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95D8CEF0-203C-4051-B24C-3197EA73CD45}" type="presOf" srcId="{BBBE4B4D-47F6-4268-87A1-F704D52882B9}" destId="{858F83A0-349E-4402-A7F1-B6B9A2038565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2AB3A83F-2674-4002-AD14-9285C15706E1}" type="presOf" srcId="{118181A4-6170-4811-B926-6EE9F248FBA8}" destId="{64FF0246-4F56-4831-AB83-FA73C0C97598}" srcOrd="0" destOrd="0" presId="urn:microsoft.com/office/officeart/2005/8/layout/process4"/>
    <dgm:cxn modelId="{18800FD6-7BEB-491B-814D-F3F33B461A9B}" type="presOf" srcId="{C9AE695B-4E91-43B5-ACE0-689A6F458796}" destId="{8802E12B-CC52-418E-BC24-AEDB5858B9F4}" srcOrd="1" destOrd="0" presId="urn:microsoft.com/office/officeart/2005/8/layout/process4"/>
    <dgm:cxn modelId="{5723DE2C-FC17-4EE8-BB1B-3E2E3FDE0A9E}" type="presOf" srcId="{250A87B1-BEED-4F2F-9EBF-6EEBA183A550}" destId="{2FBAF3E2-8577-45FB-B024-D830D2E586BD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141D22BE-426B-40C3-9FD2-EDF532DF8C26}" type="presOf" srcId="{ABB64E5C-E5C2-4A96-A291-0823DF40A97B}" destId="{0D7C51B6-6083-4D2D-998A-6EF871CB4EDC}" srcOrd="0" destOrd="0" presId="urn:microsoft.com/office/officeart/2005/8/layout/process4"/>
    <dgm:cxn modelId="{C8E51016-09A7-4438-88D8-F4EA39F3381E}" type="presOf" srcId="{0D739C0E-7FC3-46E9-A2A0-4C50A643238A}" destId="{7907EE74-C6D0-418F-9E38-CE02E2DCFD5B}" srcOrd="1" destOrd="0" presId="urn:microsoft.com/office/officeart/2005/8/layout/process4"/>
    <dgm:cxn modelId="{B6062680-B391-4DC4-B808-75D29105E18E}" type="presOf" srcId="{0D739C0E-7FC3-46E9-A2A0-4C50A643238A}" destId="{A1793095-5841-4482-ADF3-99BAE718193E}" srcOrd="0" destOrd="0" presId="urn:microsoft.com/office/officeart/2005/8/layout/process4"/>
    <dgm:cxn modelId="{13DABD81-E85F-4615-829A-952BB383CF72}" type="presParOf" srcId="{858F83A0-349E-4402-A7F1-B6B9A2038565}" destId="{EA503AA0-2197-41F4-99C6-4F09B3ADF810}" srcOrd="0" destOrd="0" presId="urn:microsoft.com/office/officeart/2005/8/layout/process4"/>
    <dgm:cxn modelId="{17D1D5CB-4ED7-48E5-B207-4A91EB4343D0}" type="presParOf" srcId="{EA503AA0-2197-41F4-99C6-4F09B3ADF810}" destId="{2FBAF3E2-8577-45FB-B024-D830D2E586BD}" srcOrd="0" destOrd="0" presId="urn:microsoft.com/office/officeart/2005/8/layout/process4"/>
    <dgm:cxn modelId="{38AE6449-9696-48EB-99AD-ED27E07D2ABC}" type="presParOf" srcId="{EA503AA0-2197-41F4-99C6-4F09B3ADF810}" destId="{58DFE5F6-0816-4634-B1FD-41535455C008}" srcOrd="1" destOrd="0" presId="urn:microsoft.com/office/officeart/2005/8/layout/process4"/>
    <dgm:cxn modelId="{847FEF13-D87B-4E07-AD1B-DD40DF843132}" type="presParOf" srcId="{EA503AA0-2197-41F4-99C6-4F09B3ADF810}" destId="{7062FB2D-7032-4062-83D1-1F8C8354DA2B}" srcOrd="2" destOrd="0" presId="urn:microsoft.com/office/officeart/2005/8/layout/process4"/>
    <dgm:cxn modelId="{8B080943-BB08-4BF8-A643-876C11D1DE21}" type="presParOf" srcId="{7062FB2D-7032-4062-83D1-1F8C8354DA2B}" destId="{6583A507-734F-4D0A-AF7B-5237524DBE88}" srcOrd="0" destOrd="0" presId="urn:microsoft.com/office/officeart/2005/8/layout/process4"/>
    <dgm:cxn modelId="{07B5C8D2-5445-4366-8E01-1F12EC53DA9E}" type="presParOf" srcId="{858F83A0-349E-4402-A7F1-B6B9A2038565}" destId="{F8ADAFE3-4954-482C-B56E-35282F7EF810}" srcOrd="1" destOrd="0" presId="urn:microsoft.com/office/officeart/2005/8/layout/process4"/>
    <dgm:cxn modelId="{7E3E586D-4C83-4A7D-8E83-0F48C69562BA}" type="presParOf" srcId="{858F83A0-349E-4402-A7F1-B6B9A2038565}" destId="{BB1ED04A-2659-4A00-8893-30606890C2DB}" srcOrd="2" destOrd="0" presId="urn:microsoft.com/office/officeart/2005/8/layout/process4"/>
    <dgm:cxn modelId="{7D164030-A1AB-4E39-931A-7B6655E4C95B}" type="presParOf" srcId="{BB1ED04A-2659-4A00-8893-30606890C2DB}" destId="{D33E6FC6-A922-4AC2-8A0B-3D69ADFFAEAE}" srcOrd="0" destOrd="0" presId="urn:microsoft.com/office/officeart/2005/8/layout/process4"/>
    <dgm:cxn modelId="{F0E3FA8E-873C-41D6-B3B2-88913B7AD365}" type="presParOf" srcId="{BB1ED04A-2659-4A00-8893-30606890C2DB}" destId="{8802E12B-CC52-418E-BC24-AEDB5858B9F4}" srcOrd="1" destOrd="0" presId="urn:microsoft.com/office/officeart/2005/8/layout/process4"/>
    <dgm:cxn modelId="{1ADFC214-6ADE-4653-9EEA-986BA10CA9E9}" type="presParOf" srcId="{BB1ED04A-2659-4A00-8893-30606890C2DB}" destId="{DADB1710-24B8-4ED2-91D9-1099C5576C06}" srcOrd="2" destOrd="0" presId="urn:microsoft.com/office/officeart/2005/8/layout/process4"/>
    <dgm:cxn modelId="{E87BA9FD-E568-46FD-9325-D62BDD16A5DC}" type="presParOf" srcId="{DADB1710-24B8-4ED2-91D9-1099C5576C06}" destId="{0D7C51B6-6083-4D2D-998A-6EF871CB4EDC}" srcOrd="0" destOrd="0" presId="urn:microsoft.com/office/officeart/2005/8/layout/process4"/>
    <dgm:cxn modelId="{8CFBD24A-C7E3-4C03-B7C3-14C570075293}" type="presParOf" srcId="{858F83A0-349E-4402-A7F1-B6B9A2038565}" destId="{84C8D1C9-0ACF-4E47-95FA-FBC0CA846F58}" srcOrd="3" destOrd="0" presId="urn:microsoft.com/office/officeart/2005/8/layout/process4"/>
    <dgm:cxn modelId="{84423425-3920-4937-9E7A-574E94D95C6B}" type="presParOf" srcId="{858F83A0-349E-4402-A7F1-B6B9A2038565}" destId="{E75980B5-621E-4E32-BF36-8C0D205A51EB}" srcOrd="4" destOrd="0" presId="urn:microsoft.com/office/officeart/2005/8/layout/process4"/>
    <dgm:cxn modelId="{D928AE51-7489-4DDE-8B6E-9349C9F25E74}" type="presParOf" srcId="{E75980B5-621E-4E32-BF36-8C0D205A51EB}" destId="{A1793095-5841-4482-ADF3-99BAE718193E}" srcOrd="0" destOrd="0" presId="urn:microsoft.com/office/officeart/2005/8/layout/process4"/>
    <dgm:cxn modelId="{DFD50687-ACC6-4DDF-BA98-8117AB7543E1}" type="presParOf" srcId="{E75980B5-621E-4E32-BF36-8C0D205A51EB}" destId="{7907EE74-C6D0-418F-9E38-CE02E2DCFD5B}" srcOrd="1" destOrd="0" presId="urn:microsoft.com/office/officeart/2005/8/layout/process4"/>
    <dgm:cxn modelId="{C69841A1-2F58-492F-9192-39EE0756994C}" type="presParOf" srcId="{E75980B5-621E-4E32-BF36-8C0D205A51EB}" destId="{883960E8-FCD5-4843-9E95-AB41BE6EF05E}" srcOrd="2" destOrd="0" presId="urn:microsoft.com/office/officeart/2005/8/layout/process4"/>
    <dgm:cxn modelId="{89897F07-0DD7-44BA-9356-F56BFCE4A673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Additifs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Créer un additif anti-gueule de bois par rapport à un type d’alcool particulier : bière, vodka, vin, rhum…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err="1" smtClean="0"/>
            <a:t>Ficks</a:t>
          </a:r>
          <a:r>
            <a:rPr lang="fr-FR" dirty="0" smtClean="0"/>
            <a:t>, un additif pour cocktails qui permet d’éviter la gueule de bois du lendemain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BACF9C-4A14-4C6D-9C3C-E3492069C240}" type="presOf" srcId="{0D739C0E-7FC3-46E9-A2A0-4C50A643238A}" destId="{A1793095-5841-4482-ADF3-99BAE718193E}" srcOrd="0" destOrd="0" presId="urn:microsoft.com/office/officeart/2005/8/layout/process4"/>
    <dgm:cxn modelId="{B063429D-266D-4442-AD31-386351286AB4}" type="presOf" srcId="{C9AE695B-4E91-43B5-ACE0-689A6F458796}" destId="{D33E6FC6-A922-4AC2-8A0B-3D69ADFFAEAE}" srcOrd="0" destOrd="0" presId="urn:microsoft.com/office/officeart/2005/8/layout/process4"/>
    <dgm:cxn modelId="{8BE4B90F-7E1F-41AB-969B-851C10056B9D}" type="presOf" srcId="{0D739C0E-7FC3-46E9-A2A0-4C50A643238A}" destId="{7907EE74-C6D0-418F-9E38-CE02E2DCFD5B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57663869-CC5F-47CF-BD3C-B0D02DCF6C30}" type="presOf" srcId="{C9AE695B-4E91-43B5-ACE0-689A6F458796}" destId="{8802E12B-CC52-418E-BC24-AEDB5858B9F4}" srcOrd="1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A779F9CA-E3DE-4AD0-BF88-234E9563E660}" type="presOf" srcId="{87D9919F-68A5-4BAA-BF39-07800779FEB6}" destId="{6583A507-734F-4D0A-AF7B-5237524DBE88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F963E6B3-2552-44F7-B6CF-590FEBD6D89B}" type="presOf" srcId="{118181A4-6170-4811-B926-6EE9F248FBA8}" destId="{64FF0246-4F56-4831-AB83-FA73C0C97598}" srcOrd="0" destOrd="0" presId="urn:microsoft.com/office/officeart/2005/8/layout/process4"/>
    <dgm:cxn modelId="{66AEA5D2-EF2E-423D-83A2-FE71936F8462}" type="presOf" srcId="{BBBE4B4D-47F6-4268-87A1-F704D52882B9}" destId="{858F83A0-349E-4402-A7F1-B6B9A2038565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230FD89E-C042-4124-9510-6750CE76E278}" type="presOf" srcId="{250A87B1-BEED-4F2F-9EBF-6EEBA183A550}" destId="{58DFE5F6-0816-4634-B1FD-41535455C008}" srcOrd="1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390B6406-C4A3-4399-8FFF-EAC2E0DC6313}" type="presOf" srcId="{250A87B1-BEED-4F2F-9EBF-6EEBA183A550}" destId="{2FBAF3E2-8577-45FB-B024-D830D2E586BD}" srcOrd="0" destOrd="0" presId="urn:microsoft.com/office/officeart/2005/8/layout/process4"/>
    <dgm:cxn modelId="{D5FDB6ED-26C4-4121-A374-22605747F669}" type="presOf" srcId="{ABB64E5C-E5C2-4A96-A291-0823DF40A97B}" destId="{0D7C51B6-6083-4D2D-998A-6EF871CB4EDC}" srcOrd="0" destOrd="0" presId="urn:microsoft.com/office/officeart/2005/8/layout/process4"/>
    <dgm:cxn modelId="{E3EAF4C2-4CB8-498E-B583-F0C5482270E9}" type="presParOf" srcId="{858F83A0-349E-4402-A7F1-B6B9A2038565}" destId="{EA503AA0-2197-41F4-99C6-4F09B3ADF810}" srcOrd="0" destOrd="0" presId="urn:microsoft.com/office/officeart/2005/8/layout/process4"/>
    <dgm:cxn modelId="{614EB7D8-6B94-48B0-9A15-F2E741D75D7D}" type="presParOf" srcId="{EA503AA0-2197-41F4-99C6-4F09B3ADF810}" destId="{2FBAF3E2-8577-45FB-B024-D830D2E586BD}" srcOrd="0" destOrd="0" presId="urn:microsoft.com/office/officeart/2005/8/layout/process4"/>
    <dgm:cxn modelId="{F3EB4996-9D5B-4AD5-937E-C293C9D6FD5B}" type="presParOf" srcId="{EA503AA0-2197-41F4-99C6-4F09B3ADF810}" destId="{58DFE5F6-0816-4634-B1FD-41535455C008}" srcOrd="1" destOrd="0" presId="urn:microsoft.com/office/officeart/2005/8/layout/process4"/>
    <dgm:cxn modelId="{C0E15677-1182-45D4-A1D4-1B8695221F4C}" type="presParOf" srcId="{EA503AA0-2197-41F4-99C6-4F09B3ADF810}" destId="{7062FB2D-7032-4062-83D1-1F8C8354DA2B}" srcOrd="2" destOrd="0" presId="urn:microsoft.com/office/officeart/2005/8/layout/process4"/>
    <dgm:cxn modelId="{97A69AB0-C447-4FB1-98C8-725D122C9C37}" type="presParOf" srcId="{7062FB2D-7032-4062-83D1-1F8C8354DA2B}" destId="{6583A507-734F-4D0A-AF7B-5237524DBE88}" srcOrd="0" destOrd="0" presId="urn:microsoft.com/office/officeart/2005/8/layout/process4"/>
    <dgm:cxn modelId="{CF802E44-09BC-4A0B-9DB2-9058A0754A51}" type="presParOf" srcId="{858F83A0-349E-4402-A7F1-B6B9A2038565}" destId="{F8ADAFE3-4954-482C-B56E-35282F7EF810}" srcOrd="1" destOrd="0" presId="urn:microsoft.com/office/officeart/2005/8/layout/process4"/>
    <dgm:cxn modelId="{0E6075DE-ACCF-4741-92DF-94DE3A853945}" type="presParOf" srcId="{858F83A0-349E-4402-A7F1-B6B9A2038565}" destId="{BB1ED04A-2659-4A00-8893-30606890C2DB}" srcOrd="2" destOrd="0" presId="urn:microsoft.com/office/officeart/2005/8/layout/process4"/>
    <dgm:cxn modelId="{7E0B9191-E428-4707-8D9C-FF0FD5F97A84}" type="presParOf" srcId="{BB1ED04A-2659-4A00-8893-30606890C2DB}" destId="{D33E6FC6-A922-4AC2-8A0B-3D69ADFFAEAE}" srcOrd="0" destOrd="0" presId="urn:microsoft.com/office/officeart/2005/8/layout/process4"/>
    <dgm:cxn modelId="{8D497D8F-6820-4A29-869B-8D5187607957}" type="presParOf" srcId="{BB1ED04A-2659-4A00-8893-30606890C2DB}" destId="{8802E12B-CC52-418E-BC24-AEDB5858B9F4}" srcOrd="1" destOrd="0" presId="urn:microsoft.com/office/officeart/2005/8/layout/process4"/>
    <dgm:cxn modelId="{2471F740-C376-4C9E-8ECB-D181BB622D19}" type="presParOf" srcId="{BB1ED04A-2659-4A00-8893-30606890C2DB}" destId="{DADB1710-24B8-4ED2-91D9-1099C5576C06}" srcOrd="2" destOrd="0" presId="urn:microsoft.com/office/officeart/2005/8/layout/process4"/>
    <dgm:cxn modelId="{48D278A6-519B-415C-820B-D483C60E923B}" type="presParOf" srcId="{DADB1710-24B8-4ED2-91D9-1099C5576C06}" destId="{0D7C51B6-6083-4D2D-998A-6EF871CB4EDC}" srcOrd="0" destOrd="0" presId="urn:microsoft.com/office/officeart/2005/8/layout/process4"/>
    <dgm:cxn modelId="{3DCB5848-1AEA-4F15-91C6-E3E42BBCB7A7}" type="presParOf" srcId="{858F83A0-349E-4402-A7F1-B6B9A2038565}" destId="{84C8D1C9-0ACF-4E47-95FA-FBC0CA846F58}" srcOrd="3" destOrd="0" presId="urn:microsoft.com/office/officeart/2005/8/layout/process4"/>
    <dgm:cxn modelId="{B58E1372-3EA9-44AD-B107-EA5FD2DC35E4}" type="presParOf" srcId="{858F83A0-349E-4402-A7F1-B6B9A2038565}" destId="{E75980B5-621E-4E32-BF36-8C0D205A51EB}" srcOrd="4" destOrd="0" presId="urn:microsoft.com/office/officeart/2005/8/layout/process4"/>
    <dgm:cxn modelId="{09D70B8C-AB79-438A-A78B-59CD8BF0DE98}" type="presParOf" srcId="{E75980B5-621E-4E32-BF36-8C0D205A51EB}" destId="{A1793095-5841-4482-ADF3-99BAE718193E}" srcOrd="0" destOrd="0" presId="urn:microsoft.com/office/officeart/2005/8/layout/process4"/>
    <dgm:cxn modelId="{21D80DFE-90A2-473E-BD86-8D6CEE083327}" type="presParOf" srcId="{E75980B5-621E-4E32-BF36-8C0D205A51EB}" destId="{7907EE74-C6D0-418F-9E38-CE02E2DCFD5B}" srcOrd="1" destOrd="0" presId="urn:microsoft.com/office/officeart/2005/8/layout/process4"/>
    <dgm:cxn modelId="{939BE28E-862F-4998-AE74-B5F500D5B219}" type="presParOf" srcId="{E75980B5-621E-4E32-BF36-8C0D205A51EB}" destId="{883960E8-FCD5-4843-9E95-AB41BE6EF05E}" srcOrd="2" destOrd="0" presId="urn:microsoft.com/office/officeart/2005/8/layout/process4"/>
    <dgm:cxn modelId="{7E336C32-BAE2-4D0D-B755-832D3C7A82F2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Process innovant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Inventer un machine à écrire autonome (identique à celle du </a:t>
          </a:r>
          <a:r>
            <a:rPr lang="fr-FR" dirty="0" err="1" smtClean="0"/>
            <a:t>Xxème</a:t>
          </a:r>
          <a:r>
            <a:rPr lang="fr-FR" dirty="0" smtClean="0"/>
            <a:t> siècle), moderne (ergonomie, poids…) et connectée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Un </a:t>
          </a:r>
          <a:r>
            <a:rPr lang="fr-FR" dirty="0" err="1" smtClean="0"/>
            <a:t>mini-robot</a:t>
          </a:r>
          <a:r>
            <a:rPr lang="fr-FR" dirty="0" smtClean="0"/>
            <a:t> qui imprime sur une feuille le texte que vous écrivez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1B51B4-2EB1-4CA7-903F-E373533ED136}" type="presOf" srcId="{C9AE695B-4E91-43B5-ACE0-689A6F458796}" destId="{8802E12B-CC52-418E-BC24-AEDB5858B9F4}" srcOrd="1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81BB2DD0-806D-4FE2-B0AA-770135369777}" type="presOf" srcId="{C9AE695B-4E91-43B5-ACE0-689A6F458796}" destId="{D33E6FC6-A922-4AC2-8A0B-3D69ADFFAEAE}" srcOrd="0" destOrd="0" presId="urn:microsoft.com/office/officeart/2005/8/layout/process4"/>
    <dgm:cxn modelId="{ECAF9E5E-70BA-4AE7-AB09-C4B60F197E91}" type="presOf" srcId="{118181A4-6170-4811-B926-6EE9F248FBA8}" destId="{64FF0246-4F56-4831-AB83-FA73C0C97598}" srcOrd="0" destOrd="0" presId="urn:microsoft.com/office/officeart/2005/8/layout/process4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C65111BD-5FB7-4E34-991F-1255A0D97F15}" type="presOf" srcId="{87D9919F-68A5-4BAA-BF39-07800779FEB6}" destId="{6583A507-734F-4D0A-AF7B-5237524DBE88}" srcOrd="0" destOrd="0" presId="urn:microsoft.com/office/officeart/2005/8/layout/process4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5856277B-D178-4422-91B4-CAF765368C0A}" type="presOf" srcId="{0D739C0E-7FC3-46E9-A2A0-4C50A643238A}" destId="{7907EE74-C6D0-418F-9E38-CE02E2DCFD5B}" srcOrd="1" destOrd="0" presId="urn:microsoft.com/office/officeart/2005/8/layout/process4"/>
    <dgm:cxn modelId="{B6A8098F-45CA-4FA7-A556-1EA90315D5F4}" type="presOf" srcId="{0D739C0E-7FC3-46E9-A2A0-4C50A643238A}" destId="{A1793095-5841-4482-ADF3-99BAE718193E}" srcOrd="0" destOrd="0" presId="urn:microsoft.com/office/officeart/2005/8/layout/process4"/>
    <dgm:cxn modelId="{7BA36F45-EE9D-4C2D-8A96-CCEF7F10F780}" type="presOf" srcId="{250A87B1-BEED-4F2F-9EBF-6EEBA183A550}" destId="{58DFE5F6-0816-4634-B1FD-41535455C008}" srcOrd="1" destOrd="0" presId="urn:microsoft.com/office/officeart/2005/8/layout/process4"/>
    <dgm:cxn modelId="{2199230E-BCF3-414D-B6F0-16039403F12F}" type="presOf" srcId="{ABB64E5C-E5C2-4A96-A291-0823DF40A97B}" destId="{0D7C51B6-6083-4D2D-998A-6EF871CB4EDC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04BBC30A-1C7B-4391-AE91-AC6B1BEE8581}" type="presOf" srcId="{BBBE4B4D-47F6-4268-87A1-F704D52882B9}" destId="{858F83A0-349E-4402-A7F1-B6B9A2038565}" srcOrd="0" destOrd="0" presId="urn:microsoft.com/office/officeart/2005/8/layout/process4"/>
    <dgm:cxn modelId="{4CE98598-1412-4685-869A-AA2019F2EAEE}" type="presOf" srcId="{250A87B1-BEED-4F2F-9EBF-6EEBA183A550}" destId="{2FBAF3E2-8577-45FB-B024-D830D2E586BD}" srcOrd="0" destOrd="0" presId="urn:microsoft.com/office/officeart/2005/8/layout/process4"/>
    <dgm:cxn modelId="{CB7D3BA2-A0C2-4D74-9B15-34AC58ED5249}" type="presParOf" srcId="{858F83A0-349E-4402-A7F1-B6B9A2038565}" destId="{EA503AA0-2197-41F4-99C6-4F09B3ADF810}" srcOrd="0" destOrd="0" presId="urn:microsoft.com/office/officeart/2005/8/layout/process4"/>
    <dgm:cxn modelId="{A5579F2A-8C8A-4A46-9F4C-186F718732E3}" type="presParOf" srcId="{EA503AA0-2197-41F4-99C6-4F09B3ADF810}" destId="{2FBAF3E2-8577-45FB-B024-D830D2E586BD}" srcOrd="0" destOrd="0" presId="urn:microsoft.com/office/officeart/2005/8/layout/process4"/>
    <dgm:cxn modelId="{BC62558E-7C1A-431C-A876-EC7E172398F7}" type="presParOf" srcId="{EA503AA0-2197-41F4-99C6-4F09B3ADF810}" destId="{58DFE5F6-0816-4634-B1FD-41535455C008}" srcOrd="1" destOrd="0" presId="urn:microsoft.com/office/officeart/2005/8/layout/process4"/>
    <dgm:cxn modelId="{81326AB4-7707-4F60-85B5-AA7D4C829AAD}" type="presParOf" srcId="{EA503AA0-2197-41F4-99C6-4F09B3ADF810}" destId="{7062FB2D-7032-4062-83D1-1F8C8354DA2B}" srcOrd="2" destOrd="0" presId="urn:microsoft.com/office/officeart/2005/8/layout/process4"/>
    <dgm:cxn modelId="{5D64A935-3F88-4EE6-A17D-90462DD60D8A}" type="presParOf" srcId="{7062FB2D-7032-4062-83D1-1F8C8354DA2B}" destId="{6583A507-734F-4D0A-AF7B-5237524DBE88}" srcOrd="0" destOrd="0" presId="urn:microsoft.com/office/officeart/2005/8/layout/process4"/>
    <dgm:cxn modelId="{B0D0E171-AFAA-4AC9-84EC-77E2CB623D68}" type="presParOf" srcId="{858F83A0-349E-4402-A7F1-B6B9A2038565}" destId="{F8ADAFE3-4954-482C-B56E-35282F7EF810}" srcOrd="1" destOrd="0" presId="urn:microsoft.com/office/officeart/2005/8/layout/process4"/>
    <dgm:cxn modelId="{65B40845-F9E0-4D2A-AB10-44735F058827}" type="presParOf" srcId="{858F83A0-349E-4402-A7F1-B6B9A2038565}" destId="{BB1ED04A-2659-4A00-8893-30606890C2DB}" srcOrd="2" destOrd="0" presId="urn:microsoft.com/office/officeart/2005/8/layout/process4"/>
    <dgm:cxn modelId="{D41D157D-374C-4C61-A7BA-57383D376744}" type="presParOf" srcId="{BB1ED04A-2659-4A00-8893-30606890C2DB}" destId="{D33E6FC6-A922-4AC2-8A0B-3D69ADFFAEAE}" srcOrd="0" destOrd="0" presId="urn:microsoft.com/office/officeart/2005/8/layout/process4"/>
    <dgm:cxn modelId="{C6E2ACE1-7860-4BF8-A51A-10E5EAD1D383}" type="presParOf" srcId="{BB1ED04A-2659-4A00-8893-30606890C2DB}" destId="{8802E12B-CC52-418E-BC24-AEDB5858B9F4}" srcOrd="1" destOrd="0" presId="urn:microsoft.com/office/officeart/2005/8/layout/process4"/>
    <dgm:cxn modelId="{CF7EDDCB-B6DC-4869-941F-D4700F018102}" type="presParOf" srcId="{BB1ED04A-2659-4A00-8893-30606890C2DB}" destId="{DADB1710-24B8-4ED2-91D9-1099C5576C06}" srcOrd="2" destOrd="0" presId="urn:microsoft.com/office/officeart/2005/8/layout/process4"/>
    <dgm:cxn modelId="{DCDC70B3-1AEA-4000-8293-0723915DA124}" type="presParOf" srcId="{DADB1710-24B8-4ED2-91D9-1099C5576C06}" destId="{0D7C51B6-6083-4D2D-998A-6EF871CB4EDC}" srcOrd="0" destOrd="0" presId="urn:microsoft.com/office/officeart/2005/8/layout/process4"/>
    <dgm:cxn modelId="{7947B213-614B-40A0-A633-61CC1DE04E4F}" type="presParOf" srcId="{858F83A0-349E-4402-A7F1-B6B9A2038565}" destId="{84C8D1C9-0ACF-4E47-95FA-FBC0CA846F58}" srcOrd="3" destOrd="0" presId="urn:microsoft.com/office/officeart/2005/8/layout/process4"/>
    <dgm:cxn modelId="{5DA8E421-E68F-4A71-9EA6-D36EB2E1A95D}" type="presParOf" srcId="{858F83A0-349E-4402-A7F1-B6B9A2038565}" destId="{E75980B5-621E-4E32-BF36-8C0D205A51EB}" srcOrd="4" destOrd="0" presId="urn:microsoft.com/office/officeart/2005/8/layout/process4"/>
    <dgm:cxn modelId="{7D7F97CC-0B59-4885-9336-30704D5851AC}" type="presParOf" srcId="{E75980B5-621E-4E32-BF36-8C0D205A51EB}" destId="{A1793095-5841-4482-ADF3-99BAE718193E}" srcOrd="0" destOrd="0" presId="urn:microsoft.com/office/officeart/2005/8/layout/process4"/>
    <dgm:cxn modelId="{98991482-4A7F-43C4-AB39-30F35BCEB5F2}" type="presParOf" srcId="{E75980B5-621E-4E32-BF36-8C0D205A51EB}" destId="{7907EE74-C6D0-418F-9E38-CE02E2DCFD5B}" srcOrd="1" destOrd="0" presId="urn:microsoft.com/office/officeart/2005/8/layout/process4"/>
    <dgm:cxn modelId="{6311678C-4291-4035-891A-37329E5E0D73}" type="presParOf" srcId="{E75980B5-621E-4E32-BF36-8C0D205A51EB}" destId="{883960E8-FCD5-4843-9E95-AB41BE6EF05E}" srcOrd="2" destOrd="0" presId="urn:microsoft.com/office/officeart/2005/8/layout/process4"/>
    <dgm:cxn modelId="{A3AE0569-BBC1-4CCE-8346-22C2166FE9E0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BE4B4D-47F6-4268-87A1-F704D52882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39C0E-7FC3-46E9-A2A0-4C50A643238A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TECHNOLOGIQUE</a:t>
          </a:r>
          <a:endParaRPr lang="fr-FR" dirty="0"/>
        </a:p>
      </dgm:t>
    </dgm:pt>
    <dgm:pt modelId="{7AE351C3-41A8-4AEA-9390-D6A636FF5B50}" type="parTrans" cxnId="{262D4F01-38B3-4903-A1C2-1E5733DF0777}">
      <dgm:prSet/>
      <dgm:spPr/>
      <dgm:t>
        <a:bodyPr/>
        <a:lstStyle/>
        <a:p>
          <a:endParaRPr lang="fr-FR"/>
        </a:p>
      </dgm:t>
    </dgm:pt>
    <dgm:pt modelId="{F3041752-8916-49A6-98A5-FDC0356316E2}" type="sibTrans" cxnId="{262D4F01-38B3-4903-A1C2-1E5733DF0777}">
      <dgm:prSet/>
      <dgm:spPr/>
      <dgm:t>
        <a:bodyPr/>
        <a:lstStyle/>
        <a:p>
          <a:endParaRPr lang="fr-FR"/>
        </a:p>
      </dgm:t>
    </dgm:pt>
    <dgm:pt modelId="{118181A4-6170-4811-B926-6EE9F248FBA8}">
      <dgm:prSet phldrT="[Texte]"/>
      <dgm:spPr/>
      <dgm:t>
        <a:bodyPr/>
        <a:lstStyle/>
        <a:p>
          <a:r>
            <a:rPr lang="fr-FR" dirty="0" smtClean="0"/>
            <a:t>Enjeux technologiques</a:t>
          </a:r>
          <a:endParaRPr lang="fr-FR" dirty="0"/>
        </a:p>
      </dgm:t>
    </dgm:pt>
    <dgm:pt modelId="{5858DF87-2BA4-401C-B12F-21BEB5E79911}" type="parTrans" cxnId="{78D7B75D-B3D8-494A-A413-6D659BCAD1A9}">
      <dgm:prSet/>
      <dgm:spPr/>
      <dgm:t>
        <a:bodyPr/>
        <a:lstStyle/>
        <a:p>
          <a:endParaRPr lang="fr-FR"/>
        </a:p>
      </dgm:t>
    </dgm:pt>
    <dgm:pt modelId="{FA995010-F155-4F0F-B291-6ECA96B36DAF}" type="sibTrans" cxnId="{78D7B75D-B3D8-494A-A413-6D659BCAD1A9}">
      <dgm:prSet/>
      <dgm:spPr/>
      <dgm:t>
        <a:bodyPr/>
        <a:lstStyle/>
        <a:p>
          <a:endParaRPr lang="fr-FR"/>
        </a:p>
      </dgm:t>
    </dgm:pt>
    <dgm:pt modelId="{C9AE695B-4E91-43B5-ACE0-689A6F458796}">
      <dgm:prSet phldrT="[Texte]"/>
      <dgm:spPr/>
      <dgm:t>
        <a:bodyPr/>
        <a:lstStyle/>
        <a:p>
          <a:r>
            <a:rPr lang="fr-FR" dirty="0" smtClean="0"/>
            <a:t>Idée novatrice</a:t>
          </a:r>
          <a:endParaRPr lang="fr-FR" dirty="0"/>
        </a:p>
      </dgm:t>
    </dgm:pt>
    <dgm:pt modelId="{A8AB49CE-B678-47C0-A04D-9CD5EE9594EC}" type="parTrans" cxnId="{AC674D0C-05DC-462F-922C-242C22026933}">
      <dgm:prSet/>
      <dgm:spPr/>
      <dgm:t>
        <a:bodyPr/>
        <a:lstStyle/>
        <a:p>
          <a:endParaRPr lang="fr-FR"/>
        </a:p>
      </dgm:t>
    </dgm:pt>
    <dgm:pt modelId="{46E9F2F3-E781-4499-921D-47FED3D2352D}" type="sibTrans" cxnId="{AC674D0C-05DC-462F-922C-242C22026933}">
      <dgm:prSet/>
      <dgm:spPr/>
      <dgm:t>
        <a:bodyPr/>
        <a:lstStyle/>
        <a:p>
          <a:endParaRPr lang="fr-FR"/>
        </a:p>
      </dgm:t>
    </dgm:pt>
    <dgm:pt modelId="{ABB64E5C-E5C2-4A96-A291-0823DF40A97B}">
      <dgm:prSet phldrT="[Texte]"/>
      <dgm:spPr/>
      <dgm:t>
        <a:bodyPr/>
        <a:lstStyle/>
        <a:p>
          <a:r>
            <a:rPr lang="fr-FR" dirty="0" smtClean="0"/>
            <a:t>Création de sociétés de courtier-pilote de drones pour des livraisons express</a:t>
          </a:r>
          <a:endParaRPr lang="fr-FR" dirty="0"/>
        </a:p>
      </dgm:t>
    </dgm:pt>
    <dgm:pt modelId="{8A44BCB0-2FA9-497F-BB68-2683DC48880C}" type="parTrans" cxnId="{FEB76D68-2E70-48F3-8E0E-82E75DBC8090}">
      <dgm:prSet/>
      <dgm:spPr/>
      <dgm:t>
        <a:bodyPr/>
        <a:lstStyle/>
        <a:p>
          <a:endParaRPr lang="fr-FR"/>
        </a:p>
      </dgm:t>
    </dgm:pt>
    <dgm:pt modelId="{2EB082B0-2217-44FE-8EFF-07EAC67CE5BD}" type="sibTrans" cxnId="{FEB76D68-2E70-48F3-8E0E-82E75DBC8090}">
      <dgm:prSet/>
      <dgm:spPr/>
      <dgm:t>
        <a:bodyPr/>
        <a:lstStyle/>
        <a:p>
          <a:endParaRPr lang="fr-FR"/>
        </a:p>
      </dgm:t>
    </dgm:pt>
    <dgm:pt modelId="{250A87B1-BEED-4F2F-9EBF-6EEBA183A550}">
      <dgm:prSet phldrT="[Texte]"/>
      <dgm:spPr/>
      <dgm:t>
        <a:bodyPr/>
        <a:lstStyle/>
        <a:p>
          <a:r>
            <a:rPr lang="fr-FR" dirty="0" smtClean="0"/>
            <a:t>Idée source</a:t>
          </a:r>
          <a:endParaRPr lang="fr-FR" dirty="0"/>
        </a:p>
      </dgm:t>
    </dgm:pt>
    <dgm:pt modelId="{61BB89AD-546D-4458-BF59-88FCA1C93B45}" type="parTrans" cxnId="{169D593D-8A56-4116-B034-B0EE86CBA295}">
      <dgm:prSet/>
      <dgm:spPr/>
      <dgm:t>
        <a:bodyPr/>
        <a:lstStyle/>
        <a:p>
          <a:endParaRPr lang="fr-FR"/>
        </a:p>
      </dgm:t>
    </dgm:pt>
    <dgm:pt modelId="{8029C2BE-5331-41A0-8CBC-34083065142D}" type="sibTrans" cxnId="{169D593D-8A56-4116-B034-B0EE86CBA295}">
      <dgm:prSet/>
      <dgm:spPr/>
      <dgm:t>
        <a:bodyPr/>
        <a:lstStyle/>
        <a:p>
          <a:endParaRPr lang="fr-FR"/>
        </a:p>
      </dgm:t>
    </dgm:pt>
    <dgm:pt modelId="{87D9919F-68A5-4BAA-BF39-07800779FEB6}">
      <dgm:prSet phldrT="[Texte]"/>
      <dgm:spPr/>
      <dgm:t>
        <a:bodyPr/>
        <a:lstStyle/>
        <a:p>
          <a:r>
            <a:rPr lang="fr-FR" dirty="0" smtClean="0"/>
            <a:t>Amazon dévoile « Prime Air », un futur système de livraison par </a:t>
          </a:r>
          <a:r>
            <a:rPr lang="fr-FR" dirty="0" err="1" smtClean="0"/>
            <a:t>drônes</a:t>
          </a:r>
          <a:endParaRPr lang="fr-FR" dirty="0"/>
        </a:p>
      </dgm:t>
    </dgm:pt>
    <dgm:pt modelId="{AC4EB71C-913C-43D1-A81B-F0F5C207570B}" type="parTrans" cxnId="{426BF847-AB00-483A-99D2-5F6358F7469F}">
      <dgm:prSet/>
      <dgm:spPr/>
      <dgm:t>
        <a:bodyPr/>
        <a:lstStyle/>
        <a:p>
          <a:endParaRPr lang="fr-FR"/>
        </a:p>
      </dgm:t>
    </dgm:pt>
    <dgm:pt modelId="{D992F488-CA24-4354-BCB8-AF782E1823DD}" type="sibTrans" cxnId="{426BF847-AB00-483A-99D2-5F6358F7469F}">
      <dgm:prSet/>
      <dgm:spPr/>
      <dgm:t>
        <a:bodyPr/>
        <a:lstStyle/>
        <a:p>
          <a:endParaRPr lang="fr-FR"/>
        </a:p>
      </dgm:t>
    </dgm:pt>
    <dgm:pt modelId="{858F83A0-349E-4402-A7F1-B6B9A2038565}" type="pres">
      <dgm:prSet presAssocID="{BBBE4B4D-47F6-4268-87A1-F704D5288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503AA0-2197-41F4-99C6-4F09B3ADF810}" type="pres">
      <dgm:prSet presAssocID="{250A87B1-BEED-4F2F-9EBF-6EEBA183A550}" presName="boxAndChildren" presStyleCnt="0"/>
      <dgm:spPr/>
    </dgm:pt>
    <dgm:pt modelId="{2FBAF3E2-8577-45FB-B024-D830D2E586BD}" type="pres">
      <dgm:prSet presAssocID="{250A87B1-BEED-4F2F-9EBF-6EEBA183A550}" presName="parentTextBox" presStyleLbl="node1" presStyleIdx="0" presStyleCnt="3"/>
      <dgm:spPr/>
      <dgm:t>
        <a:bodyPr/>
        <a:lstStyle/>
        <a:p>
          <a:endParaRPr lang="fr-FR"/>
        </a:p>
      </dgm:t>
    </dgm:pt>
    <dgm:pt modelId="{58DFE5F6-0816-4634-B1FD-41535455C008}" type="pres">
      <dgm:prSet presAssocID="{250A87B1-BEED-4F2F-9EBF-6EEBA183A550}" presName="entireBox" presStyleLbl="node1" presStyleIdx="0" presStyleCnt="3"/>
      <dgm:spPr/>
      <dgm:t>
        <a:bodyPr/>
        <a:lstStyle/>
        <a:p>
          <a:endParaRPr lang="fr-FR"/>
        </a:p>
      </dgm:t>
    </dgm:pt>
    <dgm:pt modelId="{7062FB2D-7032-4062-83D1-1F8C8354DA2B}" type="pres">
      <dgm:prSet presAssocID="{250A87B1-BEED-4F2F-9EBF-6EEBA183A550}" presName="descendantBox" presStyleCnt="0"/>
      <dgm:spPr/>
    </dgm:pt>
    <dgm:pt modelId="{6583A507-734F-4D0A-AF7B-5237524DBE88}" type="pres">
      <dgm:prSet presAssocID="{87D9919F-68A5-4BAA-BF39-07800779FEB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DAFE3-4954-482C-B56E-35282F7EF810}" type="pres">
      <dgm:prSet presAssocID="{46E9F2F3-E781-4499-921D-47FED3D2352D}" presName="sp" presStyleCnt="0"/>
      <dgm:spPr/>
    </dgm:pt>
    <dgm:pt modelId="{BB1ED04A-2659-4A00-8893-30606890C2DB}" type="pres">
      <dgm:prSet presAssocID="{C9AE695B-4E91-43B5-ACE0-689A6F458796}" presName="arrowAndChildren" presStyleCnt="0"/>
      <dgm:spPr/>
    </dgm:pt>
    <dgm:pt modelId="{D33E6FC6-A922-4AC2-8A0B-3D69ADFFAEAE}" type="pres">
      <dgm:prSet presAssocID="{C9AE695B-4E91-43B5-ACE0-689A6F45879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802E12B-CC52-418E-BC24-AEDB5858B9F4}" type="pres">
      <dgm:prSet presAssocID="{C9AE695B-4E91-43B5-ACE0-689A6F458796}" presName="arrow" presStyleLbl="node1" presStyleIdx="1" presStyleCnt="3"/>
      <dgm:spPr/>
      <dgm:t>
        <a:bodyPr/>
        <a:lstStyle/>
        <a:p>
          <a:endParaRPr lang="fr-FR"/>
        </a:p>
      </dgm:t>
    </dgm:pt>
    <dgm:pt modelId="{DADB1710-24B8-4ED2-91D9-1099C5576C06}" type="pres">
      <dgm:prSet presAssocID="{C9AE695B-4E91-43B5-ACE0-689A6F458796}" presName="descendantArrow" presStyleCnt="0"/>
      <dgm:spPr/>
    </dgm:pt>
    <dgm:pt modelId="{0D7C51B6-6083-4D2D-998A-6EF871CB4EDC}" type="pres">
      <dgm:prSet presAssocID="{ABB64E5C-E5C2-4A96-A291-0823DF40A9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8D1C9-0ACF-4E47-95FA-FBC0CA846F58}" type="pres">
      <dgm:prSet presAssocID="{F3041752-8916-49A6-98A5-FDC0356316E2}" presName="sp" presStyleCnt="0"/>
      <dgm:spPr/>
    </dgm:pt>
    <dgm:pt modelId="{E75980B5-621E-4E32-BF36-8C0D205A51EB}" type="pres">
      <dgm:prSet presAssocID="{0D739C0E-7FC3-46E9-A2A0-4C50A643238A}" presName="arrowAndChildren" presStyleCnt="0"/>
      <dgm:spPr/>
    </dgm:pt>
    <dgm:pt modelId="{A1793095-5841-4482-ADF3-99BAE718193E}" type="pres">
      <dgm:prSet presAssocID="{0D739C0E-7FC3-46E9-A2A0-4C50A643238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907EE74-C6D0-418F-9E38-CE02E2DCFD5B}" type="pres">
      <dgm:prSet presAssocID="{0D739C0E-7FC3-46E9-A2A0-4C50A643238A}" presName="arrow" presStyleLbl="node1" presStyleIdx="2" presStyleCnt="3"/>
      <dgm:spPr/>
      <dgm:t>
        <a:bodyPr/>
        <a:lstStyle/>
        <a:p>
          <a:endParaRPr lang="fr-FR"/>
        </a:p>
      </dgm:t>
    </dgm:pt>
    <dgm:pt modelId="{883960E8-FCD5-4843-9E95-AB41BE6EF05E}" type="pres">
      <dgm:prSet presAssocID="{0D739C0E-7FC3-46E9-A2A0-4C50A643238A}" presName="descendantArrow" presStyleCnt="0"/>
      <dgm:spPr/>
    </dgm:pt>
    <dgm:pt modelId="{64FF0246-4F56-4831-AB83-FA73C0C97598}" type="pres">
      <dgm:prSet presAssocID="{118181A4-6170-4811-B926-6EE9F248FB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30B65D-EB8D-48DA-8124-1E683C8A259E}" type="presOf" srcId="{0D739C0E-7FC3-46E9-A2A0-4C50A643238A}" destId="{7907EE74-C6D0-418F-9E38-CE02E2DCFD5B}" srcOrd="1" destOrd="0" presId="urn:microsoft.com/office/officeart/2005/8/layout/process4"/>
    <dgm:cxn modelId="{D4DD3AE0-CCF5-4D9F-848B-DA0E3A16D505}" type="presOf" srcId="{250A87B1-BEED-4F2F-9EBF-6EEBA183A550}" destId="{58DFE5F6-0816-4634-B1FD-41535455C008}" srcOrd="1" destOrd="0" presId="urn:microsoft.com/office/officeart/2005/8/layout/process4"/>
    <dgm:cxn modelId="{407A1A17-B089-489B-8640-ED1F3AB91306}" type="presOf" srcId="{ABB64E5C-E5C2-4A96-A291-0823DF40A97B}" destId="{0D7C51B6-6083-4D2D-998A-6EF871CB4EDC}" srcOrd="0" destOrd="0" presId="urn:microsoft.com/office/officeart/2005/8/layout/process4"/>
    <dgm:cxn modelId="{169D593D-8A56-4116-B034-B0EE86CBA295}" srcId="{BBBE4B4D-47F6-4268-87A1-F704D52882B9}" destId="{250A87B1-BEED-4F2F-9EBF-6EEBA183A550}" srcOrd="2" destOrd="0" parTransId="{61BB89AD-546D-4458-BF59-88FCA1C93B45}" sibTransId="{8029C2BE-5331-41A0-8CBC-34083065142D}"/>
    <dgm:cxn modelId="{A4B66EC3-C797-41F5-8756-8D3258E038EE}" type="presOf" srcId="{0D739C0E-7FC3-46E9-A2A0-4C50A643238A}" destId="{A1793095-5841-4482-ADF3-99BAE718193E}" srcOrd="0" destOrd="0" presId="urn:microsoft.com/office/officeart/2005/8/layout/process4"/>
    <dgm:cxn modelId="{FEB76D68-2E70-48F3-8E0E-82E75DBC8090}" srcId="{C9AE695B-4E91-43B5-ACE0-689A6F458796}" destId="{ABB64E5C-E5C2-4A96-A291-0823DF40A97B}" srcOrd="0" destOrd="0" parTransId="{8A44BCB0-2FA9-497F-BB68-2683DC48880C}" sibTransId="{2EB082B0-2217-44FE-8EFF-07EAC67CE5BD}"/>
    <dgm:cxn modelId="{226919D1-179A-4D3C-B963-8F2FEB70BD87}" type="presOf" srcId="{250A87B1-BEED-4F2F-9EBF-6EEBA183A550}" destId="{2FBAF3E2-8577-45FB-B024-D830D2E586BD}" srcOrd="0" destOrd="0" presId="urn:microsoft.com/office/officeart/2005/8/layout/process4"/>
    <dgm:cxn modelId="{D2943E14-4EDD-4A5A-8395-F48E17CA70C1}" type="presOf" srcId="{C9AE695B-4E91-43B5-ACE0-689A6F458796}" destId="{8802E12B-CC52-418E-BC24-AEDB5858B9F4}" srcOrd="1" destOrd="0" presId="urn:microsoft.com/office/officeart/2005/8/layout/process4"/>
    <dgm:cxn modelId="{4607F5E6-E9A1-4F59-B8BD-379C9C18144D}" type="presOf" srcId="{118181A4-6170-4811-B926-6EE9F248FBA8}" destId="{64FF0246-4F56-4831-AB83-FA73C0C97598}" srcOrd="0" destOrd="0" presId="urn:microsoft.com/office/officeart/2005/8/layout/process4"/>
    <dgm:cxn modelId="{8204227F-1989-4191-8445-78DCEB48DE5F}" type="presOf" srcId="{C9AE695B-4E91-43B5-ACE0-689A6F458796}" destId="{D33E6FC6-A922-4AC2-8A0B-3D69ADFFAEAE}" srcOrd="0" destOrd="0" presId="urn:microsoft.com/office/officeart/2005/8/layout/process4"/>
    <dgm:cxn modelId="{262D4F01-38B3-4903-A1C2-1E5733DF0777}" srcId="{BBBE4B4D-47F6-4268-87A1-F704D52882B9}" destId="{0D739C0E-7FC3-46E9-A2A0-4C50A643238A}" srcOrd="0" destOrd="0" parTransId="{7AE351C3-41A8-4AEA-9390-D6A636FF5B50}" sibTransId="{F3041752-8916-49A6-98A5-FDC0356316E2}"/>
    <dgm:cxn modelId="{78D7B75D-B3D8-494A-A413-6D659BCAD1A9}" srcId="{0D739C0E-7FC3-46E9-A2A0-4C50A643238A}" destId="{118181A4-6170-4811-B926-6EE9F248FBA8}" srcOrd="0" destOrd="0" parTransId="{5858DF87-2BA4-401C-B12F-21BEB5E79911}" sibTransId="{FA995010-F155-4F0F-B291-6ECA96B36DAF}"/>
    <dgm:cxn modelId="{AC674D0C-05DC-462F-922C-242C22026933}" srcId="{BBBE4B4D-47F6-4268-87A1-F704D52882B9}" destId="{C9AE695B-4E91-43B5-ACE0-689A6F458796}" srcOrd="1" destOrd="0" parTransId="{A8AB49CE-B678-47C0-A04D-9CD5EE9594EC}" sibTransId="{46E9F2F3-E781-4499-921D-47FED3D2352D}"/>
    <dgm:cxn modelId="{36037FEF-1085-40CE-BE07-DE687198AC9F}" type="presOf" srcId="{87D9919F-68A5-4BAA-BF39-07800779FEB6}" destId="{6583A507-734F-4D0A-AF7B-5237524DBE88}" srcOrd="0" destOrd="0" presId="urn:microsoft.com/office/officeart/2005/8/layout/process4"/>
    <dgm:cxn modelId="{9D99F717-D9F8-4B0D-A3AD-B1751727BEF4}" type="presOf" srcId="{BBBE4B4D-47F6-4268-87A1-F704D52882B9}" destId="{858F83A0-349E-4402-A7F1-B6B9A2038565}" srcOrd="0" destOrd="0" presId="urn:microsoft.com/office/officeart/2005/8/layout/process4"/>
    <dgm:cxn modelId="{426BF847-AB00-483A-99D2-5F6358F7469F}" srcId="{250A87B1-BEED-4F2F-9EBF-6EEBA183A550}" destId="{87D9919F-68A5-4BAA-BF39-07800779FEB6}" srcOrd="0" destOrd="0" parTransId="{AC4EB71C-913C-43D1-A81B-F0F5C207570B}" sibTransId="{D992F488-CA24-4354-BCB8-AF782E1823DD}"/>
    <dgm:cxn modelId="{DC001038-669C-4E07-AB5A-88F0FA626290}" type="presParOf" srcId="{858F83A0-349E-4402-A7F1-B6B9A2038565}" destId="{EA503AA0-2197-41F4-99C6-4F09B3ADF810}" srcOrd="0" destOrd="0" presId="urn:microsoft.com/office/officeart/2005/8/layout/process4"/>
    <dgm:cxn modelId="{F19D2F2A-D358-4216-B1D5-2E2C15A34081}" type="presParOf" srcId="{EA503AA0-2197-41F4-99C6-4F09B3ADF810}" destId="{2FBAF3E2-8577-45FB-B024-D830D2E586BD}" srcOrd="0" destOrd="0" presId="urn:microsoft.com/office/officeart/2005/8/layout/process4"/>
    <dgm:cxn modelId="{1D4E2546-4308-457C-A59B-BBA3C835D42E}" type="presParOf" srcId="{EA503AA0-2197-41F4-99C6-4F09B3ADF810}" destId="{58DFE5F6-0816-4634-B1FD-41535455C008}" srcOrd="1" destOrd="0" presId="urn:microsoft.com/office/officeart/2005/8/layout/process4"/>
    <dgm:cxn modelId="{CF5FC71F-F1EC-4333-A0FD-47DEE3056B5A}" type="presParOf" srcId="{EA503AA0-2197-41F4-99C6-4F09B3ADF810}" destId="{7062FB2D-7032-4062-83D1-1F8C8354DA2B}" srcOrd="2" destOrd="0" presId="urn:microsoft.com/office/officeart/2005/8/layout/process4"/>
    <dgm:cxn modelId="{5D11BDDC-1CD9-472F-AAE0-B559A4E1637A}" type="presParOf" srcId="{7062FB2D-7032-4062-83D1-1F8C8354DA2B}" destId="{6583A507-734F-4D0A-AF7B-5237524DBE88}" srcOrd="0" destOrd="0" presId="urn:microsoft.com/office/officeart/2005/8/layout/process4"/>
    <dgm:cxn modelId="{11B4B8EA-0D37-4758-85F4-A7E796CC78C2}" type="presParOf" srcId="{858F83A0-349E-4402-A7F1-B6B9A2038565}" destId="{F8ADAFE3-4954-482C-B56E-35282F7EF810}" srcOrd="1" destOrd="0" presId="urn:microsoft.com/office/officeart/2005/8/layout/process4"/>
    <dgm:cxn modelId="{3CBBE541-0786-40DE-BD9B-A6BCFFDB9F31}" type="presParOf" srcId="{858F83A0-349E-4402-A7F1-B6B9A2038565}" destId="{BB1ED04A-2659-4A00-8893-30606890C2DB}" srcOrd="2" destOrd="0" presId="urn:microsoft.com/office/officeart/2005/8/layout/process4"/>
    <dgm:cxn modelId="{6C716213-F349-4ABC-AE40-1F157505E14E}" type="presParOf" srcId="{BB1ED04A-2659-4A00-8893-30606890C2DB}" destId="{D33E6FC6-A922-4AC2-8A0B-3D69ADFFAEAE}" srcOrd="0" destOrd="0" presId="urn:microsoft.com/office/officeart/2005/8/layout/process4"/>
    <dgm:cxn modelId="{8A69798D-7348-43A0-BFC7-D89E080DAF23}" type="presParOf" srcId="{BB1ED04A-2659-4A00-8893-30606890C2DB}" destId="{8802E12B-CC52-418E-BC24-AEDB5858B9F4}" srcOrd="1" destOrd="0" presId="urn:microsoft.com/office/officeart/2005/8/layout/process4"/>
    <dgm:cxn modelId="{CC47FFE2-7A85-48B3-9145-122556459F91}" type="presParOf" srcId="{BB1ED04A-2659-4A00-8893-30606890C2DB}" destId="{DADB1710-24B8-4ED2-91D9-1099C5576C06}" srcOrd="2" destOrd="0" presId="urn:microsoft.com/office/officeart/2005/8/layout/process4"/>
    <dgm:cxn modelId="{2BF33822-88C8-46C5-AFA1-DFBD0E4DEA90}" type="presParOf" srcId="{DADB1710-24B8-4ED2-91D9-1099C5576C06}" destId="{0D7C51B6-6083-4D2D-998A-6EF871CB4EDC}" srcOrd="0" destOrd="0" presId="urn:microsoft.com/office/officeart/2005/8/layout/process4"/>
    <dgm:cxn modelId="{2588ADF6-EAC3-4DB6-8A43-0A24222A1264}" type="presParOf" srcId="{858F83A0-349E-4402-A7F1-B6B9A2038565}" destId="{84C8D1C9-0ACF-4E47-95FA-FBC0CA846F58}" srcOrd="3" destOrd="0" presId="urn:microsoft.com/office/officeart/2005/8/layout/process4"/>
    <dgm:cxn modelId="{C2D3BF38-4D3B-45C3-9724-358B1593B890}" type="presParOf" srcId="{858F83A0-349E-4402-A7F1-B6B9A2038565}" destId="{E75980B5-621E-4E32-BF36-8C0D205A51EB}" srcOrd="4" destOrd="0" presId="urn:microsoft.com/office/officeart/2005/8/layout/process4"/>
    <dgm:cxn modelId="{A2F95CEE-7B01-48AE-BB54-D76BE308DA17}" type="presParOf" srcId="{E75980B5-621E-4E32-BF36-8C0D205A51EB}" destId="{A1793095-5841-4482-ADF3-99BAE718193E}" srcOrd="0" destOrd="0" presId="urn:microsoft.com/office/officeart/2005/8/layout/process4"/>
    <dgm:cxn modelId="{9FF4994E-FDB5-4BED-9081-E4B2E71AB331}" type="presParOf" srcId="{E75980B5-621E-4E32-BF36-8C0D205A51EB}" destId="{7907EE74-C6D0-418F-9E38-CE02E2DCFD5B}" srcOrd="1" destOrd="0" presId="urn:microsoft.com/office/officeart/2005/8/layout/process4"/>
    <dgm:cxn modelId="{2418BAB1-2358-4B0B-BB9F-92FE68C5773D}" type="presParOf" srcId="{E75980B5-621E-4E32-BF36-8C0D205A51EB}" destId="{883960E8-FCD5-4843-9E95-AB41BE6EF05E}" srcOrd="2" destOrd="0" presId="urn:microsoft.com/office/officeart/2005/8/layout/process4"/>
    <dgm:cxn modelId="{C10359A1-512D-4DE0-AA8D-B3AEFE657ECF}" type="presParOf" srcId="{883960E8-FCD5-4843-9E95-AB41BE6EF05E}" destId="{64FF0246-4F56-4831-AB83-FA73C0C975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EC13E-4029-492D-A2C9-FC30A853DE20}">
      <dsp:nvSpPr>
        <dsp:cNvPr id="0" name=""/>
        <dsp:cNvSpPr/>
      </dsp:nvSpPr>
      <dsp:spPr>
        <a:xfrm>
          <a:off x="4069" y="523570"/>
          <a:ext cx="1205938" cy="602969"/>
        </a:xfrm>
        <a:prstGeom prst="roundRect">
          <a:avLst>
            <a:gd name="adj" fmla="val 10000"/>
          </a:avLst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fr-FR" sz="1000" b="1" kern="12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rPr>
            <a:t>COMMERCIAL</a:t>
          </a:r>
          <a:endParaRPr lang="fr-FR" sz="1000" kern="1200" dirty="0">
            <a:solidFill>
              <a:schemeClr val="bg1"/>
            </a:solidFill>
          </a:endParaRPr>
        </a:p>
      </dsp:txBody>
      <dsp:txXfrm>
        <a:off x="21729" y="541230"/>
        <a:ext cx="1170618" cy="567649"/>
      </dsp:txXfrm>
    </dsp:sp>
    <dsp:sp modelId="{0AA8B480-1F72-4292-83D1-4958A310F929}">
      <dsp:nvSpPr>
        <dsp:cNvPr id="0" name=""/>
        <dsp:cNvSpPr/>
      </dsp:nvSpPr>
      <dsp:spPr>
        <a:xfrm>
          <a:off x="124663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AF315-76CE-4769-AF82-CA85A954BC49}">
      <dsp:nvSpPr>
        <dsp:cNvPr id="0" name=""/>
        <dsp:cNvSpPr/>
      </dsp:nvSpPr>
      <dsp:spPr>
        <a:xfrm>
          <a:off x="245257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Distribution</a:t>
          </a:r>
          <a:endParaRPr lang="fr-FR" sz="800" kern="1200" dirty="0"/>
        </a:p>
      </dsp:txBody>
      <dsp:txXfrm>
        <a:off x="262917" y="1294942"/>
        <a:ext cx="929430" cy="567649"/>
      </dsp:txXfrm>
    </dsp:sp>
    <dsp:sp modelId="{722DFD37-92B9-4729-957B-A57BBDC64E08}">
      <dsp:nvSpPr>
        <dsp:cNvPr id="0" name=""/>
        <dsp:cNvSpPr/>
      </dsp:nvSpPr>
      <dsp:spPr>
        <a:xfrm>
          <a:off x="124663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A7A8F-7B71-4C3B-81AD-50C84B003E85}">
      <dsp:nvSpPr>
        <dsp:cNvPr id="0" name=""/>
        <dsp:cNvSpPr/>
      </dsp:nvSpPr>
      <dsp:spPr>
        <a:xfrm>
          <a:off x="245257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Communication</a:t>
          </a:r>
          <a:endParaRPr lang="fr-FR" sz="800" kern="1200" dirty="0"/>
        </a:p>
      </dsp:txBody>
      <dsp:txXfrm>
        <a:off x="262917" y="2048653"/>
        <a:ext cx="929430" cy="567649"/>
      </dsp:txXfrm>
    </dsp:sp>
    <dsp:sp modelId="{8FA6A456-05E7-4225-8ADD-99CB2B8B7B73}">
      <dsp:nvSpPr>
        <dsp:cNvPr id="0" name=""/>
        <dsp:cNvSpPr/>
      </dsp:nvSpPr>
      <dsp:spPr>
        <a:xfrm>
          <a:off x="124663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6A12C-83F7-4DDE-9A90-C7984A4596DF}">
      <dsp:nvSpPr>
        <dsp:cNvPr id="0" name=""/>
        <dsp:cNvSpPr/>
      </dsp:nvSpPr>
      <dsp:spPr>
        <a:xfrm>
          <a:off x="245257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Situation d’achat</a:t>
          </a:r>
          <a:endParaRPr lang="fr-FR" sz="800" kern="1200" dirty="0"/>
        </a:p>
      </dsp:txBody>
      <dsp:txXfrm>
        <a:off x="262917" y="2802364"/>
        <a:ext cx="929430" cy="567649"/>
      </dsp:txXfrm>
    </dsp:sp>
    <dsp:sp modelId="{F3DDCBD7-38B7-4251-8D40-B3DA535AE305}">
      <dsp:nvSpPr>
        <dsp:cNvPr id="0" name=""/>
        <dsp:cNvSpPr/>
      </dsp:nvSpPr>
      <dsp:spPr>
        <a:xfrm>
          <a:off x="124663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AADBE-96BC-4819-B8BA-931180582F8E}">
      <dsp:nvSpPr>
        <dsp:cNvPr id="0" name=""/>
        <dsp:cNvSpPr/>
      </dsp:nvSpPr>
      <dsp:spPr>
        <a:xfrm>
          <a:off x="245257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Evènementiel</a:t>
          </a:r>
          <a:endParaRPr lang="fr-FR" sz="800" kern="1200" dirty="0"/>
        </a:p>
      </dsp:txBody>
      <dsp:txXfrm>
        <a:off x="262917" y="3556075"/>
        <a:ext cx="929430" cy="567649"/>
      </dsp:txXfrm>
    </dsp:sp>
    <dsp:sp modelId="{4552C781-00BC-4E6D-BBBF-C8BBBF9D63F1}">
      <dsp:nvSpPr>
        <dsp:cNvPr id="0" name=""/>
        <dsp:cNvSpPr/>
      </dsp:nvSpPr>
      <dsp:spPr>
        <a:xfrm>
          <a:off x="124663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8C8A6-E536-4BEB-9818-88C4A4EADC2A}">
      <dsp:nvSpPr>
        <dsp:cNvPr id="0" name=""/>
        <dsp:cNvSpPr/>
      </dsp:nvSpPr>
      <dsp:spPr>
        <a:xfrm>
          <a:off x="245257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Offre promotionnelle</a:t>
          </a:r>
          <a:endParaRPr lang="fr-FR" sz="800" kern="1200" dirty="0"/>
        </a:p>
      </dsp:txBody>
      <dsp:txXfrm>
        <a:off x="262917" y="4309787"/>
        <a:ext cx="929430" cy="567649"/>
      </dsp:txXfrm>
    </dsp:sp>
    <dsp:sp modelId="{3DF0DDEF-EA67-4FD1-8495-0E2714201A31}">
      <dsp:nvSpPr>
        <dsp:cNvPr id="0" name=""/>
        <dsp:cNvSpPr/>
      </dsp:nvSpPr>
      <dsp:spPr>
        <a:xfrm>
          <a:off x="1511492" y="523570"/>
          <a:ext cx="1205938" cy="60296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TECHNOLOGIQUE</a:t>
          </a:r>
          <a:endParaRPr lang="fr-FR" sz="1000" kern="1200" dirty="0"/>
        </a:p>
      </dsp:txBody>
      <dsp:txXfrm>
        <a:off x="1529152" y="541230"/>
        <a:ext cx="1170618" cy="567649"/>
      </dsp:txXfrm>
    </dsp:sp>
    <dsp:sp modelId="{A795B110-0CB0-4B5D-AB54-FD7BEED74099}">
      <dsp:nvSpPr>
        <dsp:cNvPr id="0" name=""/>
        <dsp:cNvSpPr/>
      </dsp:nvSpPr>
      <dsp:spPr>
        <a:xfrm>
          <a:off x="1632086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AC4D6-CDCC-4033-B14C-89840C5832DB}">
      <dsp:nvSpPr>
        <dsp:cNvPr id="0" name=""/>
        <dsp:cNvSpPr/>
      </dsp:nvSpPr>
      <dsp:spPr>
        <a:xfrm>
          <a:off x="1752680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Additifs</a:t>
          </a:r>
          <a:endParaRPr lang="fr-FR" sz="800" kern="1200" dirty="0"/>
        </a:p>
      </dsp:txBody>
      <dsp:txXfrm>
        <a:off x="1770340" y="1294942"/>
        <a:ext cx="929430" cy="567649"/>
      </dsp:txXfrm>
    </dsp:sp>
    <dsp:sp modelId="{F2A016E8-B1F8-43BF-A484-255A17B41535}">
      <dsp:nvSpPr>
        <dsp:cNvPr id="0" name=""/>
        <dsp:cNvSpPr/>
      </dsp:nvSpPr>
      <dsp:spPr>
        <a:xfrm>
          <a:off x="1632086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2B4F1-F31B-4EAC-9A77-E58080268D1A}">
      <dsp:nvSpPr>
        <dsp:cNvPr id="0" name=""/>
        <dsp:cNvSpPr/>
      </dsp:nvSpPr>
      <dsp:spPr>
        <a:xfrm>
          <a:off x="1752680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Process et technologie innovant</a:t>
          </a:r>
          <a:endParaRPr lang="fr-FR" sz="800" kern="1200" dirty="0"/>
        </a:p>
      </dsp:txBody>
      <dsp:txXfrm>
        <a:off x="1770340" y="2048653"/>
        <a:ext cx="929430" cy="567649"/>
      </dsp:txXfrm>
    </dsp:sp>
    <dsp:sp modelId="{B6280B0F-B1E6-401D-8287-07D250228A6A}">
      <dsp:nvSpPr>
        <dsp:cNvPr id="0" name=""/>
        <dsp:cNvSpPr/>
      </dsp:nvSpPr>
      <dsp:spPr>
        <a:xfrm>
          <a:off x="1632086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30667-36CC-40F7-AF54-A4FBAA15D08B}">
      <dsp:nvSpPr>
        <dsp:cNvPr id="0" name=""/>
        <dsp:cNvSpPr/>
      </dsp:nvSpPr>
      <dsp:spPr>
        <a:xfrm>
          <a:off x="1752680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Enjeux technologique</a:t>
          </a:r>
          <a:endParaRPr lang="fr-FR" sz="800" kern="1200" dirty="0"/>
        </a:p>
      </dsp:txBody>
      <dsp:txXfrm>
        <a:off x="1770340" y="2802364"/>
        <a:ext cx="929430" cy="567649"/>
      </dsp:txXfrm>
    </dsp:sp>
    <dsp:sp modelId="{891D18C6-684E-44A5-9428-7B5F6244AF03}">
      <dsp:nvSpPr>
        <dsp:cNvPr id="0" name=""/>
        <dsp:cNvSpPr/>
      </dsp:nvSpPr>
      <dsp:spPr>
        <a:xfrm>
          <a:off x="1632086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82D2C-9D98-45F7-86CE-291C3CB3286C}">
      <dsp:nvSpPr>
        <dsp:cNvPr id="0" name=""/>
        <dsp:cNvSpPr/>
      </dsp:nvSpPr>
      <dsp:spPr>
        <a:xfrm>
          <a:off x="1752680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Ingrédient atypique</a:t>
          </a:r>
          <a:endParaRPr lang="fr-FR" sz="800" kern="1200" dirty="0"/>
        </a:p>
      </dsp:txBody>
      <dsp:txXfrm>
        <a:off x="1770340" y="3556075"/>
        <a:ext cx="929430" cy="567649"/>
      </dsp:txXfrm>
    </dsp:sp>
    <dsp:sp modelId="{2DBF27B9-FB26-4F9B-94BC-EAD0B6F3F50C}">
      <dsp:nvSpPr>
        <dsp:cNvPr id="0" name=""/>
        <dsp:cNvSpPr/>
      </dsp:nvSpPr>
      <dsp:spPr>
        <a:xfrm>
          <a:off x="1632086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DCE9A-71FD-4343-BBE9-3F0941452FF2}">
      <dsp:nvSpPr>
        <dsp:cNvPr id="0" name=""/>
        <dsp:cNvSpPr/>
      </dsp:nvSpPr>
      <dsp:spPr>
        <a:xfrm>
          <a:off x="1752680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Matière première</a:t>
          </a:r>
          <a:endParaRPr lang="fr-FR" sz="800" kern="1200" dirty="0"/>
        </a:p>
      </dsp:txBody>
      <dsp:txXfrm>
        <a:off x="1770340" y="4309787"/>
        <a:ext cx="929430" cy="567649"/>
      </dsp:txXfrm>
    </dsp:sp>
    <dsp:sp modelId="{B604DEE8-A8BF-42E1-83BA-15BB98B82DB1}">
      <dsp:nvSpPr>
        <dsp:cNvPr id="0" name=""/>
        <dsp:cNvSpPr/>
      </dsp:nvSpPr>
      <dsp:spPr>
        <a:xfrm>
          <a:off x="3018914" y="523570"/>
          <a:ext cx="1205938" cy="602969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SENSORIEL</a:t>
          </a:r>
          <a:endParaRPr lang="fr-FR" sz="1000" kern="1200" dirty="0"/>
        </a:p>
      </dsp:txBody>
      <dsp:txXfrm>
        <a:off x="3036574" y="541230"/>
        <a:ext cx="1170618" cy="567649"/>
      </dsp:txXfrm>
    </dsp:sp>
    <dsp:sp modelId="{6C4FCA32-560C-47B6-8C3C-99C14D03FD28}">
      <dsp:nvSpPr>
        <dsp:cNvPr id="0" name=""/>
        <dsp:cNvSpPr/>
      </dsp:nvSpPr>
      <dsp:spPr>
        <a:xfrm>
          <a:off x="3139508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A7511-CCBA-48E3-8E40-202184A69C03}">
      <dsp:nvSpPr>
        <dsp:cNvPr id="0" name=""/>
        <dsp:cNvSpPr/>
      </dsp:nvSpPr>
      <dsp:spPr>
        <a:xfrm>
          <a:off x="3260102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Visuel, couleur et logo</a:t>
          </a:r>
          <a:endParaRPr lang="fr-FR" sz="800" kern="1200" dirty="0"/>
        </a:p>
      </dsp:txBody>
      <dsp:txXfrm>
        <a:off x="3277762" y="1294942"/>
        <a:ext cx="929430" cy="567649"/>
      </dsp:txXfrm>
    </dsp:sp>
    <dsp:sp modelId="{085A19E6-22D7-4B54-B578-789298555EB6}">
      <dsp:nvSpPr>
        <dsp:cNvPr id="0" name=""/>
        <dsp:cNvSpPr/>
      </dsp:nvSpPr>
      <dsp:spPr>
        <a:xfrm>
          <a:off x="3139508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44723-77A2-4BD5-885B-709904FF2FAA}">
      <dsp:nvSpPr>
        <dsp:cNvPr id="0" name=""/>
        <dsp:cNvSpPr/>
      </dsp:nvSpPr>
      <dsp:spPr>
        <a:xfrm>
          <a:off x="3260102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Son, bruit musique</a:t>
          </a:r>
          <a:endParaRPr lang="fr-FR" sz="800" kern="1200" dirty="0"/>
        </a:p>
      </dsp:txBody>
      <dsp:txXfrm>
        <a:off x="3277762" y="2048653"/>
        <a:ext cx="929430" cy="567649"/>
      </dsp:txXfrm>
    </dsp:sp>
    <dsp:sp modelId="{1D5F69D4-CB25-4150-9EF9-8B1675941A3C}">
      <dsp:nvSpPr>
        <dsp:cNvPr id="0" name=""/>
        <dsp:cNvSpPr/>
      </dsp:nvSpPr>
      <dsp:spPr>
        <a:xfrm>
          <a:off x="3139508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BF46F-EB04-4CB4-8197-1ACBECA0F015}">
      <dsp:nvSpPr>
        <dsp:cNvPr id="0" name=""/>
        <dsp:cNvSpPr/>
      </dsp:nvSpPr>
      <dsp:spPr>
        <a:xfrm>
          <a:off x="3260102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Toucher, texture</a:t>
          </a:r>
          <a:endParaRPr lang="fr-FR" sz="800" kern="1200" dirty="0"/>
        </a:p>
      </dsp:txBody>
      <dsp:txXfrm>
        <a:off x="3277762" y="2802364"/>
        <a:ext cx="929430" cy="567649"/>
      </dsp:txXfrm>
    </dsp:sp>
    <dsp:sp modelId="{1DE87473-BD6E-4822-AB25-711ED06C0B05}">
      <dsp:nvSpPr>
        <dsp:cNvPr id="0" name=""/>
        <dsp:cNvSpPr/>
      </dsp:nvSpPr>
      <dsp:spPr>
        <a:xfrm>
          <a:off x="3139508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87539-02E2-434B-A3B2-F511B942D71C}">
      <dsp:nvSpPr>
        <dsp:cNvPr id="0" name=""/>
        <dsp:cNvSpPr/>
      </dsp:nvSpPr>
      <dsp:spPr>
        <a:xfrm>
          <a:off x="3260102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Odeur, parfum</a:t>
          </a:r>
          <a:endParaRPr lang="fr-FR" sz="800" kern="1200" dirty="0"/>
        </a:p>
      </dsp:txBody>
      <dsp:txXfrm>
        <a:off x="3277762" y="3556075"/>
        <a:ext cx="929430" cy="567649"/>
      </dsp:txXfrm>
    </dsp:sp>
    <dsp:sp modelId="{CC350606-3C16-4ECC-9175-FAE014F92F5B}">
      <dsp:nvSpPr>
        <dsp:cNvPr id="0" name=""/>
        <dsp:cNvSpPr/>
      </dsp:nvSpPr>
      <dsp:spPr>
        <a:xfrm>
          <a:off x="3139508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C3800-A681-4D58-819F-3A10DA974675}">
      <dsp:nvSpPr>
        <dsp:cNvPr id="0" name=""/>
        <dsp:cNvSpPr/>
      </dsp:nvSpPr>
      <dsp:spPr>
        <a:xfrm>
          <a:off x="3260102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Goût, saveur, arôme</a:t>
          </a:r>
          <a:endParaRPr lang="fr-FR" sz="800" kern="1200" dirty="0"/>
        </a:p>
      </dsp:txBody>
      <dsp:txXfrm>
        <a:off x="3277762" y="4309787"/>
        <a:ext cx="929430" cy="567649"/>
      </dsp:txXfrm>
    </dsp:sp>
    <dsp:sp modelId="{57E6683F-8094-467A-90A3-E7DAFBAF5BE8}">
      <dsp:nvSpPr>
        <dsp:cNvPr id="0" name=""/>
        <dsp:cNvSpPr/>
      </dsp:nvSpPr>
      <dsp:spPr>
        <a:xfrm>
          <a:off x="4526337" y="523570"/>
          <a:ext cx="1205938" cy="60296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CONSOMMATEUR</a:t>
          </a:r>
          <a:endParaRPr lang="fr-FR" sz="1000" kern="1200" dirty="0"/>
        </a:p>
      </dsp:txBody>
      <dsp:txXfrm>
        <a:off x="4543997" y="541230"/>
        <a:ext cx="1170618" cy="567649"/>
      </dsp:txXfrm>
    </dsp:sp>
    <dsp:sp modelId="{B9C3FE61-FE27-4CAB-95CD-6F48AFF19C3D}">
      <dsp:nvSpPr>
        <dsp:cNvPr id="0" name=""/>
        <dsp:cNvSpPr/>
      </dsp:nvSpPr>
      <dsp:spPr>
        <a:xfrm>
          <a:off x="4601211" y="1126539"/>
          <a:ext cx="91440" cy="4652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5287"/>
              </a:lnTo>
              <a:lnTo>
                <a:pt x="127125" y="4652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E5710-6F0A-4F5A-A444-7B6D530AE3F3}">
      <dsp:nvSpPr>
        <dsp:cNvPr id="0" name=""/>
        <dsp:cNvSpPr/>
      </dsp:nvSpPr>
      <dsp:spPr>
        <a:xfrm>
          <a:off x="4728336" y="129034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Cible, segment et marché</a:t>
          </a:r>
          <a:endParaRPr lang="fr-FR" sz="800" kern="1200" dirty="0"/>
        </a:p>
      </dsp:txBody>
      <dsp:txXfrm>
        <a:off x="4745996" y="1308002"/>
        <a:ext cx="929430" cy="567649"/>
      </dsp:txXfrm>
    </dsp:sp>
    <dsp:sp modelId="{F67C8619-D0AD-4503-8495-1C31C2CE8748}">
      <dsp:nvSpPr>
        <dsp:cNvPr id="0" name=""/>
        <dsp:cNvSpPr/>
      </dsp:nvSpPr>
      <dsp:spPr>
        <a:xfrm>
          <a:off x="4646931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062D5-8046-40FF-91A8-F13D0DB14B95}">
      <dsp:nvSpPr>
        <dsp:cNvPr id="0" name=""/>
        <dsp:cNvSpPr/>
      </dsp:nvSpPr>
      <dsp:spPr>
        <a:xfrm>
          <a:off x="4767525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Besoins</a:t>
          </a:r>
          <a:endParaRPr lang="fr-FR" sz="800" kern="1200" dirty="0"/>
        </a:p>
      </dsp:txBody>
      <dsp:txXfrm>
        <a:off x="4785185" y="2048653"/>
        <a:ext cx="929430" cy="567649"/>
      </dsp:txXfrm>
    </dsp:sp>
    <dsp:sp modelId="{8A2B9657-ED1A-41BF-A3A7-F0A8D16350F3}">
      <dsp:nvSpPr>
        <dsp:cNvPr id="0" name=""/>
        <dsp:cNvSpPr/>
      </dsp:nvSpPr>
      <dsp:spPr>
        <a:xfrm>
          <a:off x="4646931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E6098-5CF2-4134-B773-206BEEB859B0}">
      <dsp:nvSpPr>
        <dsp:cNvPr id="0" name=""/>
        <dsp:cNvSpPr/>
      </dsp:nvSpPr>
      <dsp:spPr>
        <a:xfrm>
          <a:off x="4767525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Situation de consommation</a:t>
          </a:r>
          <a:endParaRPr lang="fr-FR" sz="800" kern="1200" dirty="0"/>
        </a:p>
      </dsp:txBody>
      <dsp:txXfrm>
        <a:off x="4785185" y="2802364"/>
        <a:ext cx="929430" cy="567649"/>
      </dsp:txXfrm>
    </dsp:sp>
    <dsp:sp modelId="{7A698B7A-667E-471F-A2F2-EC5927C804AE}">
      <dsp:nvSpPr>
        <dsp:cNvPr id="0" name=""/>
        <dsp:cNvSpPr/>
      </dsp:nvSpPr>
      <dsp:spPr>
        <a:xfrm>
          <a:off x="4646931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8BF49-0E30-4935-B24D-1F811CA02CD0}">
      <dsp:nvSpPr>
        <dsp:cNvPr id="0" name=""/>
        <dsp:cNvSpPr/>
      </dsp:nvSpPr>
      <dsp:spPr>
        <a:xfrm>
          <a:off x="4767525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Moment de la journée</a:t>
          </a:r>
          <a:endParaRPr lang="fr-FR" sz="800" kern="1200" dirty="0"/>
        </a:p>
      </dsp:txBody>
      <dsp:txXfrm>
        <a:off x="4785185" y="3556075"/>
        <a:ext cx="929430" cy="567649"/>
      </dsp:txXfrm>
    </dsp:sp>
    <dsp:sp modelId="{332FC06E-E6AD-4F06-9A8E-50BE737E3989}">
      <dsp:nvSpPr>
        <dsp:cNvPr id="0" name=""/>
        <dsp:cNvSpPr/>
      </dsp:nvSpPr>
      <dsp:spPr>
        <a:xfrm>
          <a:off x="4646931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F0C90-3F19-4110-AD18-784DA3CDE4AA}">
      <dsp:nvSpPr>
        <dsp:cNvPr id="0" name=""/>
        <dsp:cNvSpPr/>
      </dsp:nvSpPr>
      <dsp:spPr>
        <a:xfrm>
          <a:off x="4767525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Univers</a:t>
          </a:r>
          <a:endParaRPr lang="fr-FR" sz="800" kern="1200" dirty="0"/>
        </a:p>
      </dsp:txBody>
      <dsp:txXfrm>
        <a:off x="4785185" y="4309787"/>
        <a:ext cx="929430" cy="567649"/>
      </dsp:txXfrm>
    </dsp:sp>
    <dsp:sp modelId="{76064934-D5E8-41C7-80F9-AF8AE875B633}">
      <dsp:nvSpPr>
        <dsp:cNvPr id="0" name=""/>
        <dsp:cNvSpPr/>
      </dsp:nvSpPr>
      <dsp:spPr>
        <a:xfrm>
          <a:off x="6033760" y="523570"/>
          <a:ext cx="1205938" cy="602969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PRODUIT</a:t>
          </a:r>
          <a:endParaRPr lang="fr-FR" sz="1000" kern="1200" dirty="0"/>
        </a:p>
      </dsp:txBody>
      <dsp:txXfrm>
        <a:off x="6051420" y="541230"/>
        <a:ext cx="1170618" cy="567649"/>
      </dsp:txXfrm>
    </dsp:sp>
    <dsp:sp modelId="{3F200796-0FE1-4F7A-95F8-F871467F99AF}">
      <dsp:nvSpPr>
        <dsp:cNvPr id="0" name=""/>
        <dsp:cNvSpPr/>
      </dsp:nvSpPr>
      <dsp:spPr>
        <a:xfrm>
          <a:off x="6154353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A4F9E-1A29-44BF-902E-95F3117996E9}">
      <dsp:nvSpPr>
        <dsp:cNvPr id="0" name=""/>
        <dsp:cNvSpPr/>
      </dsp:nvSpPr>
      <dsp:spPr>
        <a:xfrm>
          <a:off x="6274947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Fonctionnalité</a:t>
          </a:r>
          <a:endParaRPr lang="fr-FR" sz="800" kern="1200" dirty="0"/>
        </a:p>
      </dsp:txBody>
      <dsp:txXfrm>
        <a:off x="6292607" y="1294942"/>
        <a:ext cx="929430" cy="567649"/>
      </dsp:txXfrm>
    </dsp:sp>
    <dsp:sp modelId="{3110A2ED-F598-4ACC-834A-57A2238E76C8}">
      <dsp:nvSpPr>
        <dsp:cNvPr id="0" name=""/>
        <dsp:cNvSpPr/>
      </dsp:nvSpPr>
      <dsp:spPr>
        <a:xfrm>
          <a:off x="6154353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AF4DE-8BEE-4565-A6C1-5428D57C3E58}">
      <dsp:nvSpPr>
        <dsp:cNvPr id="0" name=""/>
        <dsp:cNvSpPr/>
      </dsp:nvSpPr>
      <dsp:spPr>
        <a:xfrm>
          <a:off x="6274947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Tendances Marketing</a:t>
          </a:r>
          <a:endParaRPr lang="fr-FR" sz="800" kern="1200" dirty="0"/>
        </a:p>
      </dsp:txBody>
      <dsp:txXfrm>
        <a:off x="6292607" y="2048653"/>
        <a:ext cx="929430" cy="567649"/>
      </dsp:txXfrm>
    </dsp:sp>
    <dsp:sp modelId="{F005A9FB-DFEB-4610-9BDE-5D0C7015BCF2}">
      <dsp:nvSpPr>
        <dsp:cNvPr id="0" name=""/>
        <dsp:cNvSpPr/>
      </dsp:nvSpPr>
      <dsp:spPr>
        <a:xfrm>
          <a:off x="6154353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16861-2EE2-4810-BFE3-7FB6324BE519}">
      <dsp:nvSpPr>
        <dsp:cNvPr id="0" name=""/>
        <dsp:cNvSpPr/>
      </dsp:nvSpPr>
      <dsp:spPr>
        <a:xfrm>
          <a:off x="6274947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Marchés précoces</a:t>
          </a:r>
          <a:endParaRPr lang="fr-FR" sz="800" kern="1200" dirty="0"/>
        </a:p>
      </dsp:txBody>
      <dsp:txXfrm>
        <a:off x="6292607" y="2802364"/>
        <a:ext cx="929430" cy="567649"/>
      </dsp:txXfrm>
    </dsp:sp>
    <dsp:sp modelId="{F70E4FD0-8623-40B2-8435-60D0DED4DD60}">
      <dsp:nvSpPr>
        <dsp:cNvPr id="0" name=""/>
        <dsp:cNvSpPr/>
      </dsp:nvSpPr>
      <dsp:spPr>
        <a:xfrm>
          <a:off x="6154353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FF0E1-2C8D-4862-983E-97166F3E8FB1}">
      <dsp:nvSpPr>
        <dsp:cNvPr id="0" name=""/>
        <dsp:cNvSpPr/>
      </dsp:nvSpPr>
      <dsp:spPr>
        <a:xfrm>
          <a:off x="6274947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Autres catégories produit</a:t>
          </a:r>
          <a:endParaRPr lang="fr-FR" sz="800" kern="1200" dirty="0"/>
        </a:p>
      </dsp:txBody>
      <dsp:txXfrm>
        <a:off x="6292607" y="3556075"/>
        <a:ext cx="929430" cy="567649"/>
      </dsp:txXfrm>
    </dsp:sp>
    <dsp:sp modelId="{8CC71DED-65DD-4204-A5A5-AF57EC23A20B}">
      <dsp:nvSpPr>
        <dsp:cNvPr id="0" name=""/>
        <dsp:cNvSpPr/>
      </dsp:nvSpPr>
      <dsp:spPr>
        <a:xfrm>
          <a:off x="6154353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A4B4C-3828-4BFB-B176-F749FCD461C6}">
      <dsp:nvSpPr>
        <dsp:cNvPr id="0" name=""/>
        <dsp:cNvSpPr/>
      </dsp:nvSpPr>
      <dsp:spPr>
        <a:xfrm>
          <a:off x="6274947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Architecture combinatoire</a:t>
          </a:r>
          <a:endParaRPr lang="fr-FR" sz="800" kern="1200" dirty="0"/>
        </a:p>
      </dsp:txBody>
      <dsp:txXfrm>
        <a:off x="6292607" y="4309787"/>
        <a:ext cx="929430" cy="567649"/>
      </dsp:txXfrm>
    </dsp:sp>
    <dsp:sp modelId="{27B3DA38-8CCC-4227-9E0F-E7A10101F172}">
      <dsp:nvSpPr>
        <dsp:cNvPr id="0" name=""/>
        <dsp:cNvSpPr/>
      </dsp:nvSpPr>
      <dsp:spPr>
        <a:xfrm>
          <a:off x="7541182" y="523570"/>
          <a:ext cx="1205938" cy="60296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MÉTAPRODUIT</a:t>
          </a:r>
          <a:endParaRPr lang="fr-FR" sz="1000" kern="1200" dirty="0"/>
        </a:p>
      </dsp:txBody>
      <dsp:txXfrm>
        <a:off x="7558842" y="541230"/>
        <a:ext cx="1170618" cy="567649"/>
      </dsp:txXfrm>
    </dsp:sp>
    <dsp:sp modelId="{50DD9861-D5B7-44C9-958C-DD6A7049431D}">
      <dsp:nvSpPr>
        <dsp:cNvPr id="0" name=""/>
        <dsp:cNvSpPr/>
      </dsp:nvSpPr>
      <dsp:spPr>
        <a:xfrm>
          <a:off x="7661776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01786-9D68-4050-B022-232E571629BE}">
      <dsp:nvSpPr>
        <dsp:cNvPr id="0" name=""/>
        <dsp:cNvSpPr/>
      </dsp:nvSpPr>
      <dsp:spPr>
        <a:xfrm>
          <a:off x="7782370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Packaging</a:t>
          </a:r>
          <a:endParaRPr lang="fr-FR" sz="800" kern="1200" dirty="0"/>
        </a:p>
      </dsp:txBody>
      <dsp:txXfrm>
        <a:off x="7800030" y="1294942"/>
        <a:ext cx="929430" cy="567649"/>
      </dsp:txXfrm>
    </dsp:sp>
    <dsp:sp modelId="{0D6B8111-60D7-424E-92EC-CCE22A265139}">
      <dsp:nvSpPr>
        <dsp:cNvPr id="0" name=""/>
        <dsp:cNvSpPr/>
      </dsp:nvSpPr>
      <dsp:spPr>
        <a:xfrm>
          <a:off x="7661776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22810-BCC7-4D1B-B5E4-13072396F889}">
      <dsp:nvSpPr>
        <dsp:cNvPr id="0" name=""/>
        <dsp:cNvSpPr/>
      </dsp:nvSpPr>
      <dsp:spPr>
        <a:xfrm>
          <a:off x="7782370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Services associés</a:t>
          </a:r>
          <a:endParaRPr lang="fr-FR" sz="800" kern="1200" dirty="0"/>
        </a:p>
      </dsp:txBody>
      <dsp:txXfrm>
        <a:off x="7800030" y="2048653"/>
        <a:ext cx="929430" cy="567649"/>
      </dsp:txXfrm>
    </dsp:sp>
    <dsp:sp modelId="{FD8A82F4-D259-45CD-9BF8-900EDC1CF5A1}">
      <dsp:nvSpPr>
        <dsp:cNvPr id="0" name=""/>
        <dsp:cNvSpPr/>
      </dsp:nvSpPr>
      <dsp:spPr>
        <a:xfrm>
          <a:off x="7661776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682A1-EAFC-49F9-B355-876787A1A25B}">
      <dsp:nvSpPr>
        <dsp:cNvPr id="0" name=""/>
        <dsp:cNvSpPr/>
      </dsp:nvSpPr>
      <dsp:spPr>
        <a:xfrm>
          <a:off x="7782370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Designer, créateur, chefs</a:t>
          </a:r>
          <a:endParaRPr lang="fr-FR" sz="800" kern="1200" dirty="0"/>
        </a:p>
      </dsp:txBody>
      <dsp:txXfrm>
        <a:off x="7800030" y="2802364"/>
        <a:ext cx="929430" cy="567649"/>
      </dsp:txXfrm>
    </dsp:sp>
    <dsp:sp modelId="{B58487CF-6FF9-4C81-B619-6CD08313F47E}">
      <dsp:nvSpPr>
        <dsp:cNvPr id="0" name=""/>
        <dsp:cNvSpPr/>
      </dsp:nvSpPr>
      <dsp:spPr>
        <a:xfrm>
          <a:off x="7661776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D0B9D-3128-4918-B5B2-61E0411A1147}">
      <dsp:nvSpPr>
        <dsp:cNvPr id="0" name=""/>
        <dsp:cNvSpPr/>
      </dsp:nvSpPr>
      <dsp:spPr>
        <a:xfrm>
          <a:off x="7782370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Co-</a:t>
          </a:r>
          <a:r>
            <a:rPr lang="fr-FR" sz="800" kern="1200" dirty="0" err="1" smtClean="0"/>
            <a:t>branding</a:t>
          </a:r>
          <a:r>
            <a:rPr lang="fr-FR" sz="800" kern="1200" dirty="0" smtClean="0"/>
            <a:t>, licences, produits</a:t>
          </a:r>
          <a:endParaRPr lang="fr-FR" sz="800" kern="1200" dirty="0"/>
        </a:p>
      </dsp:txBody>
      <dsp:txXfrm>
        <a:off x="7800030" y="3556075"/>
        <a:ext cx="929430" cy="567649"/>
      </dsp:txXfrm>
    </dsp:sp>
    <dsp:sp modelId="{6F4E46E6-E2CB-47D8-A6D6-63F51DE1F37C}">
      <dsp:nvSpPr>
        <dsp:cNvPr id="0" name=""/>
        <dsp:cNvSpPr/>
      </dsp:nvSpPr>
      <dsp:spPr>
        <a:xfrm>
          <a:off x="7661776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004DF-712F-4020-951D-533AE809A353}">
      <dsp:nvSpPr>
        <dsp:cNvPr id="0" name=""/>
        <dsp:cNvSpPr/>
      </dsp:nvSpPr>
      <dsp:spPr>
        <a:xfrm>
          <a:off x="7782370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Offre globale, produits complémentaires, support</a:t>
          </a:r>
          <a:endParaRPr lang="fr-FR" sz="800" kern="1200" dirty="0"/>
        </a:p>
      </dsp:txBody>
      <dsp:txXfrm>
        <a:off x="7800030" y="4309787"/>
        <a:ext cx="929430" cy="567649"/>
      </dsp:txXfrm>
    </dsp:sp>
    <dsp:sp modelId="{ADC7B74F-3B13-44FF-9A60-44E30648A61F}">
      <dsp:nvSpPr>
        <dsp:cNvPr id="0" name=""/>
        <dsp:cNvSpPr/>
      </dsp:nvSpPr>
      <dsp:spPr>
        <a:xfrm>
          <a:off x="9048605" y="523570"/>
          <a:ext cx="1205938" cy="602969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STRATÉGIE</a:t>
          </a:r>
          <a:endParaRPr lang="fr-FR" sz="1000" kern="1200" dirty="0"/>
        </a:p>
      </dsp:txBody>
      <dsp:txXfrm>
        <a:off x="9066265" y="541230"/>
        <a:ext cx="1170618" cy="567649"/>
      </dsp:txXfrm>
    </dsp:sp>
    <dsp:sp modelId="{E1E65EE5-7C53-4C07-AD4B-0057BB93D41E}">
      <dsp:nvSpPr>
        <dsp:cNvPr id="0" name=""/>
        <dsp:cNvSpPr/>
      </dsp:nvSpPr>
      <dsp:spPr>
        <a:xfrm>
          <a:off x="9169198" y="1126539"/>
          <a:ext cx="120593" cy="45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26"/>
              </a:lnTo>
              <a:lnTo>
                <a:pt x="120593" y="4522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55C81-880C-4399-9C05-FC730A035751}">
      <dsp:nvSpPr>
        <dsp:cNvPr id="0" name=""/>
        <dsp:cNvSpPr/>
      </dsp:nvSpPr>
      <dsp:spPr>
        <a:xfrm>
          <a:off x="9289792" y="1277282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Entreprise à </a:t>
          </a:r>
          <a:r>
            <a:rPr lang="fr-FR" sz="800" kern="1200" dirty="0" err="1" smtClean="0"/>
            <a:t>Benchmarker</a:t>
          </a:r>
          <a:endParaRPr lang="fr-FR" sz="800" kern="1200" dirty="0"/>
        </a:p>
      </dsp:txBody>
      <dsp:txXfrm>
        <a:off x="9307452" y="1294942"/>
        <a:ext cx="929430" cy="567649"/>
      </dsp:txXfrm>
    </dsp:sp>
    <dsp:sp modelId="{F6178CF3-A7A5-45E7-B940-32094C428C03}">
      <dsp:nvSpPr>
        <dsp:cNvPr id="0" name=""/>
        <dsp:cNvSpPr/>
      </dsp:nvSpPr>
      <dsp:spPr>
        <a:xfrm>
          <a:off x="9169198" y="1126539"/>
          <a:ext cx="120593" cy="120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38"/>
              </a:lnTo>
              <a:lnTo>
                <a:pt x="120593" y="120593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8A66D-2458-444C-BF5C-759B8000867F}">
      <dsp:nvSpPr>
        <dsp:cNvPr id="0" name=""/>
        <dsp:cNvSpPr/>
      </dsp:nvSpPr>
      <dsp:spPr>
        <a:xfrm>
          <a:off x="9289792" y="2030993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Changement organisationnel</a:t>
          </a:r>
          <a:endParaRPr lang="fr-FR" sz="800" kern="1200" dirty="0"/>
        </a:p>
      </dsp:txBody>
      <dsp:txXfrm>
        <a:off x="9307452" y="2048653"/>
        <a:ext cx="929430" cy="567649"/>
      </dsp:txXfrm>
    </dsp:sp>
    <dsp:sp modelId="{F4AFF2ED-2E87-437A-8112-6919AE1A06FE}">
      <dsp:nvSpPr>
        <dsp:cNvPr id="0" name=""/>
        <dsp:cNvSpPr/>
      </dsp:nvSpPr>
      <dsp:spPr>
        <a:xfrm>
          <a:off x="9169198" y="1126539"/>
          <a:ext cx="120593" cy="195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649"/>
              </a:lnTo>
              <a:lnTo>
                <a:pt x="120593" y="19596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4562F-11FD-4785-8618-EBC9AAB4BAC6}">
      <dsp:nvSpPr>
        <dsp:cNvPr id="0" name=""/>
        <dsp:cNvSpPr/>
      </dsp:nvSpPr>
      <dsp:spPr>
        <a:xfrm>
          <a:off x="9289792" y="2784704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Stratégies et business model</a:t>
          </a:r>
          <a:endParaRPr lang="fr-FR" sz="800" kern="1200" dirty="0"/>
        </a:p>
      </dsp:txBody>
      <dsp:txXfrm>
        <a:off x="9307452" y="2802364"/>
        <a:ext cx="929430" cy="567649"/>
      </dsp:txXfrm>
    </dsp:sp>
    <dsp:sp modelId="{70D8F48B-C068-41DB-8E3A-582A8F4EEA84}">
      <dsp:nvSpPr>
        <dsp:cNvPr id="0" name=""/>
        <dsp:cNvSpPr/>
      </dsp:nvSpPr>
      <dsp:spPr>
        <a:xfrm>
          <a:off x="9169198" y="1126539"/>
          <a:ext cx="120593" cy="2713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360"/>
              </a:lnTo>
              <a:lnTo>
                <a:pt x="120593" y="27133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F5E9A-A9E5-423A-8B00-D6A7D27EB331}">
      <dsp:nvSpPr>
        <dsp:cNvPr id="0" name=""/>
        <dsp:cNvSpPr/>
      </dsp:nvSpPr>
      <dsp:spPr>
        <a:xfrm>
          <a:off x="9289792" y="3538415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Alliances et partenaires</a:t>
          </a:r>
          <a:endParaRPr lang="fr-FR" sz="800" kern="1200" dirty="0"/>
        </a:p>
      </dsp:txBody>
      <dsp:txXfrm>
        <a:off x="9307452" y="3556075"/>
        <a:ext cx="929430" cy="567649"/>
      </dsp:txXfrm>
    </dsp:sp>
    <dsp:sp modelId="{494060B7-273C-4E1F-B266-C811CF3F86E0}">
      <dsp:nvSpPr>
        <dsp:cNvPr id="0" name=""/>
        <dsp:cNvSpPr/>
      </dsp:nvSpPr>
      <dsp:spPr>
        <a:xfrm>
          <a:off x="9169198" y="1126539"/>
          <a:ext cx="120593" cy="3467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7071"/>
              </a:lnTo>
              <a:lnTo>
                <a:pt x="120593" y="3467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61344-1E3E-41D1-8554-109525C4A3CB}">
      <dsp:nvSpPr>
        <dsp:cNvPr id="0" name=""/>
        <dsp:cNvSpPr/>
      </dsp:nvSpPr>
      <dsp:spPr>
        <a:xfrm>
          <a:off x="9289792" y="4292127"/>
          <a:ext cx="964750" cy="602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Normes et règlementations</a:t>
          </a:r>
          <a:endParaRPr lang="fr-FR" sz="800" kern="1200" dirty="0"/>
        </a:p>
      </dsp:txBody>
      <dsp:txXfrm>
        <a:off x="9307452" y="4309787"/>
        <a:ext cx="929430" cy="5676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Ballerina</a:t>
          </a:r>
          <a:r>
            <a:rPr lang="fr-FR" sz="2000" kern="1200" dirty="0" smtClean="0"/>
            <a:t> lance </a:t>
          </a:r>
          <a:r>
            <a:rPr lang="fr-FR" sz="2000" kern="1200" dirty="0" err="1" smtClean="0"/>
            <a:t>Hush</a:t>
          </a:r>
          <a:r>
            <a:rPr lang="fr-FR" sz="2000" kern="1200" dirty="0" smtClean="0"/>
            <a:t> </a:t>
          </a:r>
          <a:r>
            <a:rPr lang="fr-FR" sz="2000" kern="1200" dirty="0" err="1" smtClean="0"/>
            <a:t>Hush</a:t>
          </a:r>
          <a:r>
            <a:rPr lang="fr-FR" sz="2000" kern="1200" dirty="0" smtClean="0"/>
            <a:t>, une gamme de bas de lingerie composée de phéromones pour stimuler la pratique sexuelle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Proposer un gel lubrifiant à base de phéromones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TECHNOLOGIQUE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Ingrédient atypique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Wireless, le caleçon en fils d’argent qui protège les testicules des ondes des smartphone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 brassard de sport protégeant des ondes smartphone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TECHNOLOGIQUE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Matière première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Ikea met en place des panneaux publicitaires colorés affichant des illusions d’optique</a:t>
          </a:r>
          <a:endParaRPr lang="fr-FR" sz="15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Développer des panneaux publicitaires connectées où les gens pourraient s’afficher eux-mêmes dessus en scannant en </a:t>
          </a:r>
          <a:r>
            <a:rPr lang="fr-FR" sz="1500" kern="1200" dirty="0" err="1" smtClean="0"/>
            <a:t>Qwer</a:t>
          </a:r>
          <a:r>
            <a:rPr lang="fr-FR" sz="1500" kern="1200" dirty="0" smtClean="0"/>
            <a:t> code </a:t>
          </a:r>
          <a:r>
            <a:rPr lang="fr-FR" sz="1500" kern="1200" dirty="0" err="1" smtClean="0"/>
            <a:t>rélié</a:t>
          </a:r>
          <a:r>
            <a:rPr lang="fr-FR" sz="1500" kern="1200" dirty="0" smtClean="0"/>
            <a:t> à leur profil </a:t>
          </a:r>
          <a:r>
            <a:rPr lang="fr-FR" sz="1500" kern="1200" dirty="0" err="1" smtClean="0"/>
            <a:t>Facebook</a:t>
          </a:r>
          <a:r>
            <a:rPr lang="fr-FR" sz="1500" kern="1200" dirty="0" smtClean="0"/>
            <a:t>.</a:t>
          </a:r>
          <a:endParaRPr lang="fr-FR" sz="15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SENSORIEL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Visuel, couleur et logo</a:t>
          </a:r>
          <a:endParaRPr lang="fr-FR" sz="1500" kern="1200" dirty="0"/>
        </a:p>
      </dsp:txBody>
      <dsp:txXfrm>
        <a:off x="0" y="723688"/>
        <a:ext cx="8128000" cy="6156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Volkswagen crée une application qui adapte le rythme de la musique en fonction de la conduite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Des cabinets d’essayage adaptant la musique d’ambiance au type d’article essayé.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SENSORIEL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Son, bruit, musique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Sensory</a:t>
          </a:r>
          <a:r>
            <a:rPr lang="fr-FR" sz="2000" kern="1200" dirty="0" smtClean="0"/>
            <a:t> Fiction : Un livre connecté qui vous permet de ressentir physiquement les émotions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des poignées de vélo émettant des vibrations comme les manettes de jeux </a:t>
          </a:r>
          <a:r>
            <a:rPr lang="fr-FR" sz="2000" kern="1200" dirty="0" err="1" smtClean="0"/>
            <a:t>video</a:t>
          </a:r>
          <a:r>
            <a:rPr lang="fr-FR" sz="2000" kern="1200" dirty="0" smtClean="0"/>
            <a:t> lorsque que le rythme s’accélère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SENSORIEL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Toucher, texture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 cinéma 4D propose une expérience augmentée avec des odeurs, du vent, de l’eau et un siège mobile.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Vos draps sont directement vendus avec l’odeur de votre choix intégrée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SENSORIEL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Odeur, parfum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Pepsi lance Spire, le distributeur connectée pouvant crée jusqu’à 1000 cocktails aux saveurs différentes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une machine à glace connectée reposant sur le même principe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SENSORIEL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Goût, saveur, arôme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Des lunettes connectées analyse vos pour sauvegarder les pages web qui vous intéressent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des </a:t>
          </a:r>
          <a:r>
            <a:rPr lang="fr-FR" sz="2000" kern="1200" dirty="0" err="1" smtClean="0"/>
            <a:t>smartshoes</a:t>
          </a:r>
          <a:r>
            <a:rPr lang="fr-FR" sz="2000" kern="1200" dirty="0" smtClean="0"/>
            <a:t> pour enregistrer l’activité quotidienne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CONSOMMATEUR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Cible, segment et marché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société israélienne dévoile un chargeur qui recharge la batterie de votre smartphone en 30 secondes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 chargeur ultraportable pour ordinateur portable / tablette permettant une charge ultrarapide (30 secondes ?)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CONSOMMATEUR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Besoins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« A book », un distributeur de livres sur ticket de caisse pour rendre l’attente de file agréable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« A </a:t>
          </a:r>
          <a:r>
            <a:rPr lang="fr-FR" sz="2000" kern="1200" dirty="0" err="1" smtClean="0"/>
            <a:t>towel</a:t>
          </a:r>
          <a:r>
            <a:rPr lang="fr-FR" sz="2000" kern="1200" dirty="0" smtClean="0"/>
            <a:t> », un distributeur de serviette de table qui proposé de courtes blagues à se faire entre amis !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CONSOMMATEUR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Situation de consommation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Sony vend des lecteurs MP3 étanches dans des bouteilles d’eau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Proposer de vendre des tablettes Waterproof dans des bocaux à poissons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COMMERCIAL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Distribution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Austral Lagons lance </a:t>
          </a:r>
          <a:r>
            <a:rPr lang="fr-FR" sz="2000" kern="1200" dirty="0" err="1" smtClean="0"/>
            <a:t>Dream</a:t>
          </a:r>
          <a:r>
            <a:rPr lang="fr-FR" sz="2000" kern="1200" dirty="0" smtClean="0"/>
            <a:t> </a:t>
          </a:r>
          <a:r>
            <a:rPr lang="fr-FR" sz="2000" kern="1200" dirty="0" err="1" smtClean="0"/>
            <a:t>Generator</a:t>
          </a:r>
          <a:r>
            <a:rPr lang="fr-FR" sz="2000" kern="1200" dirty="0" smtClean="0"/>
            <a:t>, une application qui permet de rêver d’îles paradisiaques sur commande.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Adapter ce système pourra rêver des plats particuliers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CONSOMMATEUR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Moment de la journée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 graphiste américain imagine les bières des supers héros de la Ligue des Justiciers (Marvel)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une gamme de sirop (à destination des enfants) autour de l’univers </a:t>
          </a:r>
          <a:r>
            <a:rPr lang="fr-FR" sz="2000" kern="1200" dirty="0" err="1" smtClean="0"/>
            <a:t>Marvel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CONSOMMATEUR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Univers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Nissan crée une peinture qui rend la carrosserie insalissable</a:t>
          </a:r>
          <a:endParaRPr lang="fr-FR" sz="21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Appliquer un filtre hydrophobique aux pare-brises</a:t>
          </a:r>
          <a:endParaRPr lang="fr-FR" sz="21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Fonctionnalités</a:t>
          </a:r>
          <a:endParaRPr lang="fr-FR" sz="2100" kern="1200" dirty="0"/>
        </a:p>
      </dsp:txBody>
      <dsp:txXfrm>
        <a:off x="0" y="723688"/>
        <a:ext cx="8128000" cy="61565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Nivea crée un bracelet connecté pour repérer vos enfants sur la plage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des brassards d’eau connectés qui vous aide pour localiser et alerter en cas de problème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Tendances marketing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En Turquie, un plâtre imprimé en 3D soigne plus rapidement les blessures grâce à des ultrasons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des pansements intelligents grâce aux imprimantes 3D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Marchés précoces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Granny </a:t>
          </a:r>
          <a:r>
            <a:rPr lang="fr-FR" sz="1700" kern="1200" dirty="0" err="1" smtClean="0"/>
            <a:t>Nav</a:t>
          </a:r>
          <a:r>
            <a:rPr lang="fr-FR" sz="1700" kern="1200" dirty="0" smtClean="0"/>
            <a:t>, le système de navigation spécialement conçu pour le troisième âge</a:t>
          </a:r>
          <a:endParaRPr lang="fr-FR" sz="17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Créer un GPS spécial « soirée » qui fera éviter les grands axes fréquentés en fin de soirée afin d’éviter de rencontrer des automobilistes ivres</a:t>
          </a:r>
          <a:endParaRPr lang="fr-FR" sz="17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Autres catégories produit</a:t>
          </a:r>
          <a:endParaRPr lang="fr-FR" sz="1700" kern="1200" dirty="0"/>
        </a:p>
      </dsp:txBody>
      <dsp:txXfrm>
        <a:off x="0" y="723688"/>
        <a:ext cx="8128000" cy="61565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nouvelle bouteille Coca-Cola 2 en1, bouteille et ballon de football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Metttre</a:t>
          </a:r>
          <a:r>
            <a:rPr lang="fr-FR" sz="2000" kern="1200" dirty="0" smtClean="0"/>
            <a:t> au point un ballon de foot pouvant faire office de frisbee une fois dégonflé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Architecture combinatoire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Ooho</a:t>
          </a:r>
          <a:r>
            <a:rPr lang="fr-FR" sz="2000" kern="1200" dirty="0" smtClean="0"/>
            <a:t>, une bouteille d’eau dont le packaging se boit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 film plastique de protection des aliments qui se consume à la cuisson et se transforme en sauce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METAPRODUIT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Packaging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Nescafé</a:t>
          </a:r>
          <a:r>
            <a:rPr lang="fr-FR" sz="2000" kern="1200" baseline="0" dirty="0" smtClean="0"/>
            <a:t> incorpore un réveil aux couvercles de ses packagings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Proposer un mini-distributeur de chewing-gum sur les bouteilles de vin pour éviter la coloration des dents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METAPRODUIT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Services associés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 joaillier Van </a:t>
          </a:r>
          <a:r>
            <a:rPr lang="fr-FR" sz="1900" kern="1200" dirty="0" err="1" smtClean="0"/>
            <a:t>Cleef</a:t>
          </a:r>
          <a:r>
            <a:rPr lang="fr-FR" sz="1900" kern="1200" dirty="0" smtClean="0"/>
            <a:t> crée une montre qui reproduit le fonctionnement du système solaire</a:t>
          </a:r>
          <a:endParaRPr lang="fr-FR" sz="19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Créer une montre dont le mécanisme s’adapte automatiquement au fuseau horaire en fonction de </a:t>
          </a:r>
          <a:r>
            <a:rPr lang="fr-FR" sz="1900" kern="1200" smtClean="0"/>
            <a:t>notre position</a:t>
          </a:r>
          <a:endParaRPr lang="fr-FR" sz="19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METAPRODUIT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Designer, créateur, chef</a:t>
          </a:r>
          <a:endParaRPr lang="fr-FR" sz="1900" kern="1200" dirty="0"/>
        </a:p>
      </dsp:txBody>
      <dsp:txXfrm>
        <a:off x="0" y="723688"/>
        <a:ext cx="8128000" cy="615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Oasis joue avec Le Bon Coin pour promouvoir sa </a:t>
          </a:r>
          <a:r>
            <a:rPr lang="fr-FR" sz="2000" kern="1200" dirty="0" err="1" smtClean="0"/>
            <a:t>websérie</a:t>
          </a:r>
          <a:r>
            <a:rPr lang="fr-FR" sz="2000" kern="1200" dirty="0" smtClean="0"/>
            <a:t> « L’effet </a:t>
          </a:r>
          <a:r>
            <a:rPr lang="fr-FR" sz="2000" kern="1200" dirty="0" err="1" smtClean="0"/>
            <a:t>Papayon</a:t>
          </a:r>
          <a:r>
            <a:rPr lang="fr-FR" sz="2000" kern="1200" dirty="0" smtClean="0"/>
            <a:t> »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Proposer le défilé de mode </a:t>
          </a:r>
          <a:r>
            <a:rPr lang="fr-FR" sz="2000" kern="1200" dirty="0" err="1" smtClean="0"/>
            <a:t>Papayon</a:t>
          </a:r>
          <a:r>
            <a:rPr lang="fr-FR" sz="2000" kern="1200" dirty="0" smtClean="0"/>
            <a:t> dans les rues des grandes villes afin de promouvoir le web-série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COMMERCIAL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Communication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Lego et Star </a:t>
          </a:r>
          <a:r>
            <a:rPr lang="fr-FR" sz="1800" kern="1200" dirty="0" err="1" smtClean="0"/>
            <a:t>Wars</a:t>
          </a:r>
          <a:r>
            <a:rPr lang="fr-FR" sz="1800" kern="1200" dirty="0" smtClean="0"/>
            <a:t> font la promotion de leur nouvelle gamme avec la création d’un orgue de barbarie dédiée à des bandes sons du film</a:t>
          </a:r>
          <a:endParaRPr lang="fr-FR" sz="18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Développer une gamme d’instruments </a:t>
          </a:r>
          <a:r>
            <a:rPr lang="fr-FR" sz="1800" kern="1200" dirty="0" err="1" smtClean="0"/>
            <a:t>Légo</a:t>
          </a:r>
          <a:r>
            <a:rPr lang="fr-FR" sz="1800" kern="1200" dirty="0" smtClean="0"/>
            <a:t> pour équiper un orchestre ou un groupe mondialement connu.</a:t>
          </a:r>
          <a:endParaRPr lang="fr-FR" sz="18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METAPRODUIT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Co-</a:t>
          </a:r>
          <a:r>
            <a:rPr lang="fr-FR" sz="1800" kern="1200" dirty="0" err="1" smtClean="0"/>
            <a:t>branding</a:t>
          </a:r>
          <a:r>
            <a:rPr lang="fr-FR" sz="1800" kern="1200" dirty="0" smtClean="0"/>
            <a:t>, licences, produits</a:t>
          </a:r>
          <a:endParaRPr lang="fr-FR" sz="1800" kern="1200" dirty="0"/>
        </a:p>
      </dsp:txBody>
      <dsp:txXfrm>
        <a:off x="0" y="723688"/>
        <a:ext cx="8128000" cy="61565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Bibliochaise</a:t>
          </a:r>
          <a:r>
            <a:rPr lang="fr-FR" sz="2000" kern="1200" dirty="0" smtClean="0"/>
            <a:t>, un siège faisant office de bibliothèque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une livre de recette cuisine intégrant les échantillons d’ingrédients nécessaires aux recettes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METAPRODUIT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Offre globale, produits complémentaires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Vodkaster</a:t>
          </a:r>
          <a:r>
            <a:rPr lang="fr-FR" sz="1400" kern="1200" dirty="0" smtClean="0"/>
            <a:t>, une nouvelle plateforme communautaire destinée aux films, séries et documentaires</a:t>
          </a:r>
          <a:endParaRPr lang="fr-FR" sz="14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Ajouter à cette plateforme  un service de VOOD: Vidéo Originale à la Demande  (l’entreprise se charge de retrouver la version originale physique du film [K7, Dvd…] et de l’envoyer) pour concurrencer la service livraison d’Amazon</a:t>
          </a:r>
          <a:endParaRPr lang="fr-FR" sz="14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STRATEGIE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Entreprise à </a:t>
          </a:r>
          <a:r>
            <a:rPr lang="fr-FR" sz="1400" kern="1200" dirty="0" err="1" smtClean="0"/>
            <a:t>benchmarker</a:t>
          </a:r>
          <a:endParaRPr lang="fr-FR" sz="1400" kern="1200" dirty="0"/>
        </a:p>
      </dsp:txBody>
      <dsp:txXfrm>
        <a:off x="0" y="723688"/>
        <a:ext cx="8128000" cy="61565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Les nutritionnistes proposent un nouveau système d’</a:t>
          </a:r>
          <a:r>
            <a:rPr lang="fr-FR" sz="1800" kern="1200" dirty="0" err="1" smtClean="0"/>
            <a:t>étiquettage</a:t>
          </a:r>
          <a:r>
            <a:rPr lang="fr-FR" sz="1800" kern="1200" dirty="0" smtClean="0"/>
            <a:t> pour simplifier l’identification des aliments sains</a:t>
          </a:r>
          <a:endParaRPr lang="fr-FR" sz="18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Mettre au point un système d’</a:t>
          </a:r>
          <a:r>
            <a:rPr lang="fr-FR" sz="1800" kern="1200" dirty="0" err="1" smtClean="0"/>
            <a:t>étiquettage</a:t>
          </a:r>
          <a:r>
            <a:rPr lang="fr-FR" sz="1800" kern="1200" dirty="0" smtClean="0"/>
            <a:t> des smartphone fonction de leur niveau d’émission d’ondes (potentiellement nocives)</a:t>
          </a:r>
          <a:endParaRPr lang="fr-FR" sz="18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STRATEGIE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Changement organisationnel</a:t>
          </a:r>
          <a:endParaRPr lang="fr-FR" sz="1800" kern="1200" dirty="0"/>
        </a:p>
      </dsp:txBody>
      <dsp:txXfrm>
        <a:off x="0" y="723688"/>
        <a:ext cx="8128000" cy="61565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Le </a:t>
          </a:r>
          <a:r>
            <a:rPr lang="fr-FR" sz="1400" kern="1200" dirty="0" err="1" smtClean="0"/>
            <a:t>Bitcoin</a:t>
          </a:r>
          <a:endParaRPr lang="fr-FR" sz="14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Mettre au point un nouveau business model de tarification à l’usage des smartphone  où le coût initial sera nul mais l’amortissement même du matériel se ferait au fur et à mesure de son usage réel</a:t>
          </a:r>
          <a:endParaRPr lang="fr-FR" sz="14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STRATEGIE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Stratégies et business model</a:t>
          </a:r>
          <a:endParaRPr lang="fr-FR" sz="1400" kern="1200" dirty="0"/>
        </a:p>
      </dsp:txBody>
      <dsp:txXfrm>
        <a:off x="0" y="723688"/>
        <a:ext cx="8128000" cy="61565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Google et Intel présentent de nouveaux </a:t>
          </a:r>
          <a:r>
            <a:rPr lang="fr-FR" sz="2000" kern="1200" dirty="0" err="1" smtClean="0"/>
            <a:t>Chrombooks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Yahoo! s’allie avec une entreprise de matériel téléphonique type Nokia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STRATEGIE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Alliances et partenaires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norme ISO pour le </a:t>
          </a:r>
          <a:r>
            <a:rPr lang="fr-FR" sz="2000" kern="1200" dirty="0" err="1" smtClean="0"/>
            <a:t>cloud</a:t>
          </a:r>
          <a:r>
            <a:rPr lang="fr-FR" sz="2000" kern="1200" dirty="0" smtClean="0"/>
            <a:t> en préparation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une norme concernant les technologies de réalité augmentée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STRATEGIE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Normes et réglementations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Picture House, le restaurant qui vous fait payer la note avec une photo </a:t>
          </a:r>
          <a:r>
            <a:rPr lang="fr-FR" sz="2000" kern="1200" dirty="0" err="1" smtClean="0"/>
            <a:t>Instagram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Commander son menu dans un </a:t>
          </a:r>
          <a:r>
            <a:rPr lang="fr-FR" sz="2000" kern="1200" dirty="0" err="1" smtClean="0"/>
            <a:t>fast</a:t>
          </a:r>
          <a:r>
            <a:rPr lang="fr-FR" sz="2000" kern="1200" dirty="0" smtClean="0"/>
            <a:t> </a:t>
          </a:r>
          <a:r>
            <a:rPr lang="fr-FR" sz="2000" kern="1200" dirty="0" err="1" smtClean="0"/>
            <a:t>food</a:t>
          </a:r>
          <a:r>
            <a:rPr lang="fr-FR" sz="2000" kern="1200" dirty="0" smtClean="0"/>
            <a:t> en un « </a:t>
          </a:r>
          <a:r>
            <a:rPr lang="fr-FR" sz="2000" kern="1200" dirty="0" err="1" smtClean="0"/>
            <a:t>Tweet</a:t>
          </a:r>
          <a:r>
            <a:rPr lang="fr-FR" sz="2000" kern="1200" dirty="0" smtClean="0"/>
            <a:t> »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COMMERCIAL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Situation d’achat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L’Aéroport de Paris lance son concours de </a:t>
          </a:r>
          <a:r>
            <a:rPr lang="fr-FR" sz="1900" kern="1200" dirty="0" err="1" smtClean="0"/>
            <a:t>selfie</a:t>
          </a:r>
          <a:r>
            <a:rPr lang="fr-FR" sz="1900" kern="1200" dirty="0" smtClean="0"/>
            <a:t> sur la façade d’Orly Sud</a:t>
          </a:r>
          <a:endParaRPr lang="fr-FR" sz="19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L’aéroport de Paris lance son « défilé des hôtesses » afin que l’hôtesse élue comme « miss » soit en photo sur les billets d’avion</a:t>
          </a:r>
          <a:endParaRPr lang="fr-FR" sz="19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COMMERCIAL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Evénementiel</a:t>
          </a:r>
          <a:endParaRPr lang="fr-FR" sz="1900" kern="1200" dirty="0"/>
        </a:p>
      </dsp:txBody>
      <dsp:txXfrm>
        <a:off x="0" y="723688"/>
        <a:ext cx="8128000" cy="615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Au Canada, le restaurant </a:t>
          </a:r>
          <a:r>
            <a:rPr lang="fr-FR" sz="1900" kern="1200" dirty="0" err="1" smtClean="0"/>
            <a:t>Carino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Japanese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Bistot</a:t>
          </a:r>
          <a:r>
            <a:rPr lang="fr-FR" sz="1900" kern="1200" dirty="0" smtClean="0"/>
            <a:t> met en place un système de réduction sur ticket de caisse pour les enfants sages</a:t>
          </a:r>
          <a:endParaRPr lang="fr-FR" sz="19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Envisager un système de majoration pour les parents qui ne s’occupent pas de leurs enfants au restaurant</a:t>
          </a:r>
          <a:endParaRPr lang="fr-FR" sz="19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16462"/>
          <a:ext cx="8128000" cy="2059061"/>
        </a:xfrm>
        <a:prstGeom prst="upArrowCallou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COMMERCIAL</a:t>
          </a:r>
          <a:endParaRPr lang="fr-FR" sz="2500" kern="1200" dirty="0"/>
        </a:p>
      </dsp:txBody>
      <dsp:txXfrm rot="-10800000">
        <a:off x="0" y="16462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Offre promotionnelle</a:t>
          </a:r>
          <a:endParaRPr lang="fr-FR" sz="1900" kern="1200" dirty="0"/>
        </a:p>
      </dsp:txBody>
      <dsp:txXfrm>
        <a:off x="0" y="723688"/>
        <a:ext cx="8128000" cy="615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Ficks</a:t>
          </a:r>
          <a:r>
            <a:rPr lang="fr-FR" sz="2000" kern="1200" dirty="0" smtClean="0"/>
            <a:t>, un additif pour cocktails qui permet d’éviter la gueule de bois du lendemain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Créer un additif anti-gueule de bois par rapport à un type d’alcool particulier : bière, vodka, vin, rhum…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TECHNOLOGIQUE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Additifs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 </a:t>
          </a:r>
          <a:r>
            <a:rPr lang="fr-FR" sz="2000" kern="1200" dirty="0" err="1" smtClean="0"/>
            <a:t>mini-robot</a:t>
          </a:r>
          <a:r>
            <a:rPr lang="fr-FR" sz="2000" kern="1200" dirty="0" smtClean="0"/>
            <a:t> qui imprime sur une feuille le texte que vous écrivez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Inventer un machine à écrire autonome (identique à celle du </a:t>
          </a:r>
          <a:r>
            <a:rPr lang="fr-FR" sz="2000" kern="1200" dirty="0" err="1" smtClean="0"/>
            <a:t>Xxème</a:t>
          </a:r>
          <a:r>
            <a:rPr lang="fr-FR" sz="2000" kern="1200" dirty="0" smtClean="0"/>
            <a:t> siècle), moderne (ergonomie, poids…) et connectée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TECHNOLOGIQUE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Process innovant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E5F6-0816-4634-B1FD-41535455C008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source</a:t>
          </a:r>
          <a:endParaRPr lang="fr-FR" sz="2500" kern="1200" dirty="0"/>
        </a:p>
      </dsp:txBody>
      <dsp:txXfrm>
        <a:off x="0" y="4078917"/>
        <a:ext cx="8128000" cy="722947"/>
      </dsp:txXfrm>
    </dsp:sp>
    <dsp:sp modelId="{6583A507-734F-4D0A-AF7B-5237524DBE88}">
      <dsp:nvSpPr>
        <dsp:cNvPr id="0" name=""/>
        <dsp:cNvSpPr/>
      </dsp:nvSpPr>
      <dsp:spPr>
        <a:xfrm>
          <a:off x="0" y="4775089"/>
          <a:ext cx="8128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Amazon dévoile « Prime Air », un futur système de livraison par </a:t>
          </a:r>
          <a:r>
            <a:rPr lang="fr-FR" sz="2000" kern="1200" dirty="0" err="1" smtClean="0"/>
            <a:t>drônes</a:t>
          </a:r>
          <a:endParaRPr lang="fr-FR" sz="2000" kern="1200" dirty="0"/>
        </a:p>
      </dsp:txBody>
      <dsp:txXfrm>
        <a:off x="0" y="4775089"/>
        <a:ext cx="8128000" cy="615844"/>
      </dsp:txXfrm>
    </dsp:sp>
    <dsp:sp modelId="{8802E12B-CC52-418E-BC24-AEDB5858B9F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Idée novatrice</a:t>
          </a:r>
          <a:endParaRPr lang="fr-FR" sz="2500" kern="1200" dirty="0"/>
        </a:p>
      </dsp:txBody>
      <dsp:txXfrm rot="-10800000">
        <a:off x="0" y="2039937"/>
        <a:ext cx="8128000" cy="722730"/>
      </dsp:txXfrm>
    </dsp:sp>
    <dsp:sp modelId="{0D7C51B6-6083-4D2D-998A-6EF871CB4EDC}">
      <dsp:nvSpPr>
        <dsp:cNvPr id="0" name=""/>
        <dsp:cNvSpPr/>
      </dsp:nvSpPr>
      <dsp:spPr>
        <a:xfrm>
          <a:off x="0" y="276266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Création de sociétés de courtier-pilote de drones pour des livraisons express</a:t>
          </a:r>
          <a:endParaRPr lang="fr-FR" sz="2000" kern="1200" dirty="0"/>
        </a:p>
      </dsp:txBody>
      <dsp:txXfrm>
        <a:off x="0" y="2762668"/>
        <a:ext cx="8128000" cy="615659"/>
      </dsp:txXfrm>
    </dsp:sp>
    <dsp:sp modelId="{7907EE74-C6D0-418F-9E38-CE02E2DCFD5B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TECHNOLOGIQUE</a:t>
          </a:r>
          <a:endParaRPr lang="fr-FR" sz="2500" kern="1200" dirty="0"/>
        </a:p>
      </dsp:txBody>
      <dsp:txXfrm rot="-10800000">
        <a:off x="0" y="957"/>
        <a:ext cx="8128000" cy="722730"/>
      </dsp:txXfrm>
    </dsp:sp>
    <dsp:sp modelId="{64FF0246-4F56-4831-AB83-FA73C0C97598}">
      <dsp:nvSpPr>
        <dsp:cNvPr id="0" name=""/>
        <dsp:cNvSpPr/>
      </dsp:nvSpPr>
      <dsp:spPr>
        <a:xfrm>
          <a:off x="0" y="723688"/>
          <a:ext cx="8128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Enjeux technologiques</a:t>
          </a:r>
          <a:endParaRPr lang="fr-FR" sz="2000" kern="1200" dirty="0"/>
        </a:p>
      </dsp:txBody>
      <dsp:txXfrm>
        <a:off x="0" y="723688"/>
        <a:ext cx="8128000" cy="61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3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06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336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18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4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94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46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72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00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83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73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46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7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76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54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7F9E-7C99-4252-9411-463635BBA2F8}" type="datetimeFigureOut">
              <a:rPr lang="fr-FR" smtClean="0"/>
              <a:pPr/>
              <a:t>25/05/2014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15DE12-FAE5-4850-BE33-BCF3CCD799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59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4" Type="http://schemas.openxmlformats.org/officeDocument/2006/relationships/diagramQuickStyle" Target="../diagrams/quickStyle22.xml"/><Relationship Id="rId5" Type="http://schemas.openxmlformats.org/officeDocument/2006/relationships/diagramColors" Target="../diagrams/colors22.xml"/><Relationship Id="rId6" Type="http://schemas.microsoft.com/office/2007/relationships/diagramDrawing" Target="../diagrams/drawing2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4" Type="http://schemas.openxmlformats.org/officeDocument/2006/relationships/diagramQuickStyle" Target="../diagrams/quickStyle26.xml"/><Relationship Id="rId5" Type="http://schemas.openxmlformats.org/officeDocument/2006/relationships/diagramColors" Target="../diagrams/colors26.xml"/><Relationship Id="rId6" Type="http://schemas.microsoft.com/office/2007/relationships/diagramDrawing" Target="../diagrams/drawing2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4" Type="http://schemas.openxmlformats.org/officeDocument/2006/relationships/diagramQuickStyle" Target="../diagrams/quickStyle27.xml"/><Relationship Id="rId5" Type="http://schemas.openxmlformats.org/officeDocument/2006/relationships/diagramColors" Target="../diagrams/colors27.xml"/><Relationship Id="rId6" Type="http://schemas.microsoft.com/office/2007/relationships/diagramDrawing" Target="../diagrams/drawing2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4" Type="http://schemas.openxmlformats.org/officeDocument/2006/relationships/diagramQuickStyle" Target="../diagrams/quickStyle28.xml"/><Relationship Id="rId5" Type="http://schemas.openxmlformats.org/officeDocument/2006/relationships/diagramColors" Target="../diagrams/colors28.xml"/><Relationship Id="rId6" Type="http://schemas.microsoft.com/office/2007/relationships/diagramDrawing" Target="../diagrams/drawing2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4" Type="http://schemas.openxmlformats.org/officeDocument/2006/relationships/diagramQuickStyle" Target="../diagrams/quickStyle29.xml"/><Relationship Id="rId5" Type="http://schemas.openxmlformats.org/officeDocument/2006/relationships/diagramColors" Target="../diagrams/colors29.xml"/><Relationship Id="rId6" Type="http://schemas.microsoft.com/office/2007/relationships/diagramDrawing" Target="../diagrams/drawing2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4" Type="http://schemas.openxmlformats.org/officeDocument/2006/relationships/diagramQuickStyle" Target="../diagrams/quickStyle30.xml"/><Relationship Id="rId5" Type="http://schemas.openxmlformats.org/officeDocument/2006/relationships/diagramColors" Target="../diagrams/colors30.xml"/><Relationship Id="rId6" Type="http://schemas.microsoft.com/office/2007/relationships/diagramDrawing" Target="../diagrams/drawing3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4" Type="http://schemas.openxmlformats.org/officeDocument/2006/relationships/diagramQuickStyle" Target="../diagrams/quickStyle31.xml"/><Relationship Id="rId5" Type="http://schemas.openxmlformats.org/officeDocument/2006/relationships/diagramColors" Target="../diagrams/colors31.xml"/><Relationship Id="rId6" Type="http://schemas.microsoft.com/office/2007/relationships/diagramDrawing" Target="../diagrams/drawing3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4" Type="http://schemas.openxmlformats.org/officeDocument/2006/relationships/diagramQuickStyle" Target="../diagrams/quickStyle32.xml"/><Relationship Id="rId5" Type="http://schemas.openxmlformats.org/officeDocument/2006/relationships/diagramColors" Target="../diagrams/colors32.xml"/><Relationship Id="rId6" Type="http://schemas.microsoft.com/office/2007/relationships/diagramDrawing" Target="../diagrams/drawing3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4" Type="http://schemas.openxmlformats.org/officeDocument/2006/relationships/diagramQuickStyle" Target="../diagrams/quickStyle33.xml"/><Relationship Id="rId5" Type="http://schemas.openxmlformats.org/officeDocument/2006/relationships/diagramColors" Target="../diagrams/colors33.xml"/><Relationship Id="rId6" Type="http://schemas.microsoft.com/office/2007/relationships/diagramDrawing" Target="../diagrams/drawing3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4" Type="http://schemas.openxmlformats.org/officeDocument/2006/relationships/diagramQuickStyle" Target="../diagrams/quickStyle34.xml"/><Relationship Id="rId5" Type="http://schemas.openxmlformats.org/officeDocument/2006/relationships/diagramColors" Target="../diagrams/colors34.xml"/><Relationship Id="rId6" Type="http://schemas.microsoft.com/office/2007/relationships/diagramDrawing" Target="../diagrams/drawing3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4" Type="http://schemas.openxmlformats.org/officeDocument/2006/relationships/diagramQuickStyle" Target="../diagrams/quickStyle35.xml"/><Relationship Id="rId5" Type="http://schemas.openxmlformats.org/officeDocument/2006/relationships/diagramColors" Target="../diagrams/colors35.xml"/><Relationship Id="rId6" Type="http://schemas.microsoft.com/office/2007/relationships/diagramDrawing" Target="../diagrams/drawing3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4" Type="http://schemas.openxmlformats.org/officeDocument/2006/relationships/diagramQuickStyle" Target="../diagrams/quickStyle36.xml"/><Relationship Id="rId5" Type="http://schemas.openxmlformats.org/officeDocument/2006/relationships/diagramColors" Target="../diagrams/colors36.xml"/><Relationship Id="rId6" Type="http://schemas.microsoft.com/office/2007/relationships/diagramDrawing" Target="../diagrams/drawing3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/>
          <p:cNvSpPr txBox="1">
            <a:spLocks/>
          </p:cNvSpPr>
          <p:nvPr/>
        </p:nvSpPr>
        <p:spPr>
          <a:xfrm>
            <a:off x="970865" y="3749813"/>
            <a:ext cx="8737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Licence 3 Marketing Vente</a:t>
            </a: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806273" y="2722636"/>
            <a:ext cx="8839200" cy="1219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800" dirty="0" smtClean="0"/>
              <a:t>Marketing For Innovation</a:t>
            </a:r>
            <a:endParaRPr lang="fr-FR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1650671" y="5657671"/>
            <a:ext cx="5080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GAUDIN Victor</a:t>
            </a:r>
            <a:br>
              <a:rPr lang="fr-FR" dirty="0" smtClean="0"/>
            </a:br>
            <a:r>
              <a:rPr lang="fr-FR" dirty="0" smtClean="0"/>
              <a:t>SINIG Quentin</a:t>
            </a:r>
            <a:br>
              <a:rPr lang="fr-FR" dirty="0" smtClean="0"/>
            </a:br>
            <a:r>
              <a:rPr lang="fr-FR" dirty="0" smtClean="0"/>
              <a:t>LESAGE Mélodie</a:t>
            </a:r>
            <a:br>
              <a:rPr lang="fr-FR" dirty="0" smtClean="0"/>
            </a:br>
            <a:r>
              <a:rPr lang="fr-FR" dirty="0" smtClean="0"/>
              <a:t>LECLERCQ Laure</a:t>
            </a:r>
            <a:endParaRPr lang="fr-FR" dirty="0"/>
          </a:p>
        </p:txBody>
      </p:sp>
      <p:pic>
        <p:nvPicPr>
          <p:cNvPr id="1026" name="Picture 2" descr="http://www.fournisseurs-electricite.com/images/stories/ampoule_bonne_id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465" y="2080111"/>
            <a:ext cx="1356799" cy="250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79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907628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http://www.lemonde.fr/technologies/article/2013/12/02/des-paquets-livres-par-drones-d-ici-cinq-ans_3523489_651865.html</a:t>
            </a:r>
          </a:p>
        </p:txBody>
      </p:sp>
    </p:spTree>
    <p:extLst>
      <p:ext uri="{BB962C8B-B14F-4D97-AF65-F5344CB8AC3E}">
        <p14:creationId xmlns:p14="http://schemas.microsoft.com/office/powerpoint/2010/main" val="262183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788077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http://creapills.com/idee/une-marque-de-lingerie-cree-des-bas-parfumes-aux-pheromones-pour-amplifier-l-attraction-sexuelle</a:t>
            </a:r>
          </a:p>
        </p:txBody>
      </p:sp>
    </p:spTree>
    <p:extLst>
      <p:ext uri="{BB962C8B-B14F-4D97-AF65-F5344CB8AC3E}">
        <p14:creationId xmlns:p14="http://schemas.microsoft.com/office/powerpoint/2010/main" val="320310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74872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-1" y="6581001"/>
            <a:ext cx="10098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http</a:t>
            </a:r>
            <a:r>
              <a:rPr lang="fr-FR" sz="1200" dirty="0"/>
              <a:t>://creapills.com/idee/wireless-armour-un-calecon-en-fils-d-argent-qui-protege-vos-testicules-des-ondes-des-smartphones</a:t>
            </a:r>
          </a:p>
        </p:txBody>
      </p:sp>
    </p:spTree>
    <p:extLst>
      <p:ext uri="{BB962C8B-B14F-4D97-AF65-F5344CB8AC3E}">
        <p14:creationId xmlns:p14="http://schemas.microsoft.com/office/powerpoint/2010/main" val="213910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307019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http://creapills.com/idee/ikea-egaye-la-belgique-avec-des-panneaux-publicitaires-colores-affichant-des-illusions-d-optique</a:t>
            </a:r>
          </a:p>
        </p:txBody>
      </p:sp>
    </p:spTree>
    <p:extLst>
      <p:ext uri="{BB962C8B-B14F-4D97-AF65-F5344CB8AC3E}">
        <p14:creationId xmlns:p14="http://schemas.microsoft.com/office/powerpoint/2010/main" val="218278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093924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http://creapills.com/idee/volkswagen-cree-une-application-smartphone-qui-transforme-votre-conduite-en-musique</a:t>
            </a:r>
          </a:p>
        </p:txBody>
      </p:sp>
    </p:spTree>
    <p:extLst>
      <p:ext uri="{BB962C8B-B14F-4D97-AF65-F5344CB8AC3E}">
        <p14:creationId xmlns:p14="http://schemas.microsoft.com/office/powerpoint/2010/main" val="290917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021745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</a:t>
            </a:r>
            <a:r>
              <a:rPr lang="fr-FR" sz="1200" dirty="0" smtClean="0"/>
              <a:t>creapills.com/idee/sensory-fiction-un-livre-connecte-qui-vous-permet-de-ressentir-physiquement-les-emotions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1435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064085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-1" y="6581001"/>
            <a:ext cx="11214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http</a:t>
            </a:r>
            <a:r>
              <a:rPr lang="fr-FR" sz="1200" dirty="0"/>
              <a:t>://creapills.com/idee/ce-cinema-4d-propose-des-experiences-augmentees-avec-des-odeurs-du-vent-de-l-eau-et-des-mouvements</a:t>
            </a:r>
          </a:p>
        </p:txBody>
      </p:sp>
    </p:spTree>
    <p:extLst>
      <p:ext uri="{BB962C8B-B14F-4D97-AF65-F5344CB8AC3E}">
        <p14:creationId xmlns:p14="http://schemas.microsoft.com/office/powerpoint/2010/main" val="1697669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302376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</a:t>
            </a:r>
            <a:r>
              <a:rPr lang="fr-FR" sz="1200" dirty="0" smtClean="0"/>
              <a:t>creapills.com/idee/spire-le-distributeur-connecte-de-pepsi-capable-de-creer-1000-cocktails-differents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45289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40104475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-1" y="6581001"/>
            <a:ext cx="100449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</a:t>
            </a:r>
            <a:r>
              <a:rPr lang="fr-FR" sz="1200" dirty="0"/>
              <a:t>: http://creapills.com/idee/cette-lunette-connectee-analyse-vos-sens-pour-sauvegarder-les-pages-web-qui-vous-interessent</a:t>
            </a:r>
          </a:p>
        </p:txBody>
      </p:sp>
    </p:spTree>
    <p:extLst>
      <p:ext uri="{BB962C8B-B14F-4D97-AF65-F5344CB8AC3E}">
        <p14:creationId xmlns:p14="http://schemas.microsoft.com/office/powerpoint/2010/main" val="360159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099101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6581001"/>
            <a:ext cx="12192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</a:t>
            </a:r>
            <a:r>
              <a:rPr lang="fr-FR" sz="1200" dirty="0" smtClean="0"/>
              <a:t>creapills.com/idee/une-societe-israelienne-devoile-un-chargeur-qui-recharge-la-batterie-de-votre-smartphone-en-30-secondes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7561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http://creapills.com/idee/en-nouvelle-zelande-sony-vend-des-lecteurs-mp3-etanches-dans-des-bouteilles-d-eau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157352412"/>
              </p:ext>
            </p:extLst>
          </p:nvPr>
        </p:nvGraphicFramePr>
        <p:xfrm>
          <a:off x="794869" y="1042396"/>
          <a:ext cx="102586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68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860452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810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http://1001idees.propulseurs.com/ville/quand-la-lecture-devient-un-coupe-file/</a:t>
            </a:r>
          </a:p>
        </p:txBody>
      </p:sp>
    </p:spTree>
    <p:extLst>
      <p:ext uri="{BB962C8B-B14F-4D97-AF65-F5344CB8AC3E}">
        <p14:creationId xmlns:p14="http://schemas.microsoft.com/office/powerpoint/2010/main" val="1204769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407623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http://creapills.com/idee/une-agence-de-voyage-cree-une-application-pour-rever-sur-commande-d-iles-paradisiaques</a:t>
            </a:r>
          </a:p>
        </p:txBody>
      </p:sp>
    </p:spTree>
    <p:extLst>
      <p:ext uri="{BB962C8B-B14F-4D97-AF65-F5344CB8AC3E}">
        <p14:creationId xmlns:p14="http://schemas.microsoft.com/office/powerpoint/2010/main" val="2042045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1427464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810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http://creapills.com/idee/un-graphiste-americain-imagine-les-bieres-des-super-heros-de-la-justice-league</a:t>
            </a:r>
          </a:p>
        </p:txBody>
      </p:sp>
    </p:spTree>
    <p:extLst>
      <p:ext uri="{BB962C8B-B14F-4D97-AF65-F5344CB8AC3E}">
        <p14:creationId xmlns:p14="http://schemas.microsoft.com/office/powerpoint/2010/main" val="3784347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559102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65810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http://creapills.com/idee/nissan-cree-une-peinture-qui-rend-la-carrosserie-de-votre-vehicule-insalissable</a:t>
            </a:r>
          </a:p>
        </p:txBody>
      </p:sp>
    </p:spTree>
    <p:extLst>
      <p:ext uri="{BB962C8B-B14F-4D97-AF65-F5344CB8AC3E}">
        <p14:creationId xmlns:p14="http://schemas.microsoft.com/office/powerpoint/2010/main" val="3239957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969567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810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</a:t>
            </a:r>
            <a:r>
              <a:rPr lang="fr-FR" sz="1200" dirty="0" smtClean="0"/>
              <a:t>creapills.com/idee/nivea-cree-un-bracelet-connecte-pour-reperer-vos-enfants-sur-la-plage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21000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042730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</a:t>
            </a:r>
            <a:r>
              <a:rPr lang="fr-FR" sz="1200" dirty="0"/>
              <a:t>: http://creapills.com/idee/en-turquie-un-platre-imprime-en-3d-soigne-plus-rapidement-les-blessures-grace-a-des-ultrasons</a:t>
            </a:r>
          </a:p>
        </p:txBody>
      </p:sp>
    </p:spTree>
    <p:extLst>
      <p:ext uri="{BB962C8B-B14F-4D97-AF65-F5344CB8AC3E}">
        <p14:creationId xmlns:p14="http://schemas.microsoft.com/office/powerpoint/2010/main" val="3040905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866403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http://1001idees.propulseurs.com/transport/a-chacun-sa-route-aux-ancetres-leur-chemin/</a:t>
            </a:r>
          </a:p>
        </p:txBody>
      </p:sp>
    </p:spTree>
    <p:extLst>
      <p:ext uri="{BB962C8B-B14F-4D97-AF65-F5344CB8AC3E}">
        <p14:creationId xmlns:p14="http://schemas.microsoft.com/office/powerpoint/2010/main" val="1154058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3159809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creapills.com/</a:t>
            </a:r>
            <a:r>
              <a:rPr lang="fr-FR" sz="1200" dirty="0" err="1"/>
              <a:t>idee</a:t>
            </a:r>
            <a:r>
              <a:rPr lang="fr-FR" sz="1200" dirty="0"/>
              <a:t>/coca-bola-une-bouteille-de-coca-cola-ronde-qui-se-transforme-en-ballon-de-football</a:t>
            </a:r>
          </a:p>
        </p:txBody>
      </p:sp>
    </p:spTree>
    <p:extLst>
      <p:ext uri="{BB962C8B-B14F-4D97-AF65-F5344CB8AC3E}">
        <p14:creationId xmlns:p14="http://schemas.microsoft.com/office/powerpoint/2010/main" val="1800595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751688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http://creapills.com/idee/ooho-un-concept-de-bouteille-d-eau-dont-le-packaging-se-boit</a:t>
            </a:r>
          </a:p>
        </p:txBody>
      </p:sp>
    </p:spTree>
    <p:extLst>
      <p:ext uri="{BB962C8B-B14F-4D97-AF65-F5344CB8AC3E}">
        <p14:creationId xmlns:p14="http://schemas.microsoft.com/office/powerpoint/2010/main" val="733581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7903417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dirty="0" smtClean="0"/>
              <a:t>Lien: </a:t>
            </a:r>
            <a:r>
              <a:rPr lang="fr-FR" sz="1200" dirty="0"/>
              <a:t>http://</a:t>
            </a:r>
            <a:r>
              <a:rPr lang="fr-FR" sz="1200" dirty="0" smtClean="0"/>
              <a:t>creapills.com/idee/pour-bien-vous-reveiller-le-matin-nescafe-incorpore-un-reveil-aux-couvercles-de-ses-packagings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6167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6850349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http://creapills.com/idee/en-nouvelle-zelande-sony-vend-des-lecteurs-mp3-etanches-dans-des-bouteilles-d-eau</a:t>
            </a:r>
          </a:p>
        </p:txBody>
      </p:sp>
    </p:spTree>
    <p:extLst>
      <p:ext uri="{BB962C8B-B14F-4D97-AF65-F5344CB8AC3E}">
        <p14:creationId xmlns:p14="http://schemas.microsoft.com/office/powerpoint/2010/main" val="2096481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176563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http://creapills.com/idee/le-joaillier-van-cleef-cree-une-montre-qui-reproduit-le-fonctionnement-du-systeme-solaire</a:t>
            </a:r>
          </a:p>
        </p:txBody>
      </p:sp>
    </p:spTree>
    <p:extLst>
      <p:ext uri="{BB962C8B-B14F-4D97-AF65-F5344CB8AC3E}">
        <p14:creationId xmlns:p14="http://schemas.microsoft.com/office/powerpoint/2010/main" val="3855421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8155620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http://creapills.com/idee/un-orgue-de-barbarie-star-wars-constitue-de-plus-de-20-000-briques-lego</a:t>
            </a:r>
          </a:p>
        </p:txBody>
      </p:sp>
    </p:spTree>
    <p:extLst>
      <p:ext uri="{BB962C8B-B14F-4D97-AF65-F5344CB8AC3E}">
        <p14:creationId xmlns:p14="http://schemas.microsoft.com/office/powerpoint/2010/main" val="2342321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6092809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http://creapills.com/idee/bibliochaise-un-concept-de-siege-qui-fait-office-de-bibliotheque</a:t>
            </a:r>
          </a:p>
        </p:txBody>
      </p:sp>
    </p:spTree>
    <p:extLst>
      <p:ext uri="{BB962C8B-B14F-4D97-AF65-F5344CB8AC3E}">
        <p14:creationId xmlns:p14="http://schemas.microsoft.com/office/powerpoint/2010/main" val="47067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555407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http://www.lemonde.fr/technologies/article/2014/05/13/vodkaster-veut-devenir-l-amazon-de-la-video_4416040_651865.html</a:t>
            </a:r>
          </a:p>
        </p:txBody>
      </p:sp>
    </p:spTree>
    <p:extLst>
      <p:ext uri="{BB962C8B-B14F-4D97-AF65-F5344CB8AC3E}">
        <p14:creationId xmlns:p14="http://schemas.microsoft.com/office/powerpoint/2010/main" val="1649005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161784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http://www.leparisien.fr/informations/et-si-on-simplifiait-l-etiquetage-des-aliments-14-05-2014-3838511.php/</a:t>
            </a:r>
          </a:p>
        </p:txBody>
      </p:sp>
    </p:spTree>
    <p:extLst>
      <p:ext uri="{BB962C8B-B14F-4D97-AF65-F5344CB8AC3E}">
        <p14:creationId xmlns:p14="http://schemas.microsoft.com/office/powerpoint/2010/main" val="228476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1608841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http://www.journaldugeek.com/2014/05/09/le-bitcoin-va-pouvoir-financer-des-campagnes-politiques-aux-usa/</a:t>
            </a:r>
          </a:p>
        </p:txBody>
      </p:sp>
    </p:spTree>
    <p:extLst>
      <p:ext uri="{BB962C8B-B14F-4D97-AF65-F5344CB8AC3E}">
        <p14:creationId xmlns:p14="http://schemas.microsoft.com/office/powerpoint/2010/main" val="3462749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041252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http://siliconvalley.blog.lemonde.fr/2014/05/07/avec-le-soutien-dintel-google-accentue-son-offensive-contre-windows/</a:t>
            </a:r>
          </a:p>
        </p:txBody>
      </p:sp>
    </p:spTree>
    <p:extLst>
      <p:ext uri="{BB962C8B-B14F-4D97-AF65-F5344CB8AC3E}">
        <p14:creationId xmlns:p14="http://schemas.microsoft.com/office/powerpoint/2010/main" val="2685844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189588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http://www.usinenouvelle.com/article/cloud-computing-une-norme-iso-en-preparation.N171754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0740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190577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Lien: http://creapills.com/idee/oasis-joue-avec-le-bon-coin-pour-promouvoir-sa-webserie-l-effet-papayon</a:t>
            </a:r>
          </a:p>
        </p:txBody>
      </p:sp>
    </p:spTree>
    <p:extLst>
      <p:ext uri="{BB962C8B-B14F-4D97-AF65-F5344CB8AC3E}">
        <p14:creationId xmlns:p14="http://schemas.microsoft.com/office/powerpoint/2010/main" val="312877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596180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http://creapills.com/idee/the-picture-house-le-restaurant-qui-vous-fait-payer-la-note-avec-une-photo-instagram</a:t>
            </a:r>
          </a:p>
        </p:txBody>
      </p:sp>
    </p:spTree>
    <p:extLst>
      <p:ext uri="{BB962C8B-B14F-4D97-AF65-F5344CB8AC3E}">
        <p14:creationId xmlns:p14="http://schemas.microsoft.com/office/powerpoint/2010/main" val="17785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817015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http://creapills.com/idee/aeroports-de-paris-lance-un-concours-pour-afficher-votre-selfie-sur-la-facade-d-orly-sud</a:t>
            </a:r>
          </a:p>
        </p:txBody>
      </p:sp>
    </p:spTree>
    <p:extLst>
      <p:ext uri="{BB962C8B-B14F-4D97-AF65-F5344CB8AC3E}">
        <p14:creationId xmlns:p14="http://schemas.microsoft.com/office/powerpoint/2010/main" val="372143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764730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http://creapills.com/idee/au-canada-un-restaurant-offre-une-reduction-aux-parents-dont-les-enfants-sont-sages</a:t>
            </a:r>
          </a:p>
        </p:txBody>
      </p:sp>
    </p:spTree>
    <p:extLst>
      <p:ext uri="{BB962C8B-B14F-4D97-AF65-F5344CB8AC3E}">
        <p14:creationId xmlns:p14="http://schemas.microsoft.com/office/powerpoint/2010/main" val="310847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321337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6581001"/>
            <a:ext cx="1151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http://creapills.com/idee/ficks-un-additif-pour-cocktails-qui-permet-d-eviter-la-gueule-de-bois-du-lendemain</a:t>
            </a:r>
          </a:p>
        </p:txBody>
      </p:sp>
    </p:spTree>
    <p:extLst>
      <p:ext uri="{BB962C8B-B14F-4D97-AF65-F5344CB8AC3E}">
        <p14:creationId xmlns:p14="http://schemas.microsoft.com/office/powerpoint/2010/main" val="583336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2794232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81001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Lien: </a:t>
            </a:r>
            <a:r>
              <a:rPr lang="fr-FR" sz="1200" dirty="0"/>
              <a:t>http://creapills.com/idee/un-mini-robot-qui-imprime-sur-une-feuille-le-texte-que-vous-ecrivez</a:t>
            </a:r>
          </a:p>
        </p:txBody>
      </p:sp>
    </p:spTree>
    <p:extLst>
      <p:ext uri="{BB962C8B-B14F-4D97-AF65-F5344CB8AC3E}">
        <p14:creationId xmlns:p14="http://schemas.microsoft.com/office/powerpoint/2010/main" val="34864562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759</TotalTime>
  <Words>2635</Words>
  <Application>Microsoft Macintosh PowerPoint</Application>
  <PresentationFormat>Personnalisé</PresentationFormat>
  <Paragraphs>291</Paragraphs>
  <Slides>37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 SINIG</dc:creator>
  <cp:lastModifiedBy>Victor Gaudin</cp:lastModifiedBy>
  <cp:revision>76</cp:revision>
  <dcterms:created xsi:type="dcterms:W3CDTF">2014-04-20T15:07:45Z</dcterms:created>
  <dcterms:modified xsi:type="dcterms:W3CDTF">2014-05-25T20:31:14Z</dcterms:modified>
</cp:coreProperties>
</file>