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1" r:id="rId4"/>
    <p:sldId id="262" r:id="rId5"/>
    <p:sldId id="265" r:id="rId6"/>
    <p:sldId id="266" r:id="rId7"/>
    <p:sldId id="267" r:id="rId8"/>
    <p:sldId id="268" r:id="rId9"/>
    <p:sldId id="269" r:id="rId10"/>
    <p:sldId id="270" r:id="rId11"/>
    <p:sldId id="271" r:id="rId12"/>
    <p:sldId id="272" r:id="rId13"/>
    <p:sldId id="273" r:id="rId14"/>
    <p:sldId id="274" r:id="rId15"/>
    <p:sldId id="275" r:id="rId16"/>
    <p:sldId id="285" r:id="rId17"/>
    <p:sldId id="286" r:id="rId18"/>
    <p:sldId id="287" r:id="rId19"/>
    <p:sldId id="288" r:id="rId20"/>
    <p:sldId id="289" r:id="rId21"/>
    <p:sldId id="276" r:id="rId22"/>
    <p:sldId id="290" r:id="rId23"/>
    <p:sldId id="291" r:id="rId24"/>
    <p:sldId id="292" r:id="rId25"/>
    <p:sldId id="293" r:id="rId26"/>
    <p:sldId id="294" r:id="rId27"/>
    <p:sldId id="277" r:id="rId28"/>
    <p:sldId id="295" r:id="rId29"/>
    <p:sldId id="296" r:id="rId30"/>
    <p:sldId id="297" r:id="rId31"/>
    <p:sldId id="298" r:id="rId32"/>
    <p:sldId id="299" r:id="rId33"/>
    <p:sldId id="278" r:id="rId34"/>
    <p:sldId id="300" r:id="rId35"/>
    <p:sldId id="301" r:id="rId36"/>
    <p:sldId id="302" r:id="rId37"/>
    <p:sldId id="303" r:id="rId38"/>
    <p:sldId id="304" r:id="rId39"/>
  </p:sldIdLst>
  <p:sldSz cx="12601575" cy="6859588"/>
  <p:notesSz cx="6858000" cy="9144000"/>
  <p:defaultTextStyle>
    <a:defPPr>
      <a:defRPr lang="fr-FR"/>
    </a:defPPr>
    <a:lvl1pPr marL="0" algn="l" defTabSz="758491" rtl="0" eaLnBrk="1" latinLnBrk="0" hangingPunct="1">
      <a:defRPr sz="1500" kern="1200">
        <a:solidFill>
          <a:schemeClr val="tx1"/>
        </a:solidFill>
        <a:latin typeface="+mn-lt"/>
        <a:ea typeface="+mn-ea"/>
        <a:cs typeface="+mn-cs"/>
      </a:defRPr>
    </a:lvl1pPr>
    <a:lvl2pPr marL="379246" algn="l" defTabSz="758491" rtl="0" eaLnBrk="1" latinLnBrk="0" hangingPunct="1">
      <a:defRPr sz="1500" kern="1200">
        <a:solidFill>
          <a:schemeClr val="tx1"/>
        </a:solidFill>
        <a:latin typeface="+mn-lt"/>
        <a:ea typeface="+mn-ea"/>
        <a:cs typeface="+mn-cs"/>
      </a:defRPr>
    </a:lvl2pPr>
    <a:lvl3pPr marL="758491" algn="l" defTabSz="758491" rtl="0" eaLnBrk="1" latinLnBrk="0" hangingPunct="1">
      <a:defRPr sz="1500" kern="1200">
        <a:solidFill>
          <a:schemeClr val="tx1"/>
        </a:solidFill>
        <a:latin typeface="+mn-lt"/>
        <a:ea typeface="+mn-ea"/>
        <a:cs typeface="+mn-cs"/>
      </a:defRPr>
    </a:lvl3pPr>
    <a:lvl4pPr marL="1137737" algn="l" defTabSz="758491" rtl="0" eaLnBrk="1" latinLnBrk="0" hangingPunct="1">
      <a:defRPr sz="1500" kern="1200">
        <a:solidFill>
          <a:schemeClr val="tx1"/>
        </a:solidFill>
        <a:latin typeface="+mn-lt"/>
        <a:ea typeface="+mn-ea"/>
        <a:cs typeface="+mn-cs"/>
      </a:defRPr>
    </a:lvl4pPr>
    <a:lvl5pPr marL="1516982" algn="l" defTabSz="758491" rtl="0" eaLnBrk="1" latinLnBrk="0" hangingPunct="1">
      <a:defRPr sz="1500" kern="1200">
        <a:solidFill>
          <a:schemeClr val="tx1"/>
        </a:solidFill>
        <a:latin typeface="+mn-lt"/>
        <a:ea typeface="+mn-ea"/>
        <a:cs typeface="+mn-cs"/>
      </a:defRPr>
    </a:lvl5pPr>
    <a:lvl6pPr marL="1896227" algn="l" defTabSz="758491" rtl="0" eaLnBrk="1" latinLnBrk="0" hangingPunct="1">
      <a:defRPr sz="1500" kern="1200">
        <a:solidFill>
          <a:schemeClr val="tx1"/>
        </a:solidFill>
        <a:latin typeface="+mn-lt"/>
        <a:ea typeface="+mn-ea"/>
        <a:cs typeface="+mn-cs"/>
      </a:defRPr>
    </a:lvl6pPr>
    <a:lvl7pPr marL="2275472" algn="l" defTabSz="758491" rtl="0" eaLnBrk="1" latinLnBrk="0" hangingPunct="1">
      <a:defRPr sz="1500" kern="1200">
        <a:solidFill>
          <a:schemeClr val="tx1"/>
        </a:solidFill>
        <a:latin typeface="+mn-lt"/>
        <a:ea typeface="+mn-ea"/>
        <a:cs typeface="+mn-cs"/>
      </a:defRPr>
    </a:lvl7pPr>
    <a:lvl8pPr marL="2654718" algn="l" defTabSz="758491" rtl="0" eaLnBrk="1" latinLnBrk="0" hangingPunct="1">
      <a:defRPr sz="1500" kern="1200">
        <a:solidFill>
          <a:schemeClr val="tx1"/>
        </a:solidFill>
        <a:latin typeface="+mn-lt"/>
        <a:ea typeface="+mn-ea"/>
        <a:cs typeface="+mn-cs"/>
      </a:defRPr>
    </a:lvl8pPr>
    <a:lvl9pPr marL="3033963" algn="l" defTabSz="758491"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19A"/>
    <a:srgbClr val="78B7E2"/>
    <a:srgbClr val="3895D4"/>
    <a:srgbClr val="91E286"/>
    <a:srgbClr val="D72B3B"/>
    <a:srgbClr val="00FF00"/>
    <a:srgbClr val="699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p:scale>
          <a:sx n="60" d="100"/>
          <a:sy n="60" d="100"/>
        </p:scale>
        <p:origin x="-1032" y="-270"/>
      </p:cViewPr>
      <p:guideLst>
        <p:guide orient="horz" pos="2162"/>
        <p:guide pos="39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4F89C-D625-4A2D-8AE9-CDAD1C1B8EB2}"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fr-FR"/>
        </a:p>
      </dgm:t>
    </dgm:pt>
    <dgm:pt modelId="{F98FDA9D-24C4-4EF8-B2BF-B191B989ACD7}">
      <dgm:prSet phldrT="[Texte]" custT="1"/>
      <dgm:spPr/>
      <dgm:t>
        <a:bodyPr/>
        <a:lstStyle/>
        <a:p>
          <a:r>
            <a:rPr lang="fr-FR" sz="1400" b="1" dirty="0" smtClean="0"/>
            <a:t>Consommateur</a:t>
          </a:r>
          <a:endParaRPr lang="fr-FR" sz="1400" b="1" dirty="0"/>
        </a:p>
      </dgm:t>
    </dgm:pt>
    <dgm:pt modelId="{4083BAF9-E0B2-426E-98C6-B2F5DE4B0B3B}" type="parTrans" cxnId="{F8798454-BAFF-4FAD-81F7-FE5EF408A8B3}">
      <dgm:prSet/>
      <dgm:spPr/>
      <dgm:t>
        <a:bodyPr/>
        <a:lstStyle/>
        <a:p>
          <a:endParaRPr lang="fr-FR"/>
        </a:p>
      </dgm:t>
    </dgm:pt>
    <dgm:pt modelId="{E8FB4863-4D00-42FF-B547-64E83E7A0300}" type="sibTrans" cxnId="{F8798454-BAFF-4FAD-81F7-FE5EF408A8B3}">
      <dgm:prSet/>
      <dgm:spPr/>
      <dgm:t>
        <a:bodyPr/>
        <a:lstStyle/>
        <a:p>
          <a:endParaRPr lang="fr-FR"/>
        </a:p>
      </dgm:t>
    </dgm:pt>
    <dgm:pt modelId="{D5E61018-D4F6-437B-A056-4FB907F85E5B}">
      <dgm:prSet phldrT="[Texte]" custT="1"/>
      <dgm:spPr/>
      <dgm:t>
        <a:bodyPr/>
        <a:lstStyle/>
        <a:p>
          <a:r>
            <a:rPr lang="fr-FR" sz="1400" b="1" smtClean="0"/>
            <a:t>Cible/segment de marché</a:t>
          </a:r>
          <a:endParaRPr lang="fr-FR" sz="1400" b="1" dirty="0"/>
        </a:p>
      </dgm:t>
    </dgm:pt>
    <dgm:pt modelId="{6A2F2111-B2E7-4894-92E4-652ADBA211DB}" type="parTrans" cxnId="{9BE09F3D-364E-4AB2-AA8E-BB867C2FA401}">
      <dgm:prSet/>
      <dgm:spPr/>
      <dgm:t>
        <a:bodyPr/>
        <a:lstStyle/>
        <a:p>
          <a:endParaRPr lang="fr-FR"/>
        </a:p>
      </dgm:t>
    </dgm:pt>
    <dgm:pt modelId="{EFB847E2-5637-481F-8A1D-BE543E3313D2}" type="sibTrans" cxnId="{9BE09F3D-364E-4AB2-AA8E-BB867C2FA401}">
      <dgm:prSet/>
      <dgm:spPr/>
      <dgm:t>
        <a:bodyPr/>
        <a:lstStyle/>
        <a:p>
          <a:endParaRPr lang="fr-FR"/>
        </a:p>
      </dgm:t>
    </dgm:pt>
    <dgm:pt modelId="{C8B20E77-E6AF-4976-8FD8-3B3B0A57606D}">
      <dgm:prSet phldrT="[Texte]" custT="1"/>
      <dgm:spPr/>
      <dgm:t>
        <a:bodyPr/>
        <a:lstStyle/>
        <a:p>
          <a:r>
            <a:rPr lang="fr-FR" sz="1400" b="1" smtClean="0"/>
            <a:t>Moment de la journée</a:t>
          </a:r>
          <a:endParaRPr lang="fr-FR" sz="1400" b="1" dirty="0"/>
        </a:p>
      </dgm:t>
    </dgm:pt>
    <dgm:pt modelId="{54428FD0-17CD-445A-9F0E-607CE94415E2}" type="parTrans" cxnId="{6A1D4160-AA8C-4102-AADA-DA4ADEEF4231}">
      <dgm:prSet/>
      <dgm:spPr/>
      <dgm:t>
        <a:bodyPr/>
        <a:lstStyle/>
        <a:p>
          <a:endParaRPr lang="fr-FR"/>
        </a:p>
      </dgm:t>
    </dgm:pt>
    <dgm:pt modelId="{27283C42-B4E5-45F6-B3AB-887D375C3F51}" type="sibTrans" cxnId="{6A1D4160-AA8C-4102-AADA-DA4ADEEF4231}">
      <dgm:prSet/>
      <dgm:spPr/>
      <dgm:t>
        <a:bodyPr/>
        <a:lstStyle/>
        <a:p>
          <a:endParaRPr lang="fr-FR"/>
        </a:p>
      </dgm:t>
    </dgm:pt>
    <dgm:pt modelId="{01F76B2C-6D0E-4792-8D31-E90CB404AA1A}">
      <dgm:prSet phldrT="[Texte]" custT="1"/>
      <dgm:spPr/>
      <dgm:t>
        <a:bodyPr/>
        <a:lstStyle/>
        <a:p>
          <a:r>
            <a:rPr lang="fr-FR" sz="1400" b="1" smtClean="0"/>
            <a:t>Produit</a:t>
          </a:r>
          <a:endParaRPr lang="fr-FR" sz="1400" b="1" dirty="0"/>
        </a:p>
      </dgm:t>
    </dgm:pt>
    <dgm:pt modelId="{0BF880BB-775E-4AE2-ABD8-597CDB1D47B6}" type="parTrans" cxnId="{057964E3-6507-468A-9273-AA11238D7F18}">
      <dgm:prSet/>
      <dgm:spPr/>
      <dgm:t>
        <a:bodyPr/>
        <a:lstStyle/>
        <a:p>
          <a:endParaRPr lang="fr-FR"/>
        </a:p>
      </dgm:t>
    </dgm:pt>
    <dgm:pt modelId="{C6E47327-D2DA-4848-A70D-5DBFF090B0C9}" type="sibTrans" cxnId="{057964E3-6507-468A-9273-AA11238D7F18}">
      <dgm:prSet/>
      <dgm:spPr/>
      <dgm:t>
        <a:bodyPr/>
        <a:lstStyle/>
        <a:p>
          <a:endParaRPr lang="fr-FR"/>
        </a:p>
      </dgm:t>
    </dgm:pt>
    <dgm:pt modelId="{FE6E7105-6EA1-42E3-BF5A-EEF22297A575}">
      <dgm:prSet phldrT="[Texte]" custT="1"/>
      <dgm:spPr/>
      <dgm:t>
        <a:bodyPr/>
        <a:lstStyle/>
        <a:p>
          <a:r>
            <a:rPr lang="fr-FR" sz="1400" b="1" smtClean="0"/>
            <a:t>Tendances marketing</a:t>
          </a:r>
          <a:endParaRPr lang="fr-FR" sz="1400" b="1" dirty="0"/>
        </a:p>
      </dgm:t>
    </dgm:pt>
    <dgm:pt modelId="{E7B0FBCD-776E-4DDF-AC44-4FD19F30C95C}" type="parTrans" cxnId="{66A18799-681E-4CD8-85D6-B6F6A6094CC5}">
      <dgm:prSet/>
      <dgm:spPr/>
      <dgm:t>
        <a:bodyPr/>
        <a:lstStyle/>
        <a:p>
          <a:endParaRPr lang="fr-FR"/>
        </a:p>
      </dgm:t>
    </dgm:pt>
    <dgm:pt modelId="{D6C875E5-F1A9-41E4-BE1E-7F4B856DF30D}" type="sibTrans" cxnId="{66A18799-681E-4CD8-85D6-B6F6A6094CC5}">
      <dgm:prSet/>
      <dgm:spPr/>
      <dgm:t>
        <a:bodyPr/>
        <a:lstStyle/>
        <a:p>
          <a:endParaRPr lang="fr-FR"/>
        </a:p>
      </dgm:t>
    </dgm:pt>
    <dgm:pt modelId="{D1A5DEA9-A993-4976-A108-CC95603B451D}">
      <dgm:prSet phldrT="[Texte]" custT="1"/>
      <dgm:spPr/>
      <dgm:t>
        <a:bodyPr/>
        <a:lstStyle/>
        <a:p>
          <a:r>
            <a:rPr lang="fr-FR" sz="1400" b="1" smtClean="0"/>
            <a:t>Fonctionnalités</a:t>
          </a:r>
          <a:endParaRPr lang="fr-FR" sz="1400" b="1" dirty="0"/>
        </a:p>
      </dgm:t>
    </dgm:pt>
    <dgm:pt modelId="{45A36C12-78D3-41DD-ACFD-B76743AD7DDC}" type="parTrans" cxnId="{E138E935-6EA6-42FD-8DA6-19BC1F3B0ECD}">
      <dgm:prSet/>
      <dgm:spPr/>
      <dgm:t>
        <a:bodyPr/>
        <a:lstStyle/>
        <a:p>
          <a:endParaRPr lang="fr-FR"/>
        </a:p>
      </dgm:t>
    </dgm:pt>
    <dgm:pt modelId="{E8F31288-B106-4B10-A067-445DF60EC1FE}" type="sibTrans" cxnId="{E138E935-6EA6-42FD-8DA6-19BC1F3B0ECD}">
      <dgm:prSet/>
      <dgm:spPr/>
      <dgm:t>
        <a:bodyPr/>
        <a:lstStyle/>
        <a:p>
          <a:endParaRPr lang="fr-FR"/>
        </a:p>
      </dgm:t>
    </dgm:pt>
    <dgm:pt modelId="{8693A031-34CC-410F-ABC1-D86E19F4291E}">
      <dgm:prSet phldrT="[Texte]" custT="1"/>
      <dgm:spPr>
        <a:solidFill>
          <a:srgbClr val="7030A0"/>
        </a:solidFill>
      </dgm:spPr>
      <dgm:t>
        <a:bodyPr/>
        <a:lstStyle/>
        <a:p>
          <a:r>
            <a:rPr lang="fr-FR" sz="1400" b="1" smtClean="0"/>
            <a:t>Métaproduit</a:t>
          </a:r>
          <a:endParaRPr lang="fr-FR" sz="1400" b="1" dirty="0"/>
        </a:p>
      </dgm:t>
    </dgm:pt>
    <dgm:pt modelId="{564477FD-1A12-4230-B690-F78698162D78}" type="parTrans" cxnId="{C6A46859-9D0A-4086-9D04-87BD1A2DA61C}">
      <dgm:prSet/>
      <dgm:spPr/>
      <dgm:t>
        <a:bodyPr/>
        <a:lstStyle/>
        <a:p>
          <a:endParaRPr lang="fr-FR"/>
        </a:p>
      </dgm:t>
    </dgm:pt>
    <dgm:pt modelId="{7C5D6B57-0008-4017-ADAA-2FE5B1479FE3}" type="sibTrans" cxnId="{C6A46859-9D0A-4086-9D04-87BD1A2DA61C}">
      <dgm:prSet/>
      <dgm:spPr/>
      <dgm:t>
        <a:bodyPr/>
        <a:lstStyle/>
        <a:p>
          <a:endParaRPr lang="fr-FR"/>
        </a:p>
      </dgm:t>
    </dgm:pt>
    <dgm:pt modelId="{6589BBA3-E23C-4259-8D52-3623CAE38924}">
      <dgm:prSet phldrT="[Texte]" custT="1"/>
      <dgm:spPr/>
      <dgm:t>
        <a:bodyPr/>
        <a:lstStyle/>
        <a:p>
          <a:r>
            <a:rPr lang="fr-FR" sz="1400" b="1" smtClean="0"/>
            <a:t>Designer</a:t>
          </a:r>
          <a:endParaRPr lang="fr-FR" sz="1400" b="1" dirty="0" smtClean="0"/>
        </a:p>
      </dgm:t>
    </dgm:pt>
    <dgm:pt modelId="{A9FC357A-D741-4130-8A3A-4145CEDE0CE4}" type="parTrans" cxnId="{D8EFDD06-92EB-4082-A618-A0C567A0E0A8}">
      <dgm:prSet/>
      <dgm:spPr/>
      <dgm:t>
        <a:bodyPr/>
        <a:lstStyle/>
        <a:p>
          <a:endParaRPr lang="fr-FR"/>
        </a:p>
      </dgm:t>
    </dgm:pt>
    <dgm:pt modelId="{39D1C7D6-5F6C-4E8B-8646-3D57220690E5}" type="sibTrans" cxnId="{D8EFDD06-92EB-4082-A618-A0C567A0E0A8}">
      <dgm:prSet/>
      <dgm:spPr/>
      <dgm:t>
        <a:bodyPr/>
        <a:lstStyle/>
        <a:p>
          <a:endParaRPr lang="fr-FR"/>
        </a:p>
      </dgm:t>
    </dgm:pt>
    <dgm:pt modelId="{2F4AB530-70AB-4198-A9D1-9AE96FD486A6}">
      <dgm:prSet phldrT="[Texte]" custT="1"/>
      <dgm:spPr/>
      <dgm:t>
        <a:bodyPr/>
        <a:lstStyle/>
        <a:p>
          <a:r>
            <a:rPr lang="fr-FR" sz="1400" b="1" smtClean="0"/>
            <a:t>Offre globale/produits complémentaires/support</a:t>
          </a:r>
          <a:endParaRPr lang="fr-FR" sz="1400" b="1" dirty="0"/>
        </a:p>
      </dgm:t>
    </dgm:pt>
    <dgm:pt modelId="{FCE3D349-FB22-4EAF-8AEF-BCF702CBA635}" type="parTrans" cxnId="{55979DDF-04A1-40D7-A350-A2A1F0289710}">
      <dgm:prSet/>
      <dgm:spPr/>
      <dgm:t>
        <a:bodyPr/>
        <a:lstStyle/>
        <a:p>
          <a:endParaRPr lang="fr-FR"/>
        </a:p>
      </dgm:t>
    </dgm:pt>
    <dgm:pt modelId="{0A6523FE-37B3-4C0A-863E-54C270B6FDE1}" type="sibTrans" cxnId="{55979DDF-04A1-40D7-A350-A2A1F0289710}">
      <dgm:prSet/>
      <dgm:spPr/>
      <dgm:t>
        <a:bodyPr/>
        <a:lstStyle/>
        <a:p>
          <a:endParaRPr lang="fr-FR"/>
        </a:p>
      </dgm:t>
    </dgm:pt>
    <dgm:pt modelId="{E7E2349B-EFF2-4822-8A88-238ED7BFAB8D}">
      <dgm:prSet phldrT="[Texte]" custT="1"/>
      <dgm:spPr/>
      <dgm:t>
        <a:bodyPr/>
        <a:lstStyle/>
        <a:p>
          <a:r>
            <a:rPr lang="fr-FR" sz="1400" b="1" smtClean="0"/>
            <a:t>Situation de consommation</a:t>
          </a:r>
          <a:endParaRPr lang="fr-FR" sz="1400" b="1" dirty="0"/>
        </a:p>
      </dgm:t>
    </dgm:pt>
    <dgm:pt modelId="{E2FF0E25-1AF6-4549-ABC4-EF62CE3B14F5}" type="parTrans" cxnId="{C153C5BA-9383-4291-AF9D-D58706E18B01}">
      <dgm:prSet/>
      <dgm:spPr/>
      <dgm:t>
        <a:bodyPr/>
        <a:lstStyle/>
        <a:p>
          <a:endParaRPr lang="fr-FR"/>
        </a:p>
      </dgm:t>
    </dgm:pt>
    <dgm:pt modelId="{D148EF4C-0531-484C-A5A3-E8A473C3BB06}" type="sibTrans" cxnId="{C153C5BA-9383-4291-AF9D-D58706E18B01}">
      <dgm:prSet/>
      <dgm:spPr/>
      <dgm:t>
        <a:bodyPr/>
        <a:lstStyle/>
        <a:p>
          <a:endParaRPr lang="fr-FR"/>
        </a:p>
      </dgm:t>
    </dgm:pt>
    <dgm:pt modelId="{D41C20A1-BAAD-4039-9C8C-16D51D212981}">
      <dgm:prSet phldrT="[Texte]" custT="1"/>
      <dgm:spPr/>
      <dgm:t>
        <a:bodyPr/>
        <a:lstStyle/>
        <a:p>
          <a:r>
            <a:rPr lang="fr-FR" sz="1400" b="1" smtClean="0"/>
            <a:t>Univers de consommation</a:t>
          </a:r>
          <a:endParaRPr lang="fr-FR" sz="1400" b="1" dirty="0"/>
        </a:p>
      </dgm:t>
    </dgm:pt>
    <dgm:pt modelId="{0B262867-C556-4C82-B8D1-1600CB4C72F0}" type="parTrans" cxnId="{4D37BD73-C9A1-4806-858C-C3A624FACFEF}">
      <dgm:prSet/>
      <dgm:spPr/>
      <dgm:t>
        <a:bodyPr/>
        <a:lstStyle/>
        <a:p>
          <a:endParaRPr lang="fr-FR"/>
        </a:p>
      </dgm:t>
    </dgm:pt>
    <dgm:pt modelId="{B1AA1334-6BA3-4AEB-85F5-C30DFDB2BB2F}" type="sibTrans" cxnId="{4D37BD73-C9A1-4806-858C-C3A624FACFEF}">
      <dgm:prSet/>
      <dgm:spPr/>
      <dgm:t>
        <a:bodyPr/>
        <a:lstStyle/>
        <a:p>
          <a:endParaRPr lang="fr-FR"/>
        </a:p>
      </dgm:t>
    </dgm:pt>
    <dgm:pt modelId="{75658F31-2020-4841-854C-6760D4AD61DF}">
      <dgm:prSet phldrT="[Texte]" custT="1"/>
      <dgm:spPr/>
      <dgm:t>
        <a:bodyPr/>
        <a:lstStyle/>
        <a:p>
          <a:r>
            <a:rPr lang="fr-FR" sz="1400" b="1" smtClean="0"/>
            <a:t>Besoin à satisfaire</a:t>
          </a:r>
          <a:endParaRPr lang="fr-FR" sz="1400" b="1" dirty="0"/>
        </a:p>
      </dgm:t>
    </dgm:pt>
    <dgm:pt modelId="{67974827-F57F-44C8-BB8C-8AB5FACE8B87}" type="parTrans" cxnId="{BDBC6278-ED26-4908-8A9B-1748C69EAF71}">
      <dgm:prSet/>
      <dgm:spPr/>
      <dgm:t>
        <a:bodyPr/>
        <a:lstStyle/>
        <a:p>
          <a:endParaRPr lang="fr-FR"/>
        </a:p>
      </dgm:t>
    </dgm:pt>
    <dgm:pt modelId="{B19AA60F-34EA-4D35-B30B-CBE5D50B5229}" type="sibTrans" cxnId="{BDBC6278-ED26-4908-8A9B-1748C69EAF71}">
      <dgm:prSet/>
      <dgm:spPr/>
      <dgm:t>
        <a:bodyPr/>
        <a:lstStyle/>
        <a:p>
          <a:endParaRPr lang="fr-FR"/>
        </a:p>
      </dgm:t>
    </dgm:pt>
    <dgm:pt modelId="{3A34D341-C07F-4156-87D9-309C67F42FB0}">
      <dgm:prSet phldrT="[Texte]" custT="1"/>
      <dgm:spPr/>
      <dgm:t>
        <a:bodyPr/>
        <a:lstStyle/>
        <a:p>
          <a:r>
            <a:rPr lang="fr-FR" sz="1400" b="1" smtClean="0"/>
            <a:t>Architecture combinatoire</a:t>
          </a:r>
          <a:endParaRPr lang="fr-FR" sz="1400" b="1" dirty="0"/>
        </a:p>
      </dgm:t>
    </dgm:pt>
    <dgm:pt modelId="{598EB574-0A67-493B-B9C7-854A17665D81}" type="parTrans" cxnId="{F4AAE677-402E-424E-AAC7-DBEC6AD7D60C}">
      <dgm:prSet/>
      <dgm:spPr/>
      <dgm:t>
        <a:bodyPr/>
        <a:lstStyle/>
        <a:p>
          <a:endParaRPr lang="fr-FR"/>
        </a:p>
      </dgm:t>
    </dgm:pt>
    <dgm:pt modelId="{2946DD11-E96D-4E14-9777-995DB7708A0A}" type="sibTrans" cxnId="{F4AAE677-402E-424E-AAC7-DBEC6AD7D60C}">
      <dgm:prSet/>
      <dgm:spPr/>
      <dgm:t>
        <a:bodyPr/>
        <a:lstStyle/>
        <a:p>
          <a:endParaRPr lang="fr-FR"/>
        </a:p>
      </dgm:t>
    </dgm:pt>
    <dgm:pt modelId="{22036F38-346A-4949-B3D6-C040F747A0E8}">
      <dgm:prSet phldrT="[Texte]" custT="1"/>
      <dgm:spPr/>
      <dgm:t>
        <a:bodyPr/>
        <a:lstStyle/>
        <a:p>
          <a:r>
            <a:rPr lang="fr-FR" sz="1400" b="1" smtClean="0"/>
            <a:t>Marchés précoces</a:t>
          </a:r>
          <a:endParaRPr lang="fr-FR" sz="1400" b="1" dirty="0"/>
        </a:p>
      </dgm:t>
    </dgm:pt>
    <dgm:pt modelId="{598C103F-69DD-4AA3-BE7F-4DF86ACAA9C9}" type="parTrans" cxnId="{5F90FB1A-1EF1-4555-94F7-57BA28DEF921}">
      <dgm:prSet/>
      <dgm:spPr/>
      <dgm:t>
        <a:bodyPr/>
        <a:lstStyle/>
        <a:p>
          <a:endParaRPr lang="fr-FR"/>
        </a:p>
      </dgm:t>
    </dgm:pt>
    <dgm:pt modelId="{C366BA49-D9BD-4588-9DEC-DB380CBFD5CF}" type="sibTrans" cxnId="{5F90FB1A-1EF1-4555-94F7-57BA28DEF921}">
      <dgm:prSet/>
      <dgm:spPr/>
      <dgm:t>
        <a:bodyPr/>
        <a:lstStyle/>
        <a:p>
          <a:endParaRPr lang="fr-FR"/>
        </a:p>
      </dgm:t>
    </dgm:pt>
    <dgm:pt modelId="{ACDC5DFE-AEA5-48D8-B5A3-861F11BFE245}">
      <dgm:prSet phldrT="[Texte]" custT="1"/>
      <dgm:spPr/>
      <dgm:t>
        <a:bodyPr/>
        <a:lstStyle/>
        <a:p>
          <a:r>
            <a:rPr lang="fr-FR" sz="1400" b="1" smtClean="0"/>
            <a:t>Idées d’autres pays</a:t>
          </a:r>
          <a:endParaRPr lang="fr-FR" sz="1400" b="1" dirty="0"/>
        </a:p>
      </dgm:t>
    </dgm:pt>
    <dgm:pt modelId="{7B8D92C0-1215-4A64-9E4C-9D6A2BFEDEC5}" type="parTrans" cxnId="{8506AA0B-E88D-4510-B745-C3636C27F705}">
      <dgm:prSet/>
      <dgm:spPr/>
      <dgm:t>
        <a:bodyPr/>
        <a:lstStyle/>
        <a:p>
          <a:endParaRPr lang="fr-FR"/>
        </a:p>
      </dgm:t>
    </dgm:pt>
    <dgm:pt modelId="{A7721D28-54D0-4045-9D9E-E0FB8997A1CE}" type="sibTrans" cxnId="{8506AA0B-E88D-4510-B745-C3636C27F705}">
      <dgm:prSet/>
      <dgm:spPr/>
      <dgm:t>
        <a:bodyPr/>
        <a:lstStyle/>
        <a:p>
          <a:endParaRPr lang="fr-FR"/>
        </a:p>
      </dgm:t>
    </dgm:pt>
    <dgm:pt modelId="{15CE027A-4606-4760-95C3-4349BB32A234}">
      <dgm:prSet phldrT="[Texte]" custT="1"/>
      <dgm:spPr/>
      <dgm:t>
        <a:bodyPr/>
        <a:lstStyle/>
        <a:p>
          <a:r>
            <a:rPr lang="fr-FR" sz="1400" b="1" smtClean="0"/>
            <a:t>Packaging</a:t>
          </a:r>
          <a:endParaRPr lang="fr-FR" sz="1400" b="1" dirty="0"/>
        </a:p>
      </dgm:t>
    </dgm:pt>
    <dgm:pt modelId="{CA606D39-96A7-41A9-8638-9C7E399DC94D}" type="parTrans" cxnId="{257C9B5F-A899-4AB0-A79C-CA3C53FB47CC}">
      <dgm:prSet/>
      <dgm:spPr/>
      <dgm:t>
        <a:bodyPr/>
        <a:lstStyle/>
        <a:p>
          <a:endParaRPr lang="fr-FR"/>
        </a:p>
      </dgm:t>
    </dgm:pt>
    <dgm:pt modelId="{0B1BED71-8FD3-4733-9CE7-171F8DB17EFA}" type="sibTrans" cxnId="{257C9B5F-A899-4AB0-A79C-CA3C53FB47CC}">
      <dgm:prSet/>
      <dgm:spPr/>
      <dgm:t>
        <a:bodyPr/>
        <a:lstStyle/>
        <a:p>
          <a:endParaRPr lang="fr-FR"/>
        </a:p>
      </dgm:t>
    </dgm:pt>
    <dgm:pt modelId="{E5313AE2-79B4-4641-9E9A-55EC65C16886}">
      <dgm:prSet phldrT="[Texte]" custT="1"/>
      <dgm:spPr/>
      <dgm:t>
        <a:bodyPr/>
        <a:lstStyle/>
        <a:p>
          <a:r>
            <a:rPr lang="fr-FR" sz="1400" b="1" smtClean="0"/>
            <a:t>Services associés</a:t>
          </a:r>
          <a:endParaRPr lang="fr-FR" sz="1400" b="1" dirty="0"/>
        </a:p>
      </dgm:t>
    </dgm:pt>
    <dgm:pt modelId="{2D7007D1-EC30-46BA-AEEC-B14B303C32D2}" type="parTrans" cxnId="{0A02ABEE-BEAD-485D-BA14-15FEB88A407E}">
      <dgm:prSet/>
      <dgm:spPr/>
      <dgm:t>
        <a:bodyPr/>
        <a:lstStyle/>
        <a:p>
          <a:endParaRPr lang="fr-FR"/>
        </a:p>
      </dgm:t>
    </dgm:pt>
    <dgm:pt modelId="{723DF884-A0BD-43BC-8B06-1D56C96B9FD5}" type="sibTrans" cxnId="{0A02ABEE-BEAD-485D-BA14-15FEB88A407E}">
      <dgm:prSet/>
      <dgm:spPr/>
      <dgm:t>
        <a:bodyPr/>
        <a:lstStyle/>
        <a:p>
          <a:endParaRPr lang="fr-FR"/>
        </a:p>
      </dgm:t>
    </dgm:pt>
    <dgm:pt modelId="{371DB70C-2C9A-4851-BB37-8E5D09450C49}">
      <dgm:prSet phldrT="[Texte]" custT="1"/>
      <dgm:spPr/>
      <dgm:t>
        <a:bodyPr/>
        <a:lstStyle/>
        <a:p>
          <a:r>
            <a:rPr lang="fr-FR" sz="1400" b="1" smtClean="0"/>
            <a:t>Co-branding/licences/produits</a:t>
          </a:r>
        </a:p>
        <a:p>
          <a:endParaRPr lang="fr-FR" sz="1400" b="1" dirty="0"/>
        </a:p>
      </dgm:t>
    </dgm:pt>
    <dgm:pt modelId="{C7FB43EE-BF5A-4D1E-9FA7-445AACD8C1D6}" type="parTrans" cxnId="{05AD251D-A8CC-4D2B-A628-324E82AF1B21}">
      <dgm:prSet/>
      <dgm:spPr/>
      <dgm:t>
        <a:bodyPr/>
        <a:lstStyle/>
        <a:p>
          <a:endParaRPr lang="fr-FR"/>
        </a:p>
      </dgm:t>
    </dgm:pt>
    <dgm:pt modelId="{7FE6ABE7-BB3C-4F68-9E41-6126B9339B78}" type="sibTrans" cxnId="{05AD251D-A8CC-4D2B-A628-324E82AF1B21}">
      <dgm:prSet/>
      <dgm:spPr/>
      <dgm:t>
        <a:bodyPr/>
        <a:lstStyle/>
        <a:p>
          <a:endParaRPr lang="fr-FR"/>
        </a:p>
      </dgm:t>
    </dgm:pt>
    <dgm:pt modelId="{3E725ACD-F6AD-4E8D-A61F-9E5CD8B16838}">
      <dgm:prSet phldrT="[Texte]" custT="1"/>
      <dgm:spPr>
        <a:solidFill>
          <a:srgbClr val="0070C0"/>
        </a:solidFill>
      </dgm:spPr>
      <dgm:t>
        <a:bodyPr/>
        <a:lstStyle/>
        <a:p>
          <a:r>
            <a:rPr lang="fr-FR" sz="1400" b="1" smtClean="0"/>
            <a:t>Stratégique</a:t>
          </a:r>
          <a:endParaRPr lang="fr-FR" sz="1400" b="1" dirty="0"/>
        </a:p>
      </dgm:t>
    </dgm:pt>
    <dgm:pt modelId="{11C39251-70EC-4A37-8041-24FC64ECA34A}" type="parTrans" cxnId="{9CFD2672-0F1F-44F5-B637-A518F39E636C}">
      <dgm:prSet/>
      <dgm:spPr/>
      <dgm:t>
        <a:bodyPr/>
        <a:lstStyle/>
        <a:p>
          <a:endParaRPr lang="fr-FR"/>
        </a:p>
      </dgm:t>
    </dgm:pt>
    <dgm:pt modelId="{249D42A9-6BA2-4588-91A5-D7A22724DC3F}" type="sibTrans" cxnId="{9CFD2672-0F1F-44F5-B637-A518F39E636C}">
      <dgm:prSet/>
      <dgm:spPr/>
      <dgm:t>
        <a:bodyPr/>
        <a:lstStyle/>
        <a:p>
          <a:endParaRPr lang="fr-FR"/>
        </a:p>
      </dgm:t>
    </dgm:pt>
    <dgm:pt modelId="{D987CBA6-7DBC-4DB9-A4DF-D9318B944245}">
      <dgm:prSet phldrT="[Texte]" custT="1"/>
      <dgm:spPr>
        <a:solidFill>
          <a:srgbClr val="DD219A"/>
        </a:solidFill>
      </dgm:spPr>
      <dgm:t>
        <a:bodyPr/>
        <a:lstStyle/>
        <a:p>
          <a:r>
            <a:rPr lang="fr-FR" sz="1400" b="1" smtClean="0"/>
            <a:t>Commerciale</a:t>
          </a:r>
          <a:endParaRPr lang="fr-FR" sz="1400" b="1" dirty="0"/>
        </a:p>
      </dgm:t>
    </dgm:pt>
    <dgm:pt modelId="{F27E4E49-A462-46D5-BEAE-00E81C405A47}" type="parTrans" cxnId="{A92ED8B8-B475-432C-B34F-245EE7273494}">
      <dgm:prSet/>
      <dgm:spPr/>
      <dgm:t>
        <a:bodyPr/>
        <a:lstStyle/>
        <a:p>
          <a:endParaRPr lang="fr-FR"/>
        </a:p>
      </dgm:t>
    </dgm:pt>
    <dgm:pt modelId="{99C18295-DD1E-49CC-ABD7-D8796E132A96}" type="sibTrans" cxnId="{A92ED8B8-B475-432C-B34F-245EE7273494}">
      <dgm:prSet/>
      <dgm:spPr/>
      <dgm:t>
        <a:bodyPr/>
        <a:lstStyle/>
        <a:p>
          <a:endParaRPr lang="fr-FR"/>
        </a:p>
      </dgm:t>
    </dgm:pt>
    <dgm:pt modelId="{AEE529EF-0283-4B3E-8175-D0B1ABDD348A}">
      <dgm:prSet phldrT="[Texte]" custT="1"/>
      <dgm:spPr>
        <a:solidFill>
          <a:schemeClr val="accent5">
            <a:lumMod val="40000"/>
            <a:lumOff val="60000"/>
          </a:schemeClr>
        </a:solidFill>
      </dgm:spPr>
      <dgm:t>
        <a:bodyPr/>
        <a:lstStyle/>
        <a:p>
          <a:r>
            <a:rPr lang="fr-FR" sz="1400" b="1" smtClean="0"/>
            <a:t>Technologique</a:t>
          </a:r>
          <a:endParaRPr lang="fr-FR" sz="1400" b="1" dirty="0"/>
        </a:p>
      </dgm:t>
    </dgm:pt>
    <dgm:pt modelId="{F8B87870-6F4D-48F4-ACD9-216876B06E75}" type="parTrans" cxnId="{E2CDD7CB-0846-4425-B8C2-457E744B9256}">
      <dgm:prSet/>
      <dgm:spPr/>
      <dgm:t>
        <a:bodyPr/>
        <a:lstStyle/>
        <a:p>
          <a:endParaRPr lang="fr-FR"/>
        </a:p>
      </dgm:t>
    </dgm:pt>
    <dgm:pt modelId="{228D9577-E9F6-49C4-AF4C-A999DDB83094}" type="sibTrans" cxnId="{E2CDD7CB-0846-4425-B8C2-457E744B9256}">
      <dgm:prSet/>
      <dgm:spPr/>
      <dgm:t>
        <a:bodyPr/>
        <a:lstStyle/>
        <a:p>
          <a:endParaRPr lang="fr-FR"/>
        </a:p>
      </dgm:t>
    </dgm:pt>
    <dgm:pt modelId="{4C0E78F4-EA05-4CD8-A2EE-4906CFF707CE}">
      <dgm:prSet phldrT="[Texte]" custT="1"/>
      <dgm:spPr>
        <a:solidFill>
          <a:srgbClr val="D72B3B"/>
        </a:solidFill>
      </dgm:spPr>
      <dgm:t>
        <a:bodyPr/>
        <a:lstStyle/>
        <a:p>
          <a:r>
            <a:rPr lang="fr-FR" sz="1400" b="1" smtClean="0"/>
            <a:t>Sensorielle</a:t>
          </a:r>
          <a:endParaRPr lang="fr-FR" sz="1400" b="1" dirty="0"/>
        </a:p>
      </dgm:t>
    </dgm:pt>
    <dgm:pt modelId="{45E9860D-23DE-45DE-B037-F3E06A69EDFC}" type="parTrans" cxnId="{6FE4E02D-28C3-4526-8EF1-B68627388903}">
      <dgm:prSet/>
      <dgm:spPr/>
      <dgm:t>
        <a:bodyPr/>
        <a:lstStyle/>
        <a:p>
          <a:endParaRPr lang="fr-FR"/>
        </a:p>
      </dgm:t>
    </dgm:pt>
    <dgm:pt modelId="{CC511016-6455-43DD-950C-47E6AB2FC4F3}" type="sibTrans" cxnId="{6FE4E02D-28C3-4526-8EF1-B68627388903}">
      <dgm:prSet/>
      <dgm:spPr/>
      <dgm:t>
        <a:bodyPr/>
        <a:lstStyle/>
        <a:p>
          <a:endParaRPr lang="fr-FR"/>
        </a:p>
      </dgm:t>
    </dgm:pt>
    <dgm:pt modelId="{16D09731-A5DF-4244-9D29-1DE5F871A1DB}">
      <dgm:prSet phldrT="[Texte]" custT="1"/>
      <dgm:spPr/>
      <dgm:t>
        <a:bodyPr/>
        <a:lstStyle/>
        <a:p>
          <a:r>
            <a:rPr lang="fr-FR" sz="1400" b="1" smtClean="0"/>
            <a:t>Entreprise à Benchmarker</a:t>
          </a:r>
          <a:endParaRPr lang="fr-FR" sz="1400" b="1" dirty="0"/>
        </a:p>
      </dgm:t>
    </dgm:pt>
    <dgm:pt modelId="{9BB19853-4BD6-488C-8F3A-11C1190946E7}" type="parTrans" cxnId="{F952A696-7F96-4E27-BA7B-D2D8E1E79FFC}">
      <dgm:prSet/>
      <dgm:spPr/>
      <dgm:t>
        <a:bodyPr/>
        <a:lstStyle/>
        <a:p>
          <a:endParaRPr lang="fr-FR"/>
        </a:p>
      </dgm:t>
    </dgm:pt>
    <dgm:pt modelId="{2E768777-9318-45B4-8F51-2FD6ECF56C73}" type="sibTrans" cxnId="{F952A696-7F96-4E27-BA7B-D2D8E1E79FFC}">
      <dgm:prSet/>
      <dgm:spPr/>
      <dgm:t>
        <a:bodyPr/>
        <a:lstStyle/>
        <a:p>
          <a:endParaRPr lang="fr-FR"/>
        </a:p>
      </dgm:t>
    </dgm:pt>
    <dgm:pt modelId="{9AE4BCC5-D1E5-426E-A12D-C7252D518427}">
      <dgm:prSet phldrT="[Texte]" custT="1"/>
      <dgm:spPr/>
      <dgm:t>
        <a:bodyPr/>
        <a:lstStyle/>
        <a:p>
          <a:r>
            <a:rPr lang="fr-FR" sz="1400" b="1" smtClean="0"/>
            <a:t>Normes et réglementations</a:t>
          </a:r>
          <a:endParaRPr lang="fr-FR" sz="1400" b="1" dirty="0"/>
        </a:p>
      </dgm:t>
    </dgm:pt>
    <dgm:pt modelId="{D95387E1-4C37-4942-94CE-9F4BCFF9D478}" type="parTrans" cxnId="{21ABF30F-6967-4CF3-A2AB-8CA9D74E6497}">
      <dgm:prSet/>
      <dgm:spPr/>
      <dgm:t>
        <a:bodyPr/>
        <a:lstStyle/>
        <a:p>
          <a:endParaRPr lang="fr-FR"/>
        </a:p>
      </dgm:t>
    </dgm:pt>
    <dgm:pt modelId="{9968F347-DFC0-4481-AECE-E3FD1975DBD4}" type="sibTrans" cxnId="{21ABF30F-6967-4CF3-A2AB-8CA9D74E6497}">
      <dgm:prSet/>
      <dgm:spPr/>
      <dgm:t>
        <a:bodyPr/>
        <a:lstStyle/>
        <a:p>
          <a:endParaRPr lang="fr-FR"/>
        </a:p>
      </dgm:t>
    </dgm:pt>
    <dgm:pt modelId="{6D1D0E63-25D1-4B0C-8FC2-53543020446D}">
      <dgm:prSet phldrT="[Texte]" custT="1"/>
      <dgm:spPr/>
      <dgm:t>
        <a:bodyPr/>
        <a:lstStyle/>
        <a:p>
          <a:r>
            <a:rPr lang="fr-FR" sz="1400" b="1" smtClean="0"/>
            <a:t>Alliances et partenariats</a:t>
          </a:r>
          <a:endParaRPr lang="fr-FR" sz="1400" b="1" dirty="0"/>
        </a:p>
      </dgm:t>
    </dgm:pt>
    <dgm:pt modelId="{C24E7E4F-2A66-40A8-A7D3-C53F32627893}" type="parTrans" cxnId="{077ECE9B-D9A7-4B01-8940-7E6769290D5E}">
      <dgm:prSet/>
      <dgm:spPr/>
      <dgm:t>
        <a:bodyPr/>
        <a:lstStyle/>
        <a:p>
          <a:endParaRPr lang="fr-FR"/>
        </a:p>
      </dgm:t>
    </dgm:pt>
    <dgm:pt modelId="{E13E2FFA-99CE-48AA-A916-0B285EFC9099}" type="sibTrans" cxnId="{077ECE9B-D9A7-4B01-8940-7E6769290D5E}">
      <dgm:prSet/>
      <dgm:spPr/>
      <dgm:t>
        <a:bodyPr/>
        <a:lstStyle/>
        <a:p>
          <a:endParaRPr lang="fr-FR"/>
        </a:p>
      </dgm:t>
    </dgm:pt>
    <dgm:pt modelId="{E082FBE8-B4B7-45AD-9F50-5A467A9F129C}">
      <dgm:prSet phldrT="[Texte]" custT="1"/>
      <dgm:spPr/>
      <dgm:t>
        <a:bodyPr/>
        <a:lstStyle/>
        <a:p>
          <a:r>
            <a:rPr lang="fr-FR" sz="1400" b="1" smtClean="0"/>
            <a:t>Stratégie</a:t>
          </a:r>
          <a:endParaRPr lang="fr-FR" sz="1400" b="1" dirty="0"/>
        </a:p>
      </dgm:t>
    </dgm:pt>
    <dgm:pt modelId="{798B0997-2767-4738-81ED-E11F0083DEB9}" type="parTrans" cxnId="{A4A654BE-B620-4B93-9665-C20F52D2112B}">
      <dgm:prSet/>
      <dgm:spPr/>
      <dgm:t>
        <a:bodyPr/>
        <a:lstStyle/>
        <a:p>
          <a:endParaRPr lang="fr-FR"/>
        </a:p>
      </dgm:t>
    </dgm:pt>
    <dgm:pt modelId="{ACAA8C6E-CA3A-47D0-BED3-60710DD8EDE6}" type="sibTrans" cxnId="{A4A654BE-B620-4B93-9665-C20F52D2112B}">
      <dgm:prSet/>
      <dgm:spPr/>
      <dgm:t>
        <a:bodyPr/>
        <a:lstStyle/>
        <a:p>
          <a:endParaRPr lang="fr-FR"/>
        </a:p>
      </dgm:t>
    </dgm:pt>
    <dgm:pt modelId="{C04DE54F-9A9A-44E8-93E2-96BDFC5B3E78}">
      <dgm:prSet phldrT="[Texte]" custT="1"/>
      <dgm:spPr/>
      <dgm:t>
        <a:bodyPr/>
        <a:lstStyle/>
        <a:p>
          <a:r>
            <a:rPr lang="fr-FR" sz="1400" b="1" smtClean="0"/>
            <a:t>Changement organisationnel</a:t>
          </a:r>
          <a:endParaRPr lang="fr-FR" sz="1400" b="1" dirty="0"/>
        </a:p>
      </dgm:t>
    </dgm:pt>
    <dgm:pt modelId="{9DAF627D-46C4-42DF-9564-4D50FE6B85A4}" type="parTrans" cxnId="{8DA03D4C-C284-405C-99CC-0DF3850556C3}">
      <dgm:prSet/>
      <dgm:spPr/>
      <dgm:t>
        <a:bodyPr/>
        <a:lstStyle/>
        <a:p>
          <a:endParaRPr lang="fr-FR"/>
        </a:p>
      </dgm:t>
    </dgm:pt>
    <dgm:pt modelId="{2F5705FB-B2BD-4983-8509-3DBE9D6D93E3}" type="sibTrans" cxnId="{8DA03D4C-C284-405C-99CC-0DF3850556C3}">
      <dgm:prSet/>
      <dgm:spPr/>
      <dgm:t>
        <a:bodyPr/>
        <a:lstStyle/>
        <a:p>
          <a:endParaRPr lang="fr-FR"/>
        </a:p>
      </dgm:t>
    </dgm:pt>
    <dgm:pt modelId="{9465F636-CA5A-4F4F-88C2-2FB4004A34EC}">
      <dgm:prSet phldrT="[Texte]" custT="1"/>
      <dgm:spPr/>
      <dgm:t>
        <a:bodyPr/>
        <a:lstStyle/>
        <a:p>
          <a:r>
            <a:rPr lang="fr-FR" sz="1400" b="1" smtClean="0"/>
            <a:t>Offres promotionnelles et commerciales</a:t>
          </a:r>
          <a:endParaRPr lang="fr-FR" sz="1400" b="1" dirty="0"/>
        </a:p>
      </dgm:t>
    </dgm:pt>
    <dgm:pt modelId="{532A7A6A-BB79-43C1-B424-A30491F7788E}" type="parTrans" cxnId="{7EB678FF-883C-4663-A09B-CDDCC07B3703}">
      <dgm:prSet/>
      <dgm:spPr/>
      <dgm:t>
        <a:bodyPr/>
        <a:lstStyle/>
        <a:p>
          <a:endParaRPr lang="fr-FR"/>
        </a:p>
      </dgm:t>
    </dgm:pt>
    <dgm:pt modelId="{7CD2456F-A339-4E23-B676-CE994C926649}" type="sibTrans" cxnId="{7EB678FF-883C-4663-A09B-CDDCC07B3703}">
      <dgm:prSet/>
      <dgm:spPr/>
      <dgm:t>
        <a:bodyPr/>
        <a:lstStyle/>
        <a:p>
          <a:endParaRPr lang="fr-FR"/>
        </a:p>
      </dgm:t>
    </dgm:pt>
    <dgm:pt modelId="{FA16F0D3-508C-44FA-BFBD-13C63A995B55}">
      <dgm:prSet phldrT="[Texte]" custT="1"/>
      <dgm:spPr/>
      <dgm:t>
        <a:bodyPr/>
        <a:lstStyle/>
        <a:p>
          <a:r>
            <a:rPr lang="fr-FR" sz="1400" b="1" smtClean="0"/>
            <a:t>Distribution</a:t>
          </a:r>
          <a:endParaRPr lang="fr-FR" sz="1400" b="1" dirty="0"/>
        </a:p>
      </dgm:t>
    </dgm:pt>
    <dgm:pt modelId="{0D588C66-DBD3-44FA-9E9B-79A643648A0A}" type="parTrans" cxnId="{3A9317C1-8541-4E7B-9001-38DDA3AD9811}">
      <dgm:prSet/>
      <dgm:spPr/>
      <dgm:t>
        <a:bodyPr/>
        <a:lstStyle/>
        <a:p>
          <a:endParaRPr lang="fr-FR"/>
        </a:p>
      </dgm:t>
    </dgm:pt>
    <dgm:pt modelId="{31C1B3B5-48BA-4C9B-B8B3-2AC394DD94A6}" type="sibTrans" cxnId="{3A9317C1-8541-4E7B-9001-38DDA3AD9811}">
      <dgm:prSet/>
      <dgm:spPr/>
      <dgm:t>
        <a:bodyPr/>
        <a:lstStyle/>
        <a:p>
          <a:endParaRPr lang="fr-FR"/>
        </a:p>
      </dgm:t>
    </dgm:pt>
    <dgm:pt modelId="{8C2B510F-46CB-419E-BFB6-F704389E649E}">
      <dgm:prSet phldrT="[Texte]" custT="1"/>
      <dgm:spPr/>
      <dgm:t>
        <a:bodyPr/>
        <a:lstStyle/>
        <a:p>
          <a:r>
            <a:rPr lang="fr-FR" sz="1400" b="1" smtClean="0"/>
            <a:t>Communication</a:t>
          </a:r>
          <a:endParaRPr lang="fr-FR" sz="1400" b="1" dirty="0"/>
        </a:p>
      </dgm:t>
    </dgm:pt>
    <dgm:pt modelId="{69746F56-9722-4066-A7C8-117C919E4F88}" type="parTrans" cxnId="{77EC89F1-604A-427E-84F9-6718091345DE}">
      <dgm:prSet/>
      <dgm:spPr/>
      <dgm:t>
        <a:bodyPr/>
        <a:lstStyle/>
        <a:p>
          <a:endParaRPr lang="fr-FR"/>
        </a:p>
      </dgm:t>
    </dgm:pt>
    <dgm:pt modelId="{3A884746-060F-4773-8226-67868754F255}" type="sibTrans" cxnId="{77EC89F1-604A-427E-84F9-6718091345DE}">
      <dgm:prSet/>
      <dgm:spPr/>
      <dgm:t>
        <a:bodyPr/>
        <a:lstStyle/>
        <a:p>
          <a:endParaRPr lang="fr-FR"/>
        </a:p>
      </dgm:t>
    </dgm:pt>
    <dgm:pt modelId="{276A6B75-B358-4536-926D-54ADB287F8D8}">
      <dgm:prSet phldrT="[Texte]" custT="1"/>
      <dgm:spPr/>
      <dgm:t>
        <a:bodyPr/>
        <a:lstStyle/>
        <a:p>
          <a:r>
            <a:rPr lang="fr-FR" sz="1400" b="1" smtClean="0"/>
            <a:t>Situation d’achat</a:t>
          </a:r>
          <a:endParaRPr lang="fr-FR" sz="1400" b="1" dirty="0"/>
        </a:p>
      </dgm:t>
    </dgm:pt>
    <dgm:pt modelId="{70AD6AA9-B5C1-49B9-916C-0D94A9455673}" type="parTrans" cxnId="{D0EE4C84-06D7-4D13-80EA-2DBFA32D2123}">
      <dgm:prSet/>
      <dgm:spPr/>
      <dgm:t>
        <a:bodyPr/>
        <a:lstStyle/>
        <a:p>
          <a:endParaRPr lang="fr-FR"/>
        </a:p>
      </dgm:t>
    </dgm:pt>
    <dgm:pt modelId="{12F98A1D-611A-4EF2-8557-6B024097B296}" type="sibTrans" cxnId="{D0EE4C84-06D7-4D13-80EA-2DBFA32D2123}">
      <dgm:prSet/>
      <dgm:spPr/>
      <dgm:t>
        <a:bodyPr/>
        <a:lstStyle/>
        <a:p>
          <a:endParaRPr lang="fr-FR"/>
        </a:p>
      </dgm:t>
    </dgm:pt>
    <dgm:pt modelId="{BEFCF413-0A12-4A1A-91E1-07F68B2AD975}">
      <dgm:prSet phldrT="[Texte]" custT="1"/>
      <dgm:spPr/>
      <dgm:t>
        <a:bodyPr/>
        <a:lstStyle/>
        <a:p>
          <a:r>
            <a:rPr lang="fr-FR" sz="1400" b="1" smtClean="0"/>
            <a:t>Evènementiel</a:t>
          </a:r>
          <a:endParaRPr lang="fr-FR" sz="1400" b="1" dirty="0"/>
        </a:p>
      </dgm:t>
    </dgm:pt>
    <dgm:pt modelId="{0845E596-9BD8-479F-8A33-52DD703C352F}" type="parTrans" cxnId="{FBCE4ED0-0FE1-443D-B9B7-28D7450E3264}">
      <dgm:prSet/>
      <dgm:spPr/>
      <dgm:t>
        <a:bodyPr/>
        <a:lstStyle/>
        <a:p>
          <a:endParaRPr lang="fr-FR"/>
        </a:p>
      </dgm:t>
    </dgm:pt>
    <dgm:pt modelId="{3F8414BE-7F0C-43A1-9EB5-F142BAD435AC}" type="sibTrans" cxnId="{FBCE4ED0-0FE1-443D-B9B7-28D7450E3264}">
      <dgm:prSet/>
      <dgm:spPr/>
      <dgm:t>
        <a:bodyPr/>
        <a:lstStyle/>
        <a:p>
          <a:endParaRPr lang="fr-FR"/>
        </a:p>
      </dgm:t>
    </dgm:pt>
    <dgm:pt modelId="{A2346B28-4212-4C9B-8D88-322EE813B3A8}">
      <dgm:prSet phldrT="[Texte]" custT="1"/>
      <dgm:spPr/>
      <dgm:t>
        <a:bodyPr/>
        <a:lstStyle/>
        <a:p>
          <a:r>
            <a:rPr lang="fr-FR" sz="1400" b="1" smtClean="0"/>
            <a:t>Additifs</a:t>
          </a:r>
          <a:endParaRPr lang="fr-FR" sz="1400" b="1" dirty="0"/>
        </a:p>
      </dgm:t>
    </dgm:pt>
    <dgm:pt modelId="{42B74039-626E-4BA0-AC07-6F182EBEB9A5}" type="parTrans" cxnId="{D97745C2-DB88-4539-92E9-1D170338B626}">
      <dgm:prSet/>
      <dgm:spPr/>
      <dgm:t>
        <a:bodyPr/>
        <a:lstStyle/>
        <a:p>
          <a:endParaRPr lang="fr-FR"/>
        </a:p>
      </dgm:t>
    </dgm:pt>
    <dgm:pt modelId="{A1932123-4792-44CD-9888-A0AFBEC65D23}" type="sibTrans" cxnId="{D97745C2-DB88-4539-92E9-1D170338B626}">
      <dgm:prSet/>
      <dgm:spPr/>
      <dgm:t>
        <a:bodyPr/>
        <a:lstStyle/>
        <a:p>
          <a:endParaRPr lang="fr-FR"/>
        </a:p>
      </dgm:t>
    </dgm:pt>
    <dgm:pt modelId="{FFA05EAC-D94B-4BF6-86DB-3FA12A9604ED}">
      <dgm:prSet phldrT="[Texte]" custT="1"/>
      <dgm:spPr/>
      <dgm:t>
        <a:bodyPr/>
        <a:lstStyle/>
        <a:p>
          <a:r>
            <a:rPr lang="fr-FR" sz="1400" b="1" smtClean="0"/>
            <a:t>Matières premières/matériaux</a:t>
          </a:r>
          <a:endParaRPr lang="fr-FR" sz="1400" b="1" dirty="0"/>
        </a:p>
      </dgm:t>
    </dgm:pt>
    <dgm:pt modelId="{AC1F89E8-12C1-467D-9861-9553A6703007}" type="parTrans" cxnId="{EACFCB90-E02D-42F3-B949-356A10F0E692}">
      <dgm:prSet/>
      <dgm:spPr/>
      <dgm:t>
        <a:bodyPr/>
        <a:lstStyle/>
        <a:p>
          <a:endParaRPr lang="fr-FR"/>
        </a:p>
      </dgm:t>
    </dgm:pt>
    <dgm:pt modelId="{3F57F6CA-5F9F-45CC-975F-F7164519A9BD}" type="sibTrans" cxnId="{EACFCB90-E02D-42F3-B949-356A10F0E692}">
      <dgm:prSet/>
      <dgm:spPr/>
      <dgm:t>
        <a:bodyPr/>
        <a:lstStyle/>
        <a:p>
          <a:endParaRPr lang="fr-FR"/>
        </a:p>
      </dgm:t>
    </dgm:pt>
    <dgm:pt modelId="{E1B0245F-B42C-4452-A624-EC507D86BB7B}">
      <dgm:prSet phldrT="[Texte]" custT="1"/>
      <dgm:spPr/>
      <dgm:t>
        <a:bodyPr/>
        <a:lstStyle/>
        <a:p>
          <a:r>
            <a:rPr lang="fr-FR" sz="1400" b="1" strike="noStrike" smtClean="0"/>
            <a:t>Ingrédients ou matériaux atypiques</a:t>
          </a:r>
          <a:endParaRPr lang="fr-FR" sz="1400" b="1" strike="noStrike" dirty="0"/>
        </a:p>
      </dgm:t>
    </dgm:pt>
    <dgm:pt modelId="{B36748B9-3C2F-48FA-9BDA-4392B07C56BE}" type="parTrans" cxnId="{7DB49E24-A4C9-4368-BB04-E662A73B81DE}">
      <dgm:prSet/>
      <dgm:spPr/>
      <dgm:t>
        <a:bodyPr/>
        <a:lstStyle/>
        <a:p>
          <a:endParaRPr lang="fr-FR"/>
        </a:p>
      </dgm:t>
    </dgm:pt>
    <dgm:pt modelId="{13F4F789-0FF1-4D97-9AF0-1B0A742E4FBA}" type="sibTrans" cxnId="{7DB49E24-A4C9-4368-BB04-E662A73B81DE}">
      <dgm:prSet/>
      <dgm:spPr/>
      <dgm:t>
        <a:bodyPr/>
        <a:lstStyle/>
        <a:p>
          <a:endParaRPr lang="fr-FR"/>
        </a:p>
      </dgm:t>
    </dgm:pt>
    <dgm:pt modelId="{1B50AB5F-4DBF-4E5D-A321-FE60FFFBC91A}">
      <dgm:prSet phldrT="[Texte]" custT="1"/>
      <dgm:spPr/>
      <dgm:t>
        <a:bodyPr/>
        <a:lstStyle/>
        <a:p>
          <a:r>
            <a:rPr lang="fr-FR" sz="1400" b="1" dirty="0" err="1" smtClean="0"/>
            <a:t>Process</a:t>
          </a:r>
          <a:r>
            <a:rPr lang="fr-FR" sz="1400" b="1" dirty="0" smtClean="0"/>
            <a:t> et technologies innovants</a:t>
          </a:r>
          <a:endParaRPr lang="fr-FR" sz="1400" b="1" dirty="0"/>
        </a:p>
      </dgm:t>
    </dgm:pt>
    <dgm:pt modelId="{B5C847D1-55CD-4D67-A7B1-7FEE8FA4DA8C}" type="parTrans" cxnId="{4BF58911-4757-4672-9495-881F0C2AE6F4}">
      <dgm:prSet/>
      <dgm:spPr/>
      <dgm:t>
        <a:bodyPr/>
        <a:lstStyle/>
        <a:p>
          <a:endParaRPr lang="fr-FR"/>
        </a:p>
      </dgm:t>
    </dgm:pt>
    <dgm:pt modelId="{39D5397C-E9E8-4945-B4F8-BCF7A833F0B5}" type="sibTrans" cxnId="{4BF58911-4757-4672-9495-881F0C2AE6F4}">
      <dgm:prSet/>
      <dgm:spPr/>
      <dgm:t>
        <a:bodyPr/>
        <a:lstStyle/>
        <a:p>
          <a:endParaRPr lang="fr-FR"/>
        </a:p>
      </dgm:t>
    </dgm:pt>
    <dgm:pt modelId="{AFC831B9-430A-4F34-9BDD-FF30FCBC30B6}">
      <dgm:prSet phldrT="[Texte]" custT="1"/>
      <dgm:spPr/>
      <dgm:t>
        <a:bodyPr/>
        <a:lstStyle/>
        <a:p>
          <a:r>
            <a:rPr lang="fr-FR" sz="1400" b="1" smtClean="0"/>
            <a:t>Enjeux technologiques</a:t>
          </a:r>
          <a:endParaRPr lang="fr-FR" sz="1400" b="1" dirty="0"/>
        </a:p>
      </dgm:t>
    </dgm:pt>
    <dgm:pt modelId="{0080AD7B-8F95-4B5C-8AE6-ADD205DA4C4D}" type="parTrans" cxnId="{83315EAE-484D-4E95-879F-AFFBEB4A7AD7}">
      <dgm:prSet/>
      <dgm:spPr/>
      <dgm:t>
        <a:bodyPr/>
        <a:lstStyle/>
        <a:p>
          <a:endParaRPr lang="fr-FR"/>
        </a:p>
      </dgm:t>
    </dgm:pt>
    <dgm:pt modelId="{33B57D97-5BF8-403E-AA85-E6C27BC3775C}" type="sibTrans" cxnId="{83315EAE-484D-4E95-879F-AFFBEB4A7AD7}">
      <dgm:prSet/>
      <dgm:spPr/>
      <dgm:t>
        <a:bodyPr/>
        <a:lstStyle/>
        <a:p>
          <a:endParaRPr lang="fr-FR"/>
        </a:p>
      </dgm:t>
    </dgm:pt>
    <dgm:pt modelId="{F02A5F9C-E7A7-4178-833D-9F827CCE7301}">
      <dgm:prSet phldrT="[Texte]" custT="1"/>
      <dgm:spPr/>
      <dgm:t>
        <a:bodyPr/>
        <a:lstStyle/>
        <a:p>
          <a:r>
            <a:rPr lang="fr-FR" sz="1400" b="1" smtClean="0"/>
            <a:t>Visuel/couleur/logo</a:t>
          </a:r>
          <a:endParaRPr lang="fr-FR" sz="1400" b="1" dirty="0"/>
        </a:p>
      </dgm:t>
    </dgm:pt>
    <dgm:pt modelId="{A6D5D43D-F3E8-4A05-BD15-C30365F7AED0}" type="parTrans" cxnId="{51F17306-66E1-454A-82BB-709882961016}">
      <dgm:prSet/>
      <dgm:spPr/>
      <dgm:t>
        <a:bodyPr/>
        <a:lstStyle/>
        <a:p>
          <a:endParaRPr lang="fr-FR"/>
        </a:p>
      </dgm:t>
    </dgm:pt>
    <dgm:pt modelId="{99A944CD-6A95-47DB-BEBC-B68C4AE3669A}" type="sibTrans" cxnId="{51F17306-66E1-454A-82BB-709882961016}">
      <dgm:prSet/>
      <dgm:spPr/>
      <dgm:t>
        <a:bodyPr/>
        <a:lstStyle/>
        <a:p>
          <a:endParaRPr lang="fr-FR"/>
        </a:p>
      </dgm:t>
    </dgm:pt>
    <dgm:pt modelId="{2667C214-24A5-4E39-9027-14D1E98F4A8B}">
      <dgm:prSet phldrT="[Texte]" custT="1"/>
      <dgm:spPr/>
      <dgm:t>
        <a:bodyPr/>
        <a:lstStyle/>
        <a:p>
          <a:r>
            <a:rPr lang="fr-FR" sz="1400" b="1" smtClean="0"/>
            <a:t>Goût/saveur/arôme</a:t>
          </a:r>
          <a:endParaRPr lang="fr-FR" sz="1400" b="1" dirty="0"/>
        </a:p>
      </dgm:t>
    </dgm:pt>
    <dgm:pt modelId="{21253BCE-7CB2-44B5-B7D2-A27604ADA3F0}" type="parTrans" cxnId="{EF259205-C9E6-4AB0-8AB8-D54946BBD00D}">
      <dgm:prSet/>
      <dgm:spPr/>
      <dgm:t>
        <a:bodyPr/>
        <a:lstStyle/>
        <a:p>
          <a:endParaRPr lang="fr-FR"/>
        </a:p>
      </dgm:t>
    </dgm:pt>
    <dgm:pt modelId="{0EF081BC-8E3E-4C20-89CE-2E7A2F177587}" type="sibTrans" cxnId="{EF259205-C9E6-4AB0-8AB8-D54946BBD00D}">
      <dgm:prSet/>
      <dgm:spPr/>
      <dgm:t>
        <a:bodyPr/>
        <a:lstStyle/>
        <a:p>
          <a:endParaRPr lang="fr-FR"/>
        </a:p>
      </dgm:t>
    </dgm:pt>
    <dgm:pt modelId="{A36BB498-91AB-4497-9007-36CA32771207}">
      <dgm:prSet phldrT="[Texte]" custT="1"/>
      <dgm:spPr/>
      <dgm:t>
        <a:bodyPr/>
        <a:lstStyle/>
        <a:p>
          <a:r>
            <a:rPr lang="fr-FR" sz="1400" b="1" smtClean="0"/>
            <a:t>Odeur/parfum</a:t>
          </a:r>
          <a:endParaRPr lang="fr-FR" sz="1400" b="1" dirty="0"/>
        </a:p>
      </dgm:t>
    </dgm:pt>
    <dgm:pt modelId="{5CF61018-677E-48FD-8814-C1F6EE92FDD8}" type="parTrans" cxnId="{6A392EA3-8AFE-49DD-AB45-17D388BE4B80}">
      <dgm:prSet/>
      <dgm:spPr/>
      <dgm:t>
        <a:bodyPr/>
        <a:lstStyle/>
        <a:p>
          <a:endParaRPr lang="fr-FR"/>
        </a:p>
      </dgm:t>
    </dgm:pt>
    <dgm:pt modelId="{434FFF15-04FE-4719-B278-1B6FC21EF4B0}" type="sibTrans" cxnId="{6A392EA3-8AFE-49DD-AB45-17D388BE4B80}">
      <dgm:prSet/>
      <dgm:spPr/>
      <dgm:t>
        <a:bodyPr/>
        <a:lstStyle/>
        <a:p>
          <a:endParaRPr lang="fr-FR"/>
        </a:p>
      </dgm:t>
    </dgm:pt>
    <dgm:pt modelId="{26A192EE-1719-4013-9A20-549BA0AC18E4}">
      <dgm:prSet phldrT="[Texte]" custT="1"/>
      <dgm:spPr/>
      <dgm:t>
        <a:bodyPr/>
        <a:lstStyle/>
        <a:p>
          <a:r>
            <a:rPr lang="fr-FR" sz="1400" b="1" smtClean="0"/>
            <a:t>Toucher texture</a:t>
          </a:r>
          <a:endParaRPr lang="fr-FR" sz="1400" b="1" dirty="0"/>
        </a:p>
      </dgm:t>
    </dgm:pt>
    <dgm:pt modelId="{1CFEB86B-6B8F-4C11-B9A1-C2E9186B8C9F}" type="parTrans" cxnId="{D542BACB-6603-4F71-96AF-61163BB35B53}">
      <dgm:prSet/>
      <dgm:spPr/>
      <dgm:t>
        <a:bodyPr/>
        <a:lstStyle/>
        <a:p>
          <a:endParaRPr lang="fr-FR"/>
        </a:p>
      </dgm:t>
    </dgm:pt>
    <dgm:pt modelId="{8983BCC0-3A66-4362-BC59-7C0EEF271A61}" type="sibTrans" cxnId="{D542BACB-6603-4F71-96AF-61163BB35B53}">
      <dgm:prSet/>
      <dgm:spPr/>
      <dgm:t>
        <a:bodyPr/>
        <a:lstStyle/>
        <a:p>
          <a:endParaRPr lang="fr-FR"/>
        </a:p>
      </dgm:t>
    </dgm:pt>
    <dgm:pt modelId="{3EE187B0-B372-427A-BF1F-CA0FFED50D8F}">
      <dgm:prSet phldrT="[Texte]" custT="1"/>
      <dgm:spPr/>
      <dgm:t>
        <a:bodyPr/>
        <a:lstStyle/>
        <a:p>
          <a:r>
            <a:rPr lang="fr-FR" sz="1400" b="1" smtClean="0"/>
            <a:t>Son/bruit/musique</a:t>
          </a:r>
          <a:endParaRPr lang="fr-FR" sz="1400" b="1" dirty="0"/>
        </a:p>
      </dgm:t>
    </dgm:pt>
    <dgm:pt modelId="{3B4CB62A-F3AE-4F1A-B0A4-9F36B62457CD}" type="parTrans" cxnId="{573CF8B1-D4D7-4D96-AB88-8E72F54F88C3}">
      <dgm:prSet/>
      <dgm:spPr/>
      <dgm:t>
        <a:bodyPr/>
        <a:lstStyle/>
        <a:p>
          <a:endParaRPr lang="fr-FR"/>
        </a:p>
      </dgm:t>
    </dgm:pt>
    <dgm:pt modelId="{463E6ED1-8146-464C-8FB3-1DEA2E8D973C}" type="sibTrans" cxnId="{573CF8B1-D4D7-4D96-AB88-8E72F54F88C3}">
      <dgm:prSet/>
      <dgm:spPr/>
      <dgm:t>
        <a:bodyPr/>
        <a:lstStyle/>
        <a:p>
          <a:endParaRPr lang="fr-FR"/>
        </a:p>
      </dgm:t>
    </dgm:pt>
    <dgm:pt modelId="{2EC4B4B3-A1EB-4BBF-943D-2BF3F15E6B6E}" type="pres">
      <dgm:prSet presAssocID="{06B4F89C-D625-4A2D-8AE9-CDAD1C1B8EB2}" presName="Name0" presStyleCnt="0">
        <dgm:presLayoutVars>
          <dgm:chPref val="3"/>
          <dgm:dir/>
          <dgm:animLvl val="lvl"/>
          <dgm:resizeHandles/>
        </dgm:presLayoutVars>
      </dgm:prSet>
      <dgm:spPr/>
      <dgm:t>
        <a:bodyPr/>
        <a:lstStyle/>
        <a:p>
          <a:endParaRPr lang="fr-FR"/>
        </a:p>
      </dgm:t>
    </dgm:pt>
    <dgm:pt modelId="{55F4DED3-3757-48E8-9422-D445AEC5E0B9}" type="pres">
      <dgm:prSet presAssocID="{F98FDA9D-24C4-4EF8-B2BF-B191B989ACD7}" presName="horFlow" presStyleCnt="0"/>
      <dgm:spPr/>
      <dgm:t>
        <a:bodyPr/>
        <a:lstStyle/>
        <a:p>
          <a:endParaRPr lang="fr-FR"/>
        </a:p>
      </dgm:t>
    </dgm:pt>
    <dgm:pt modelId="{D6ACC89C-C03A-4733-B65B-A597675CE995}" type="pres">
      <dgm:prSet presAssocID="{F98FDA9D-24C4-4EF8-B2BF-B191B989ACD7}" presName="bigChev" presStyleLbl="node1" presStyleIdx="0" presStyleCnt="7"/>
      <dgm:spPr/>
      <dgm:t>
        <a:bodyPr/>
        <a:lstStyle/>
        <a:p>
          <a:endParaRPr lang="fr-FR"/>
        </a:p>
      </dgm:t>
    </dgm:pt>
    <dgm:pt modelId="{B8FE8554-3780-4967-8B61-34F84C9316D7}" type="pres">
      <dgm:prSet presAssocID="{6A2F2111-B2E7-4894-92E4-652ADBA211DB}" presName="parTrans" presStyleCnt="0"/>
      <dgm:spPr/>
      <dgm:t>
        <a:bodyPr/>
        <a:lstStyle/>
        <a:p>
          <a:endParaRPr lang="fr-FR"/>
        </a:p>
      </dgm:t>
    </dgm:pt>
    <dgm:pt modelId="{F9E3E2C8-0484-4098-B283-C3CD3619029F}" type="pres">
      <dgm:prSet presAssocID="{D5E61018-D4F6-437B-A056-4FB907F85E5B}" presName="node" presStyleLbl="alignAccFollowNode1" presStyleIdx="0" presStyleCnt="35">
        <dgm:presLayoutVars>
          <dgm:bulletEnabled val="1"/>
        </dgm:presLayoutVars>
      </dgm:prSet>
      <dgm:spPr/>
      <dgm:t>
        <a:bodyPr/>
        <a:lstStyle/>
        <a:p>
          <a:endParaRPr lang="fr-FR"/>
        </a:p>
      </dgm:t>
    </dgm:pt>
    <dgm:pt modelId="{B019570A-260C-42EE-995D-2102C36C52E7}" type="pres">
      <dgm:prSet presAssocID="{EFB847E2-5637-481F-8A1D-BE543E3313D2}" presName="sibTrans" presStyleCnt="0"/>
      <dgm:spPr/>
      <dgm:t>
        <a:bodyPr/>
        <a:lstStyle/>
        <a:p>
          <a:endParaRPr lang="fr-FR"/>
        </a:p>
      </dgm:t>
    </dgm:pt>
    <dgm:pt modelId="{B1BAE1A9-047E-4D0D-944A-A19504A2CCFA}" type="pres">
      <dgm:prSet presAssocID="{C8B20E77-E6AF-4976-8FD8-3B3B0A57606D}" presName="node" presStyleLbl="alignAccFollowNode1" presStyleIdx="1" presStyleCnt="35">
        <dgm:presLayoutVars>
          <dgm:bulletEnabled val="1"/>
        </dgm:presLayoutVars>
      </dgm:prSet>
      <dgm:spPr/>
      <dgm:t>
        <a:bodyPr/>
        <a:lstStyle/>
        <a:p>
          <a:endParaRPr lang="fr-FR"/>
        </a:p>
      </dgm:t>
    </dgm:pt>
    <dgm:pt modelId="{279B9691-5010-4AD6-94D4-9665257CD12E}" type="pres">
      <dgm:prSet presAssocID="{27283C42-B4E5-45F6-B3AB-887D375C3F51}" presName="sibTrans" presStyleCnt="0"/>
      <dgm:spPr/>
      <dgm:t>
        <a:bodyPr/>
        <a:lstStyle/>
        <a:p>
          <a:endParaRPr lang="fr-FR"/>
        </a:p>
      </dgm:t>
    </dgm:pt>
    <dgm:pt modelId="{DA5BAA5A-B796-43C4-861B-106272BD311D}" type="pres">
      <dgm:prSet presAssocID="{E7E2349B-EFF2-4822-8A88-238ED7BFAB8D}" presName="node" presStyleLbl="alignAccFollowNode1" presStyleIdx="2" presStyleCnt="35">
        <dgm:presLayoutVars>
          <dgm:bulletEnabled val="1"/>
        </dgm:presLayoutVars>
      </dgm:prSet>
      <dgm:spPr/>
      <dgm:t>
        <a:bodyPr/>
        <a:lstStyle/>
        <a:p>
          <a:endParaRPr lang="fr-FR"/>
        </a:p>
      </dgm:t>
    </dgm:pt>
    <dgm:pt modelId="{B49309C5-20D5-47E5-ADAC-0EC7C830B87C}" type="pres">
      <dgm:prSet presAssocID="{D148EF4C-0531-484C-A5A3-E8A473C3BB06}" presName="sibTrans" presStyleCnt="0"/>
      <dgm:spPr/>
      <dgm:t>
        <a:bodyPr/>
        <a:lstStyle/>
        <a:p>
          <a:endParaRPr lang="fr-FR"/>
        </a:p>
      </dgm:t>
    </dgm:pt>
    <dgm:pt modelId="{87291A49-B46F-42AF-A21B-6EED612120FD}" type="pres">
      <dgm:prSet presAssocID="{D41C20A1-BAAD-4039-9C8C-16D51D212981}" presName="node" presStyleLbl="alignAccFollowNode1" presStyleIdx="3" presStyleCnt="35">
        <dgm:presLayoutVars>
          <dgm:bulletEnabled val="1"/>
        </dgm:presLayoutVars>
      </dgm:prSet>
      <dgm:spPr/>
      <dgm:t>
        <a:bodyPr/>
        <a:lstStyle/>
        <a:p>
          <a:endParaRPr lang="fr-FR"/>
        </a:p>
      </dgm:t>
    </dgm:pt>
    <dgm:pt modelId="{8AB424D0-EFDB-45BC-AD3A-05EC06339B5C}" type="pres">
      <dgm:prSet presAssocID="{B1AA1334-6BA3-4AEB-85F5-C30DFDB2BB2F}" presName="sibTrans" presStyleCnt="0"/>
      <dgm:spPr/>
      <dgm:t>
        <a:bodyPr/>
        <a:lstStyle/>
        <a:p>
          <a:endParaRPr lang="fr-FR"/>
        </a:p>
      </dgm:t>
    </dgm:pt>
    <dgm:pt modelId="{9E414C24-9714-4F9C-9215-5C15C80EB2B2}" type="pres">
      <dgm:prSet presAssocID="{75658F31-2020-4841-854C-6760D4AD61DF}" presName="node" presStyleLbl="alignAccFollowNode1" presStyleIdx="4" presStyleCnt="35">
        <dgm:presLayoutVars>
          <dgm:bulletEnabled val="1"/>
        </dgm:presLayoutVars>
      </dgm:prSet>
      <dgm:spPr/>
      <dgm:t>
        <a:bodyPr/>
        <a:lstStyle/>
        <a:p>
          <a:endParaRPr lang="fr-FR"/>
        </a:p>
      </dgm:t>
    </dgm:pt>
    <dgm:pt modelId="{C1E6F52C-2721-46C9-BAF9-FEDFCC1BA9D7}" type="pres">
      <dgm:prSet presAssocID="{F98FDA9D-24C4-4EF8-B2BF-B191B989ACD7}" presName="vSp" presStyleCnt="0"/>
      <dgm:spPr/>
      <dgm:t>
        <a:bodyPr/>
        <a:lstStyle/>
        <a:p>
          <a:endParaRPr lang="fr-FR"/>
        </a:p>
      </dgm:t>
    </dgm:pt>
    <dgm:pt modelId="{187933C2-1A85-491B-BBF8-C5B45DC78FFF}" type="pres">
      <dgm:prSet presAssocID="{01F76B2C-6D0E-4792-8D31-E90CB404AA1A}" presName="horFlow" presStyleCnt="0"/>
      <dgm:spPr/>
      <dgm:t>
        <a:bodyPr/>
        <a:lstStyle/>
        <a:p>
          <a:endParaRPr lang="fr-FR"/>
        </a:p>
      </dgm:t>
    </dgm:pt>
    <dgm:pt modelId="{E28E47FE-6499-4EEE-9176-114B4A5C858D}" type="pres">
      <dgm:prSet presAssocID="{01F76B2C-6D0E-4792-8D31-E90CB404AA1A}" presName="bigChev" presStyleLbl="node1" presStyleIdx="1" presStyleCnt="7"/>
      <dgm:spPr/>
      <dgm:t>
        <a:bodyPr/>
        <a:lstStyle/>
        <a:p>
          <a:endParaRPr lang="fr-FR"/>
        </a:p>
      </dgm:t>
    </dgm:pt>
    <dgm:pt modelId="{C0F8EB00-AF4B-4F9F-8205-982343BDF9B7}" type="pres">
      <dgm:prSet presAssocID="{E7B0FBCD-776E-4DDF-AC44-4FD19F30C95C}" presName="parTrans" presStyleCnt="0"/>
      <dgm:spPr/>
      <dgm:t>
        <a:bodyPr/>
        <a:lstStyle/>
        <a:p>
          <a:endParaRPr lang="fr-FR"/>
        </a:p>
      </dgm:t>
    </dgm:pt>
    <dgm:pt modelId="{617C5E7C-4A6E-4DEF-B884-B75928CA5358}" type="pres">
      <dgm:prSet presAssocID="{FE6E7105-6EA1-42E3-BF5A-EEF22297A575}" presName="node" presStyleLbl="alignAccFollowNode1" presStyleIdx="5" presStyleCnt="35">
        <dgm:presLayoutVars>
          <dgm:bulletEnabled val="1"/>
        </dgm:presLayoutVars>
      </dgm:prSet>
      <dgm:spPr/>
      <dgm:t>
        <a:bodyPr/>
        <a:lstStyle/>
        <a:p>
          <a:endParaRPr lang="fr-FR"/>
        </a:p>
      </dgm:t>
    </dgm:pt>
    <dgm:pt modelId="{B527CD2A-45D5-436C-8066-ED8615C006EE}" type="pres">
      <dgm:prSet presAssocID="{D6C875E5-F1A9-41E4-BE1E-7F4B856DF30D}" presName="sibTrans" presStyleCnt="0"/>
      <dgm:spPr/>
      <dgm:t>
        <a:bodyPr/>
        <a:lstStyle/>
        <a:p>
          <a:endParaRPr lang="fr-FR"/>
        </a:p>
      </dgm:t>
    </dgm:pt>
    <dgm:pt modelId="{B2772866-C4EE-4B13-BAEF-68D61FE72261}" type="pres">
      <dgm:prSet presAssocID="{D1A5DEA9-A993-4976-A108-CC95603B451D}" presName="node" presStyleLbl="alignAccFollowNode1" presStyleIdx="6" presStyleCnt="35">
        <dgm:presLayoutVars>
          <dgm:bulletEnabled val="1"/>
        </dgm:presLayoutVars>
      </dgm:prSet>
      <dgm:spPr/>
      <dgm:t>
        <a:bodyPr/>
        <a:lstStyle/>
        <a:p>
          <a:endParaRPr lang="fr-FR"/>
        </a:p>
      </dgm:t>
    </dgm:pt>
    <dgm:pt modelId="{DEE828D3-1057-488E-A872-6BA7199E03F4}" type="pres">
      <dgm:prSet presAssocID="{E8F31288-B106-4B10-A067-445DF60EC1FE}" presName="sibTrans" presStyleCnt="0"/>
      <dgm:spPr/>
      <dgm:t>
        <a:bodyPr/>
        <a:lstStyle/>
        <a:p>
          <a:endParaRPr lang="fr-FR"/>
        </a:p>
      </dgm:t>
    </dgm:pt>
    <dgm:pt modelId="{4F6C7951-D706-4B10-A3EC-A1FB50F66893}" type="pres">
      <dgm:prSet presAssocID="{3A34D341-C07F-4156-87D9-309C67F42FB0}" presName="node" presStyleLbl="alignAccFollowNode1" presStyleIdx="7" presStyleCnt="35">
        <dgm:presLayoutVars>
          <dgm:bulletEnabled val="1"/>
        </dgm:presLayoutVars>
      </dgm:prSet>
      <dgm:spPr/>
      <dgm:t>
        <a:bodyPr/>
        <a:lstStyle/>
        <a:p>
          <a:endParaRPr lang="fr-FR"/>
        </a:p>
      </dgm:t>
    </dgm:pt>
    <dgm:pt modelId="{1F27348F-C9A6-4389-B15B-20FC2D3868BE}" type="pres">
      <dgm:prSet presAssocID="{2946DD11-E96D-4E14-9777-995DB7708A0A}" presName="sibTrans" presStyleCnt="0"/>
      <dgm:spPr/>
      <dgm:t>
        <a:bodyPr/>
        <a:lstStyle/>
        <a:p>
          <a:endParaRPr lang="fr-FR"/>
        </a:p>
      </dgm:t>
    </dgm:pt>
    <dgm:pt modelId="{849322EC-8D88-42CE-98CF-14C2DAA8E515}" type="pres">
      <dgm:prSet presAssocID="{22036F38-346A-4949-B3D6-C040F747A0E8}" presName="node" presStyleLbl="alignAccFollowNode1" presStyleIdx="8" presStyleCnt="35">
        <dgm:presLayoutVars>
          <dgm:bulletEnabled val="1"/>
        </dgm:presLayoutVars>
      </dgm:prSet>
      <dgm:spPr/>
      <dgm:t>
        <a:bodyPr/>
        <a:lstStyle/>
        <a:p>
          <a:endParaRPr lang="fr-FR"/>
        </a:p>
      </dgm:t>
    </dgm:pt>
    <dgm:pt modelId="{9435190F-8E79-477D-9C32-F2908C988B7E}" type="pres">
      <dgm:prSet presAssocID="{C366BA49-D9BD-4588-9DEC-DB380CBFD5CF}" presName="sibTrans" presStyleCnt="0"/>
      <dgm:spPr/>
      <dgm:t>
        <a:bodyPr/>
        <a:lstStyle/>
        <a:p>
          <a:endParaRPr lang="fr-FR"/>
        </a:p>
      </dgm:t>
    </dgm:pt>
    <dgm:pt modelId="{C89C78DF-C6AC-4F6A-AB1B-94011273E831}" type="pres">
      <dgm:prSet presAssocID="{ACDC5DFE-AEA5-48D8-B5A3-861F11BFE245}" presName="node" presStyleLbl="alignAccFollowNode1" presStyleIdx="9" presStyleCnt="35">
        <dgm:presLayoutVars>
          <dgm:bulletEnabled val="1"/>
        </dgm:presLayoutVars>
      </dgm:prSet>
      <dgm:spPr/>
      <dgm:t>
        <a:bodyPr/>
        <a:lstStyle/>
        <a:p>
          <a:endParaRPr lang="fr-FR"/>
        </a:p>
      </dgm:t>
    </dgm:pt>
    <dgm:pt modelId="{B6196A49-5546-4D43-B607-C28C11BE9AF0}" type="pres">
      <dgm:prSet presAssocID="{01F76B2C-6D0E-4792-8D31-E90CB404AA1A}" presName="vSp" presStyleCnt="0"/>
      <dgm:spPr/>
      <dgm:t>
        <a:bodyPr/>
        <a:lstStyle/>
        <a:p>
          <a:endParaRPr lang="fr-FR"/>
        </a:p>
      </dgm:t>
    </dgm:pt>
    <dgm:pt modelId="{0FA54F29-5EAA-4B2D-8668-52B658AB9AA3}" type="pres">
      <dgm:prSet presAssocID="{8693A031-34CC-410F-ABC1-D86E19F4291E}" presName="horFlow" presStyleCnt="0"/>
      <dgm:spPr/>
      <dgm:t>
        <a:bodyPr/>
        <a:lstStyle/>
        <a:p>
          <a:endParaRPr lang="fr-FR"/>
        </a:p>
      </dgm:t>
    </dgm:pt>
    <dgm:pt modelId="{05F3293B-25C5-46B5-938F-20203822B65A}" type="pres">
      <dgm:prSet presAssocID="{8693A031-34CC-410F-ABC1-D86E19F4291E}" presName="bigChev" presStyleLbl="node1" presStyleIdx="2" presStyleCnt="7"/>
      <dgm:spPr/>
      <dgm:t>
        <a:bodyPr/>
        <a:lstStyle/>
        <a:p>
          <a:endParaRPr lang="fr-FR"/>
        </a:p>
      </dgm:t>
    </dgm:pt>
    <dgm:pt modelId="{68ECB9B3-A3B2-4581-A5EE-9029F6E6F69C}" type="pres">
      <dgm:prSet presAssocID="{CA606D39-96A7-41A9-8638-9C7E399DC94D}" presName="parTrans" presStyleCnt="0"/>
      <dgm:spPr/>
      <dgm:t>
        <a:bodyPr/>
        <a:lstStyle/>
        <a:p>
          <a:endParaRPr lang="fr-FR"/>
        </a:p>
      </dgm:t>
    </dgm:pt>
    <dgm:pt modelId="{B944A641-789F-4BA5-9411-58BAD5AF5AE0}" type="pres">
      <dgm:prSet presAssocID="{15CE027A-4606-4760-95C3-4349BB32A234}" presName="node" presStyleLbl="alignAccFollowNode1" presStyleIdx="10" presStyleCnt="35">
        <dgm:presLayoutVars>
          <dgm:bulletEnabled val="1"/>
        </dgm:presLayoutVars>
      </dgm:prSet>
      <dgm:spPr/>
      <dgm:t>
        <a:bodyPr/>
        <a:lstStyle/>
        <a:p>
          <a:endParaRPr lang="fr-FR"/>
        </a:p>
      </dgm:t>
    </dgm:pt>
    <dgm:pt modelId="{8ABE135C-6453-41FD-A035-D8811FD988D2}" type="pres">
      <dgm:prSet presAssocID="{0B1BED71-8FD3-4733-9CE7-171F8DB17EFA}" presName="sibTrans" presStyleCnt="0"/>
      <dgm:spPr/>
      <dgm:t>
        <a:bodyPr/>
        <a:lstStyle/>
        <a:p>
          <a:endParaRPr lang="fr-FR"/>
        </a:p>
      </dgm:t>
    </dgm:pt>
    <dgm:pt modelId="{21613507-75FC-4395-A44A-03942DE694D9}" type="pres">
      <dgm:prSet presAssocID="{E5313AE2-79B4-4641-9E9A-55EC65C16886}" presName="node" presStyleLbl="alignAccFollowNode1" presStyleIdx="11" presStyleCnt="35">
        <dgm:presLayoutVars>
          <dgm:bulletEnabled val="1"/>
        </dgm:presLayoutVars>
      </dgm:prSet>
      <dgm:spPr/>
      <dgm:t>
        <a:bodyPr/>
        <a:lstStyle/>
        <a:p>
          <a:endParaRPr lang="fr-FR"/>
        </a:p>
      </dgm:t>
    </dgm:pt>
    <dgm:pt modelId="{B74EF407-8675-4F43-A164-511B7FFD071B}" type="pres">
      <dgm:prSet presAssocID="{723DF884-A0BD-43BC-8B06-1D56C96B9FD5}" presName="sibTrans" presStyleCnt="0"/>
      <dgm:spPr/>
      <dgm:t>
        <a:bodyPr/>
        <a:lstStyle/>
        <a:p>
          <a:endParaRPr lang="fr-FR"/>
        </a:p>
      </dgm:t>
    </dgm:pt>
    <dgm:pt modelId="{B40A4EDC-3BC9-431A-BEC6-F8C07E7399E3}" type="pres">
      <dgm:prSet presAssocID="{371DB70C-2C9A-4851-BB37-8E5D09450C49}" presName="node" presStyleLbl="alignAccFollowNode1" presStyleIdx="12" presStyleCnt="35">
        <dgm:presLayoutVars>
          <dgm:bulletEnabled val="1"/>
        </dgm:presLayoutVars>
      </dgm:prSet>
      <dgm:spPr/>
      <dgm:t>
        <a:bodyPr/>
        <a:lstStyle/>
        <a:p>
          <a:endParaRPr lang="fr-FR"/>
        </a:p>
      </dgm:t>
    </dgm:pt>
    <dgm:pt modelId="{B3900FAB-AB89-4E0B-9A4D-A98CA830EFBC}" type="pres">
      <dgm:prSet presAssocID="{7FE6ABE7-BB3C-4F68-9E41-6126B9339B78}" presName="sibTrans" presStyleCnt="0"/>
      <dgm:spPr/>
      <dgm:t>
        <a:bodyPr/>
        <a:lstStyle/>
        <a:p>
          <a:endParaRPr lang="fr-FR"/>
        </a:p>
      </dgm:t>
    </dgm:pt>
    <dgm:pt modelId="{8DE712EF-99EA-483C-A848-671DB80981CF}" type="pres">
      <dgm:prSet presAssocID="{6589BBA3-E23C-4259-8D52-3623CAE38924}" presName="node" presStyleLbl="alignAccFollowNode1" presStyleIdx="13" presStyleCnt="35">
        <dgm:presLayoutVars>
          <dgm:bulletEnabled val="1"/>
        </dgm:presLayoutVars>
      </dgm:prSet>
      <dgm:spPr/>
      <dgm:t>
        <a:bodyPr/>
        <a:lstStyle/>
        <a:p>
          <a:endParaRPr lang="fr-FR"/>
        </a:p>
      </dgm:t>
    </dgm:pt>
    <dgm:pt modelId="{B934ED95-57B1-4BDC-9260-2BB12FCBB127}" type="pres">
      <dgm:prSet presAssocID="{39D1C7D6-5F6C-4E8B-8646-3D57220690E5}" presName="sibTrans" presStyleCnt="0"/>
      <dgm:spPr/>
      <dgm:t>
        <a:bodyPr/>
        <a:lstStyle/>
        <a:p>
          <a:endParaRPr lang="fr-FR"/>
        </a:p>
      </dgm:t>
    </dgm:pt>
    <dgm:pt modelId="{16C01B81-2A85-4730-BA6B-C67FB5D6EB44}" type="pres">
      <dgm:prSet presAssocID="{2F4AB530-70AB-4198-A9D1-9AE96FD486A6}" presName="node" presStyleLbl="alignAccFollowNode1" presStyleIdx="14" presStyleCnt="35">
        <dgm:presLayoutVars>
          <dgm:bulletEnabled val="1"/>
        </dgm:presLayoutVars>
      </dgm:prSet>
      <dgm:spPr/>
      <dgm:t>
        <a:bodyPr/>
        <a:lstStyle/>
        <a:p>
          <a:endParaRPr lang="fr-FR"/>
        </a:p>
      </dgm:t>
    </dgm:pt>
    <dgm:pt modelId="{4BE3418A-C2C2-4C6A-9CDF-7B98806057F8}" type="pres">
      <dgm:prSet presAssocID="{8693A031-34CC-410F-ABC1-D86E19F4291E}" presName="vSp" presStyleCnt="0"/>
      <dgm:spPr/>
      <dgm:t>
        <a:bodyPr/>
        <a:lstStyle/>
        <a:p>
          <a:endParaRPr lang="fr-FR"/>
        </a:p>
      </dgm:t>
    </dgm:pt>
    <dgm:pt modelId="{C0286580-CCE0-4EB5-A6E1-9E36221A3EC2}" type="pres">
      <dgm:prSet presAssocID="{3E725ACD-F6AD-4E8D-A61F-9E5CD8B16838}" presName="horFlow" presStyleCnt="0"/>
      <dgm:spPr/>
      <dgm:t>
        <a:bodyPr/>
        <a:lstStyle/>
        <a:p>
          <a:endParaRPr lang="fr-FR"/>
        </a:p>
      </dgm:t>
    </dgm:pt>
    <dgm:pt modelId="{A4D6C19D-57CB-40AE-A136-55E3E91AA041}" type="pres">
      <dgm:prSet presAssocID="{3E725ACD-F6AD-4E8D-A61F-9E5CD8B16838}" presName="bigChev" presStyleLbl="node1" presStyleIdx="3" presStyleCnt="7"/>
      <dgm:spPr/>
      <dgm:t>
        <a:bodyPr/>
        <a:lstStyle/>
        <a:p>
          <a:endParaRPr lang="fr-FR"/>
        </a:p>
      </dgm:t>
    </dgm:pt>
    <dgm:pt modelId="{5262233B-DE18-47EB-9AA2-43C01E193266}" type="pres">
      <dgm:prSet presAssocID="{D95387E1-4C37-4942-94CE-9F4BCFF9D478}" presName="parTrans" presStyleCnt="0"/>
      <dgm:spPr/>
      <dgm:t>
        <a:bodyPr/>
        <a:lstStyle/>
        <a:p>
          <a:endParaRPr lang="fr-FR"/>
        </a:p>
      </dgm:t>
    </dgm:pt>
    <dgm:pt modelId="{8C7C7A85-2F59-4AAC-B785-DD7C7715BAEE}" type="pres">
      <dgm:prSet presAssocID="{9AE4BCC5-D1E5-426E-A12D-C7252D518427}" presName="node" presStyleLbl="alignAccFollowNode1" presStyleIdx="15" presStyleCnt="35">
        <dgm:presLayoutVars>
          <dgm:bulletEnabled val="1"/>
        </dgm:presLayoutVars>
      </dgm:prSet>
      <dgm:spPr/>
      <dgm:t>
        <a:bodyPr/>
        <a:lstStyle/>
        <a:p>
          <a:endParaRPr lang="fr-FR"/>
        </a:p>
      </dgm:t>
    </dgm:pt>
    <dgm:pt modelId="{732BB298-ACA8-4727-A86B-66CFDDAF1C72}" type="pres">
      <dgm:prSet presAssocID="{9968F347-DFC0-4481-AECE-E3FD1975DBD4}" presName="sibTrans" presStyleCnt="0"/>
      <dgm:spPr/>
      <dgm:t>
        <a:bodyPr/>
        <a:lstStyle/>
        <a:p>
          <a:endParaRPr lang="fr-FR"/>
        </a:p>
      </dgm:t>
    </dgm:pt>
    <dgm:pt modelId="{6AA53067-9A2F-4325-B524-D25D4F4D62B2}" type="pres">
      <dgm:prSet presAssocID="{6D1D0E63-25D1-4B0C-8FC2-53543020446D}" presName="node" presStyleLbl="alignAccFollowNode1" presStyleIdx="16" presStyleCnt="35">
        <dgm:presLayoutVars>
          <dgm:bulletEnabled val="1"/>
        </dgm:presLayoutVars>
      </dgm:prSet>
      <dgm:spPr/>
      <dgm:t>
        <a:bodyPr/>
        <a:lstStyle/>
        <a:p>
          <a:endParaRPr lang="fr-FR"/>
        </a:p>
      </dgm:t>
    </dgm:pt>
    <dgm:pt modelId="{2E4E630D-75FD-4F6F-9356-701AE014A4CC}" type="pres">
      <dgm:prSet presAssocID="{E13E2FFA-99CE-48AA-A916-0B285EFC9099}" presName="sibTrans" presStyleCnt="0"/>
      <dgm:spPr/>
      <dgm:t>
        <a:bodyPr/>
        <a:lstStyle/>
        <a:p>
          <a:endParaRPr lang="fr-FR"/>
        </a:p>
      </dgm:t>
    </dgm:pt>
    <dgm:pt modelId="{723B17B4-F918-4E18-AA52-9B8ABFCE66F7}" type="pres">
      <dgm:prSet presAssocID="{E082FBE8-B4B7-45AD-9F50-5A467A9F129C}" presName="node" presStyleLbl="alignAccFollowNode1" presStyleIdx="17" presStyleCnt="35">
        <dgm:presLayoutVars>
          <dgm:bulletEnabled val="1"/>
        </dgm:presLayoutVars>
      </dgm:prSet>
      <dgm:spPr/>
      <dgm:t>
        <a:bodyPr/>
        <a:lstStyle/>
        <a:p>
          <a:endParaRPr lang="fr-FR"/>
        </a:p>
      </dgm:t>
    </dgm:pt>
    <dgm:pt modelId="{8E152A2E-362E-488B-9CD7-BE968636CDC5}" type="pres">
      <dgm:prSet presAssocID="{ACAA8C6E-CA3A-47D0-BED3-60710DD8EDE6}" presName="sibTrans" presStyleCnt="0"/>
      <dgm:spPr/>
      <dgm:t>
        <a:bodyPr/>
        <a:lstStyle/>
        <a:p>
          <a:endParaRPr lang="fr-FR"/>
        </a:p>
      </dgm:t>
    </dgm:pt>
    <dgm:pt modelId="{EDC1F678-D62E-4A93-ACC1-84803A4EC5BB}" type="pres">
      <dgm:prSet presAssocID="{C04DE54F-9A9A-44E8-93E2-96BDFC5B3E78}" presName="node" presStyleLbl="alignAccFollowNode1" presStyleIdx="18" presStyleCnt="35">
        <dgm:presLayoutVars>
          <dgm:bulletEnabled val="1"/>
        </dgm:presLayoutVars>
      </dgm:prSet>
      <dgm:spPr/>
      <dgm:t>
        <a:bodyPr/>
        <a:lstStyle/>
        <a:p>
          <a:endParaRPr lang="fr-FR"/>
        </a:p>
      </dgm:t>
    </dgm:pt>
    <dgm:pt modelId="{D8F59E21-1372-4392-A4A1-CA31E0A7D753}" type="pres">
      <dgm:prSet presAssocID="{2F5705FB-B2BD-4983-8509-3DBE9D6D93E3}" presName="sibTrans" presStyleCnt="0"/>
      <dgm:spPr/>
      <dgm:t>
        <a:bodyPr/>
        <a:lstStyle/>
        <a:p>
          <a:endParaRPr lang="fr-FR"/>
        </a:p>
      </dgm:t>
    </dgm:pt>
    <dgm:pt modelId="{F83DE06F-9B49-432D-A875-08EBFE380736}" type="pres">
      <dgm:prSet presAssocID="{16D09731-A5DF-4244-9D29-1DE5F871A1DB}" presName="node" presStyleLbl="alignAccFollowNode1" presStyleIdx="19" presStyleCnt="35">
        <dgm:presLayoutVars>
          <dgm:bulletEnabled val="1"/>
        </dgm:presLayoutVars>
      </dgm:prSet>
      <dgm:spPr/>
      <dgm:t>
        <a:bodyPr/>
        <a:lstStyle/>
        <a:p>
          <a:endParaRPr lang="fr-FR"/>
        </a:p>
      </dgm:t>
    </dgm:pt>
    <dgm:pt modelId="{FF1DFD5A-04CA-43C5-934E-0354DFE42A50}" type="pres">
      <dgm:prSet presAssocID="{3E725ACD-F6AD-4E8D-A61F-9E5CD8B16838}" presName="vSp" presStyleCnt="0"/>
      <dgm:spPr/>
      <dgm:t>
        <a:bodyPr/>
        <a:lstStyle/>
        <a:p>
          <a:endParaRPr lang="fr-FR"/>
        </a:p>
      </dgm:t>
    </dgm:pt>
    <dgm:pt modelId="{A60463A1-386C-4B9A-BCCE-24859B8B20FC}" type="pres">
      <dgm:prSet presAssocID="{D987CBA6-7DBC-4DB9-A4DF-D9318B944245}" presName="horFlow" presStyleCnt="0"/>
      <dgm:spPr/>
      <dgm:t>
        <a:bodyPr/>
        <a:lstStyle/>
        <a:p>
          <a:endParaRPr lang="fr-FR"/>
        </a:p>
      </dgm:t>
    </dgm:pt>
    <dgm:pt modelId="{B25FFB04-B983-4A41-952E-1543552BE489}" type="pres">
      <dgm:prSet presAssocID="{D987CBA6-7DBC-4DB9-A4DF-D9318B944245}" presName="bigChev" presStyleLbl="node1" presStyleIdx="4" presStyleCnt="7"/>
      <dgm:spPr/>
      <dgm:t>
        <a:bodyPr/>
        <a:lstStyle/>
        <a:p>
          <a:endParaRPr lang="fr-FR"/>
        </a:p>
      </dgm:t>
    </dgm:pt>
    <dgm:pt modelId="{B03639C8-3964-4B1C-ACD8-90F50109AADD}" type="pres">
      <dgm:prSet presAssocID="{0D588C66-DBD3-44FA-9E9B-79A643648A0A}" presName="parTrans" presStyleCnt="0"/>
      <dgm:spPr/>
      <dgm:t>
        <a:bodyPr/>
        <a:lstStyle/>
        <a:p>
          <a:endParaRPr lang="fr-FR"/>
        </a:p>
      </dgm:t>
    </dgm:pt>
    <dgm:pt modelId="{6E4F874C-BA9A-465A-8AC6-DB4165618EDF}" type="pres">
      <dgm:prSet presAssocID="{FA16F0D3-508C-44FA-BFBD-13C63A995B55}" presName="node" presStyleLbl="alignAccFollowNode1" presStyleIdx="20" presStyleCnt="35">
        <dgm:presLayoutVars>
          <dgm:bulletEnabled val="1"/>
        </dgm:presLayoutVars>
      </dgm:prSet>
      <dgm:spPr/>
      <dgm:t>
        <a:bodyPr/>
        <a:lstStyle/>
        <a:p>
          <a:endParaRPr lang="fr-FR"/>
        </a:p>
      </dgm:t>
    </dgm:pt>
    <dgm:pt modelId="{DF55E37B-8DBE-49F0-AA1F-2976B8CA68ED}" type="pres">
      <dgm:prSet presAssocID="{31C1B3B5-48BA-4C9B-B8B3-2AC394DD94A6}" presName="sibTrans" presStyleCnt="0"/>
      <dgm:spPr/>
      <dgm:t>
        <a:bodyPr/>
        <a:lstStyle/>
        <a:p>
          <a:endParaRPr lang="fr-FR"/>
        </a:p>
      </dgm:t>
    </dgm:pt>
    <dgm:pt modelId="{AB351D4F-6A6A-43CE-8D13-0123B37522F0}" type="pres">
      <dgm:prSet presAssocID="{8C2B510F-46CB-419E-BFB6-F704389E649E}" presName="node" presStyleLbl="alignAccFollowNode1" presStyleIdx="21" presStyleCnt="35">
        <dgm:presLayoutVars>
          <dgm:bulletEnabled val="1"/>
        </dgm:presLayoutVars>
      </dgm:prSet>
      <dgm:spPr/>
      <dgm:t>
        <a:bodyPr/>
        <a:lstStyle/>
        <a:p>
          <a:endParaRPr lang="fr-FR"/>
        </a:p>
      </dgm:t>
    </dgm:pt>
    <dgm:pt modelId="{CFB162AC-AE54-4243-ACE9-6ECDA0707EBF}" type="pres">
      <dgm:prSet presAssocID="{3A884746-060F-4773-8226-67868754F255}" presName="sibTrans" presStyleCnt="0"/>
      <dgm:spPr/>
      <dgm:t>
        <a:bodyPr/>
        <a:lstStyle/>
        <a:p>
          <a:endParaRPr lang="fr-FR"/>
        </a:p>
      </dgm:t>
    </dgm:pt>
    <dgm:pt modelId="{3CC5D3FE-45D0-4D12-A0CD-F822C66B12D8}" type="pres">
      <dgm:prSet presAssocID="{276A6B75-B358-4536-926D-54ADB287F8D8}" presName="node" presStyleLbl="alignAccFollowNode1" presStyleIdx="22" presStyleCnt="35">
        <dgm:presLayoutVars>
          <dgm:bulletEnabled val="1"/>
        </dgm:presLayoutVars>
      </dgm:prSet>
      <dgm:spPr/>
      <dgm:t>
        <a:bodyPr/>
        <a:lstStyle/>
        <a:p>
          <a:endParaRPr lang="fr-FR"/>
        </a:p>
      </dgm:t>
    </dgm:pt>
    <dgm:pt modelId="{B6D02766-7540-46C6-BD11-4B4C2DAEE415}" type="pres">
      <dgm:prSet presAssocID="{12F98A1D-611A-4EF2-8557-6B024097B296}" presName="sibTrans" presStyleCnt="0"/>
      <dgm:spPr/>
      <dgm:t>
        <a:bodyPr/>
        <a:lstStyle/>
        <a:p>
          <a:endParaRPr lang="fr-FR"/>
        </a:p>
      </dgm:t>
    </dgm:pt>
    <dgm:pt modelId="{FD239103-D5CC-4691-8F79-C73BFCD68957}" type="pres">
      <dgm:prSet presAssocID="{BEFCF413-0A12-4A1A-91E1-07F68B2AD975}" presName="node" presStyleLbl="alignAccFollowNode1" presStyleIdx="23" presStyleCnt="35">
        <dgm:presLayoutVars>
          <dgm:bulletEnabled val="1"/>
        </dgm:presLayoutVars>
      </dgm:prSet>
      <dgm:spPr/>
      <dgm:t>
        <a:bodyPr/>
        <a:lstStyle/>
        <a:p>
          <a:endParaRPr lang="fr-FR"/>
        </a:p>
      </dgm:t>
    </dgm:pt>
    <dgm:pt modelId="{D81C3781-57A8-4B86-9DD7-8D4944F79529}" type="pres">
      <dgm:prSet presAssocID="{3F8414BE-7F0C-43A1-9EB5-F142BAD435AC}" presName="sibTrans" presStyleCnt="0"/>
      <dgm:spPr/>
      <dgm:t>
        <a:bodyPr/>
        <a:lstStyle/>
        <a:p>
          <a:endParaRPr lang="fr-FR"/>
        </a:p>
      </dgm:t>
    </dgm:pt>
    <dgm:pt modelId="{A8F25D50-D27A-42D7-AEF4-0CE27A88E034}" type="pres">
      <dgm:prSet presAssocID="{9465F636-CA5A-4F4F-88C2-2FB4004A34EC}" presName="node" presStyleLbl="alignAccFollowNode1" presStyleIdx="24" presStyleCnt="35">
        <dgm:presLayoutVars>
          <dgm:bulletEnabled val="1"/>
        </dgm:presLayoutVars>
      </dgm:prSet>
      <dgm:spPr/>
      <dgm:t>
        <a:bodyPr/>
        <a:lstStyle/>
        <a:p>
          <a:endParaRPr lang="fr-FR"/>
        </a:p>
      </dgm:t>
    </dgm:pt>
    <dgm:pt modelId="{AFA6059F-5AA5-42CC-915D-4D8AFA4D9D35}" type="pres">
      <dgm:prSet presAssocID="{D987CBA6-7DBC-4DB9-A4DF-D9318B944245}" presName="vSp" presStyleCnt="0"/>
      <dgm:spPr/>
      <dgm:t>
        <a:bodyPr/>
        <a:lstStyle/>
        <a:p>
          <a:endParaRPr lang="fr-FR"/>
        </a:p>
      </dgm:t>
    </dgm:pt>
    <dgm:pt modelId="{2D498BCF-538E-4F1E-877E-95351839131C}" type="pres">
      <dgm:prSet presAssocID="{AEE529EF-0283-4B3E-8175-D0B1ABDD348A}" presName="horFlow" presStyleCnt="0"/>
      <dgm:spPr/>
      <dgm:t>
        <a:bodyPr/>
        <a:lstStyle/>
        <a:p>
          <a:endParaRPr lang="fr-FR"/>
        </a:p>
      </dgm:t>
    </dgm:pt>
    <dgm:pt modelId="{E9990520-CE7B-4EF4-B9F7-C6EA1AA86EEA}" type="pres">
      <dgm:prSet presAssocID="{AEE529EF-0283-4B3E-8175-D0B1ABDD348A}" presName="bigChev" presStyleLbl="node1" presStyleIdx="5" presStyleCnt="7"/>
      <dgm:spPr/>
      <dgm:t>
        <a:bodyPr/>
        <a:lstStyle/>
        <a:p>
          <a:endParaRPr lang="fr-FR"/>
        </a:p>
      </dgm:t>
    </dgm:pt>
    <dgm:pt modelId="{1188C6D8-CB4D-4F6C-AC6A-36D51AC8B1AF}" type="pres">
      <dgm:prSet presAssocID="{AC1F89E8-12C1-467D-9861-9553A6703007}" presName="parTrans" presStyleCnt="0"/>
      <dgm:spPr/>
      <dgm:t>
        <a:bodyPr/>
        <a:lstStyle/>
        <a:p>
          <a:endParaRPr lang="fr-FR"/>
        </a:p>
      </dgm:t>
    </dgm:pt>
    <dgm:pt modelId="{1DD49349-3209-4A73-B704-6E30BB3A4646}" type="pres">
      <dgm:prSet presAssocID="{FFA05EAC-D94B-4BF6-86DB-3FA12A9604ED}" presName="node" presStyleLbl="alignAccFollowNode1" presStyleIdx="25" presStyleCnt="35">
        <dgm:presLayoutVars>
          <dgm:bulletEnabled val="1"/>
        </dgm:presLayoutVars>
      </dgm:prSet>
      <dgm:spPr/>
      <dgm:t>
        <a:bodyPr/>
        <a:lstStyle/>
        <a:p>
          <a:endParaRPr lang="fr-FR"/>
        </a:p>
      </dgm:t>
    </dgm:pt>
    <dgm:pt modelId="{764AAD08-B6C6-4E6C-A8C2-78C77FB01169}" type="pres">
      <dgm:prSet presAssocID="{3F57F6CA-5F9F-45CC-975F-F7164519A9BD}" presName="sibTrans" presStyleCnt="0"/>
      <dgm:spPr/>
      <dgm:t>
        <a:bodyPr/>
        <a:lstStyle/>
        <a:p>
          <a:endParaRPr lang="fr-FR"/>
        </a:p>
      </dgm:t>
    </dgm:pt>
    <dgm:pt modelId="{43B7ECCF-EF00-41E1-8A0F-D42B3D990059}" type="pres">
      <dgm:prSet presAssocID="{E1B0245F-B42C-4452-A624-EC507D86BB7B}" presName="node" presStyleLbl="alignAccFollowNode1" presStyleIdx="26" presStyleCnt="35">
        <dgm:presLayoutVars>
          <dgm:bulletEnabled val="1"/>
        </dgm:presLayoutVars>
      </dgm:prSet>
      <dgm:spPr/>
      <dgm:t>
        <a:bodyPr/>
        <a:lstStyle/>
        <a:p>
          <a:endParaRPr lang="fr-FR"/>
        </a:p>
      </dgm:t>
    </dgm:pt>
    <dgm:pt modelId="{8E92C7C9-899E-4013-BCAA-E0AC2CC2D52E}" type="pres">
      <dgm:prSet presAssocID="{13F4F789-0FF1-4D97-9AF0-1B0A742E4FBA}" presName="sibTrans" presStyleCnt="0"/>
      <dgm:spPr/>
      <dgm:t>
        <a:bodyPr/>
        <a:lstStyle/>
        <a:p>
          <a:endParaRPr lang="fr-FR"/>
        </a:p>
      </dgm:t>
    </dgm:pt>
    <dgm:pt modelId="{9ECF1823-B7AA-4EC8-80F1-4220CE9DA6E7}" type="pres">
      <dgm:prSet presAssocID="{1B50AB5F-4DBF-4E5D-A321-FE60FFFBC91A}" presName="node" presStyleLbl="alignAccFollowNode1" presStyleIdx="27" presStyleCnt="35">
        <dgm:presLayoutVars>
          <dgm:bulletEnabled val="1"/>
        </dgm:presLayoutVars>
      </dgm:prSet>
      <dgm:spPr/>
      <dgm:t>
        <a:bodyPr/>
        <a:lstStyle/>
        <a:p>
          <a:endParaRPr lang="fr-FR"/>
        </a:p>
      </dgm:t>
    </dgm:pt>
    <dgm:pt modelId="{D61AB403-7F63-4870-9223-A61CD50215A2}" type="pres">
      <dgm:prSet presAssocID="{39D5397C-E9E8-4945-B4F8-BCF7A833F0B5}" presName="sibTrans" presStyleCnt="0"/>
      <dgm:spPr/>
      <dgm:t>
        <a:bodyPr/>
        <a:lstStyle/>
        <a:p>
          <a:endParaRPr lang="fr-FR"/>
        </a:p>
      </dgm:t>
    </dgm:pt>
    <dgm:pt modelId="{AF4D6787-8256-4DB5-A2C9-20FE02EE9F9A}" type="pres">
      <dgm:prSet presAssocID="{AFC831B9-430A-4F34-9BDD-FF30FCBC30B6}" presName="node" presStyleLbl="alignAccFollowNode1" presStyleIdx="28" presStyleCnt="35">
        <dgm:presLayoutVars>
          <dgm:bulletEnabled val="1"/>
        </dgm:presLayoutVars>
      </dgm:prSet>
      <dgm:spPr/>
      <dgm:t>
        <a:bodyPr/>
        <a:lstStyle/>
        <a:p>
          <a:endParaRPr lang="fr-FR"/>
        </a:p>
      </dgm:t>
    </dgm:pt>
    <dgm:pt modelId="{C38ADB86-B348-44FA-8BBE-2AF8B727BEC6}" type="pres">
      <dgm:prSet presAssocID="{33B57D97-5BF8-403E-AA85-E6C27BC3775C}" presName="sibTrans" presStyleCnt="0"/>
      <dgm:spPr/>
      <dgm:t>
        <a:bodyPr/>
        <a:lstStyle/>
        <a:p>
          <a:endParaRPr lang="fr-FR"/>
        </a:p>
      </dgm:t>
    </dgm:pt>
    <dgm:pt modelId="{F682DB11-CE25-4ED6-8214-52154D0474EA}" type="pres">
      <dgm:prSet presAssocID="{A2346B28-4212-4C9B-8D88-322EE813B3A8}" presName="node" presStyleLbl="alignAccFollowNode1" presStyleIdx="29" presStyleCnt="35">
        <dgm:presLayoutVars>
          <dgm:bulletEnabled val="1"/>
        </dgm:presLayoutVars>
      </dgm:prSet>
      <dgm:spPr/>
      <dgm:t>
        <a:bodyPr/>
        <a:lstStyle/>
        <a:p>
          <a:endParaRPr lang="fr-FR"/>
        </a:p>
      </dgm:t>
    </dgm:pt>
    <dgm:pt modelId="{E1D95903-9C2D-452F-A00E-C6BF4B8C1E9A}" type="pres">
      <dgm:prSet presAssocID="{AEE529EF-0283-4B3E-8175-D0B1ABDD348A}" presName="vSp" presStyleCnt="0"/>
      <dgm:spPr/>
      <dgm:t>
        <a:bodyPr/>
        <a:lstStyle/>
        <a:p>
          <a:endParaRPr lang="fr-FR"/>
        </a:p>
      </dgm:t>
    </dgm:pt>
    <dgm:pt modelId="{9587FC68-1707-4593-ACA6-C57E7AD13114}" type="pres">
      <dgm:prSet presAssocID="{4C0E78F4-EA05-4CD8-A2EE-4906CFF707CE}" presName="horFlow" presStyleCnt="0"/>
      <dgm:spPr/>
      <dgm:t>
        <a:bodyPr/>
        <a:lstStyle/>
        <a:p>
          <a:endParaRPr lang="fr-FR"/>
        </a:p>
      </dgm:t>
    </dgm:pt>
    <dgm:pt modelId="{7AC33CCE-A320-4BE7-91E7-CE4629A07544}" type="pres">
      <dgm:prSet presAssocID="{4C0E78F4-EA05-4CD8-A2EE-4906CFF707CE}" presName="bigChev" presStyleLbl="node1" presStyleIdx="6" presStyleCnt="7"/>
      <dgm:spPr/>
      <dgm:t>
        <a:bodyPr/>
        <a:lstStyle/>
        <a:p>
          <a:endParaRPr lang="fr-FR"/>
        </a:p>
      </dgm:t>
    </dgm:pt>
    <dgm:pt modelId="{822A316C-11DC-4763-AD33-BD6C2695F8E5}" type="pres">
      <dgm:prSet presAssocID="{21253BCE-7CB2-44B5-B7D2-A27604ADA3F0}" presName="parTrans" presStyleCnt="0"/>
      <dgm:spPr/>
      <dgm:t>
        <a:bodyPr/>
        <a:lstStyle/>
        <a:p>
          <a:endParaRPr lang="fr-FR"/>
        </a:p>
      </dgm:t>
    </dgm:pt>
    <dgm:pt modelId="{F1692CBF-C37D-4062-96C2-3C5E12EE2B7D}" type="pres">
      <dgm:prSet presAssocID="{2667C214-24A5-4E39-9027-14D1E98F4A8B}" presName="node" presStyleLbl="alignAccFollowNode1" presStyleIdx="30" presStyleCnt="35">
        <dgm:presLayoutVars>
          <dgm:bulletEnabled val="1"/>
        </dgm:presLayoutVars>
      </dgm:prSet>
      <dgm:spPr/>
      <dgm:t>
        <a:bodyPr/>
        <a:lstStyle/>
        <a:p>
          <a:endParaRPr lang="fr-FR"/>
        </a:p>
      </dgm:t>
    </dgm:pt>
    <dgm:pt modelId="{A6B9F75D-1EF6-4824-BC8F-C08175AA2105}" type="pres">
      <dgm:prSet presAssocID="{0EF081BC-8E3E-4C20-89CE-2E7A2F177587}" presName="sibTrans" presStyleCnt="0"/>
      <dgm:spPr/>
      <dgm:t>
        <a:bodyPr/>
        <a:lstStyle/>
        <a:p>
          <a:endParaRPr lang="fr-FR"/>
        </a:p>
      </dgm:t>
    </dgm:pt>
    <dgm:pt modelId="{67C87273-11E8-4BD8-B7F9-9CB811EA10CE}" type="pres">
      <dgm:prSet presAssocID="{A36BB498-91AB-4497-9007-36CA32771207}" presName="node" presStyleLbl="alignAccFollowNode1" presStyleIdx="31" presStyleCnt="35">
        <dgm:presLayoutVars>
          <dgm:bulletEnabled val="1"/>
        </dgm:presLayoutVars>
      </dgm:prSet>
      <dgm:spPr/>
      <dgm:t>
        <a:bodyPr/>
        <a:lstStyle/>
        <a:p>
          <a:endParaRPr lang="fr-FR"/>
        </a:p>
      </dgm:t>
    </dgm:pt>
    <dgm:pt modelId="{D1AE75ED-7F17-4282-B4D0-35E867A58244}" type="pres">
      <dgm:prSet presAssocID="{434FFF15-04FE-4719-B278-1B6FC21EF4B0}" presName="sibTrans" presStyleCnt="0"/>
      <dgm:spPr/>
      <dgm:t>
        <a:bodyPr/>
        <a:lstStyle/>
        <a:p>
          <a:endParaRPr lang="fr-FR"/>
        </a:p>
      </dgm:t>
    </dgm:pt>
    <dgm:pt modelId="{89540BC9-73DE-4876-A8B2-E448BA623731}" type="pres">
      <dgm:prSet presAssocID="{26A192EE-1719-4013-9A20-549BA0AC18E4}" presName="node" presStyleLbl="alignAccFollowNode1" presStyleIdx="32" presStyleCnt="35">
        <dgm:presLayoutVars>
          <dgm:bulletEnabled val="1"/>
        </dgm:presLayoutVars>
      </dgm:prSet>
      <dgm:spPr/>
      <dgm:t>
        <a:bodyPr/>
        <a:lstStyle/>
        <a:p>
          <a:endParaRPr lang="fr-FR"/>
        </a:p>
      </dgm:t>
    </dgm:pt>
    <dgm:pt modelId="{ADC88385-A9E9-4ECE-A1D4-C0E1850F92F2}" type="pres">
      <dgm:prSet presAssocID="{8983BCC0-3A66-4362-BC59-7C0EEF271A61}" presName="sibTrans" presStyleCnt="0"/>
      <dgm:spPr/>
      <dgm:t>
        <a:bodyPr/>
        <a:lstStyle/>
        <a:p>
          <a:endParaRPr lang="fr-FR"/>
        </a:p>
      </dgm:t>
    </dgm:pt>
    <dgm:pt modelId="{F5636A72-D841-406E-BAAD-5F3CC9D6222E}" type="pres">
      <dgm:prSet presAssocID="{3EE187B0-B372-427A-BF1F-CA0FFED50D8F}" presName="node" presStyleLbl="alignAccFollowNode1" presStyleIdx="33" presStyleCnt="35">
        <dgm:presLayoutVars>
          <dgm:bulletEnabled val="1"/>
        </dgm:presLayoutVars>
      </dgm:prSet>
      <dgm:spPr/>
      <dgm:t>
        <a:bodyPr/>
        <a:lstStyle/>
        <a:p>
          <a:endParaRPr lang="fr-FR"/>
        </a:p>
      </dgm:t>
    </dgm:pt>
    <dgm:pt modelId="{D4380E15-4859-49DC-A9E9-11DDA494A6B6}" type="pres">
      <dgm:prSet presAssocID="{463E6ED1-8146-464C-8FB3-1DEA2E8D973C}" presName="sibTrans" presStyleCnt="0"/>
      <dgm:spPr/>
      <dgm:t>
        <a:bodyPr/>
        <a:lstStyle/>
        <a:p>
          <a:endParaRPr lang="fr-FR"/>
        </a:p>
      </dgm:t>
    </dgm:pt>
    <dgm:pt modelId="{FD5131A4-45AE-46CA-8E26-08E0D3EC3D3E}" type="pres">
      <dgm:prSet presAssocID="{F02A5F9C-E7A7-4178-833D-9F827CCE7301}" presName="node" presStyleLbl="alignAccFollowNode1" presStyleIdx="34" presStyleCnt="35">
        <dgm:presLayoutVars>
          <dgm:bulletEnabled val="1"/>
        </dgm:presLayoutVars>
      </dgm:prSet>
      <dgm:spPr/>
      <dgm:t>
        <a:bodyPr/>
        <a:lstStyle/>
        <a:p>
          <a:endParaRPr lang="fr-FR"/>
        </a:p>
      </dgm:t>
    </dgm:pt>
  </dgm:ptLst>
  <dgm:cxnLst>
    <dgm:cxn modelId="{CA30FC73-5FFF-47FC-8553-A52D38568191}" type="presOf" srcId="{E7E2349B-EFF2-4822-8A88-238ED7BFAB8D}" destId="{DA5BAA5A-B796-43C4-861B-106272BD311D}" srcOrd="0" destOrd="0" presId="urn:microsoft.com/office/officeart/2005/8/layout/lProcess3"/>
    <dgm:cxn modelId="{30CB4C21-879D-4EE9-8446-7FBA941C38B7}" type="presOf" srcId="{BEFCF413-0A12-4A1A-91E1-07F68B2AD975}" destId="{FD239103-D5CC-4691-8F79-C73BFCD68957}" srcOrd="0" destOrd="0" presId="urn:microsoft.com/office/officeart/2005/8/layout/lProcess3"/>
    <dgm:cxn modelId="{6A392EA3-8AFE-49DD-AB45-17D388BE4B80}" srcId="{4C0E78F4-EA05-4CD8-A2EE-4906CFF707CE}" destId="{A36BB498-91AB-4497-9007-36CA32771207}" srcOrd="1" destOrd="0" parTransId="{5CF61018-677E-48FD-8814-C1F6EE92FDD8}" sibTransId="{434FFF15-04FE-4719-B278-1B6FC21EF4B0}"/>
    <dgm:cxn modelId="{23E0A640-CCB4-4F1A-8E0D-D6A7FC563469}" type="presOf" srcId="{A2346B28-4212-4C9B-8D88-322EE813B3A8}" destId="{F682DB11-CE25-4ED6-8214-52154D0474EA}" srcOrd="0" destOrd="0" presId="urn:microsoft.com/office/officeart/2005/8/layout/lProcess3"/>
    <dgm:cxn modelId="{DB02B361-20B6-454A-811B-95D551A82BED}" type="presOf" srcId="{276A6B75-B358-4536-926D-54ADB287F8D8}" destId="{3CC5D3FE-45D0-4D12-A0CD-F822C66B12D8}" srcOrd="0" destOrd="0" presId="urn:microsoft.com/office/officeart/2005/8/layout/lProcess3"/>
    <dgm:cxn modelId="{938DFA1B-2F46-40B3-A9B8-EEBE9EB994A6}" type="presOf" srcId="{D1A5DEA9-A993-4976-A108-CC95603B451D}" destId="{B2772866-C4EE-4B13-BAEF-68D61FE72261}" srcOrd="0" destOrd="0" presId="urn:microsoft.com/office/officeart/2005/8/layout/lProcess3"/>
    <dgm:cxn modelId="{3F7A0CD4-27B5-4897-907A-433B1C54E47B}" type="presOf" srcId="{3E725ACD-F6AD-4E8D-A61F-9E5CD8B16838}" destId="{A4D6C19D-57CB-40AE-A136-55E3E91AA041}" srcOrd="0" destOrd="0" presId="urn:microsoft.com/office/officeart/2005/8/layout/lProcess3"/>
    <dgm:cxn modelId="{21ABF30F-6967-4CF3-A2AB-8CA9D74E6497}" srcId="{3E725ACD-F6AD-4E8D-A61F-9E5CD8B16838}" destId="{9AE4BCC5-D1E5-426E-A12D-C7252D518427}" srcOrd="0" destOrd="0" parTransId="{D95387E1-4C37-4942-94CE-9F4BCFF9D478}" sibTransId="{9968F347-DFC0-4481-AECE-E3FD1975DBD4}"/>
    <dgm:cxn modelId="{37FA686E-4E2C-4A28-A6F0-F01F936F146E}" type="presOf" srcId="{4C0E78F4-EA05-4CD8-A2EE-4906CFF707CE}" destId="{7AC33CCE-A320-4BE7-91E7-CE4629A07544}" srcOrd="0" destOrd="0" presId="urn:microsoft.com/office/officeart/2005/8/layout/lProcess3"/>
    <dgm:cxn modelId="{A92ED8B8-B475-432C-B34F-245EE7273494}" srcId="{06B4F89C-D625-4A2D-8AE9-CDAD1C1B8EB2}" destId="{D987CBA6-7DBC-4DB9-A4DF-D9318B944245}" srcOrd="4" destOrd="0" parTransId="{F27E4E49-A462-46D5-BEAE-00E81C405A47}" sibTransId="{99C18295-DD1E-49CC-ABD7-D8796E132A96}"/>
    <dgm:cxn modelId="{05AD251D-A8CC-4D2B-A628-324E82AF1B21}" srcId="{8693A031-34CC-410F-ABC1-D86E19F4291E}" destId="{371DB70C-2C9A-4851-BB37-8E5D09450C49}" srcOrd="2" destOrd="0" parTransId="{C7FB43EE-BF5A-4D1E-9FA7-445AACD8C1D6}" sibTransId="{7FE6ABE7-BB3C-4F68-9E41-6126B9339B78}"/>
    <dgm:cxn modelId="{D6579832-3FD6-4B1A-97B3-9077212328D7}" type="presOf" srcId="{2F4AB530-70AB-4198-A9D1-9AE96FD486A6}" destId="{16C01B81-2A85-4730-BA6B-C67FB5D6EB44}" srcOrd="0" destOrd="0" presId="urn:microsoft.com/office/officeart/2005/8/layout/lProcess3"/>
    <dgm:cxn modelId="{8DA03D4C-C284-405C-99CC-0DF3850556C3}" srcId="{3E725ACD-F6AD-4E8D-A61F-9E5CD8B16838}" destId="{C04DE54F-9A9A-44E8-93E2-96BDFC5B3E78}" srcOrd="3" destOrd="0" parTransId="{9DAF627D-46C4-42DF-9564-4D50FE6B85A4}" sibTransId="{2F5705FB-B2BD-4983-8509-3DBE9D6D93E3}"/>
    <dgm:cxn modelId="{3EE7982D-DA3A-4B6F-A5A5-213426053222}" type="presOf" srcId="{ACDC5DFE-AEA5-48D8-B5A3-861F11BFE245}" destId="{C89C78DF-C6AC-4F6A-AB1B-94011273E831}" srcOrd="0" destOrd="0" presId="urn:microsoft.com/office/officeart/2005/8/layout/lProcess3"/>
    <dgm:cxn modelId="{D542BACB-6603-4F71-96AF-61163BB35B53}" srcId="{4C0E78F4-EA05-4CD8-A2EE-4906CFF707CE}" destId="{26A192EE-1719-4013-9A20-549BA0AC18E4}" srcOrd="2" destOrd="0" parTransId="{1CFEB86B-6B8F-4C11-B9A1-C2E9186B8C9F}" sibTransId="{8983BCC0-3A66-4362-BC59-7C0EEF271A61}"/>
    <dgm:cxn modelId="{4BF58911-4757-4672-9495-881F0C2AE6F4}" srcId="{AEE529EF-0283-4B3E-8175-D0B1ABDD348A}" destId="{1B50AB5F-4DBF-4E5D-A321-FE60FFFBC91A}" srcOrd="2" destOrd="0" parTransId="{B5C847D1-55CD-4D67-A7B1-7FEE8FA4DA8C}" sibTransId="{39D5397C-E9E8-4945-B4F8-BCF7A833F0B5}"/>
    <dgm:cxn modelId="{EACFCB90-E02D-42F3-B949-356A10F0E692}" srcId="{AEE529EF-0283-4B3E-8175-D0B1ABDD348A}" destId="{FFA05EAC-D94B-4BF6-86DB-3FA12A9604ED}" srcOrd="0" destOrd="0" parTransId="{AC1F89E8-12C1-467D-9861-9553A6703007}" sibTransId="{3F57F6CA-5F9F-45CC-975F-F7164519A9BD}"/>
    <dgm:cxn modelId="{1E904A71-A67F-43C6-8E1E-9C3CB95A3EE9}" type="presOf" srcId="{371DB70C-2C9A-4851-BB37-8E5D09450C49}" destId="{B40A4EDC-3BC9-431A-BEC6-F8C07E7399E3}" srcOrd="0" destOrd="0" presId="urn:microsoft.com/office/officeart/2005/8/layout/lProcess3"/>
    <dgm:cxn modelId="{A988C36E-7850-4EC3-B8EE-8874DAB8E6B4}" type="presOf" srcId="{E082FBE8-B4B7-45AD-9F50-5A467A9F129C}" destId="{723B17B4-F918-4E18-AA52-9B8ABFCE66F7}" srcOrd="0" destOrd="0" presId="urn:microsoft.com/office/officeart/2005/8/layout/lProcess3"/>
    <dgm:cxn modelId="{E2CDD7CB-0846-4425-B8C2-457E744B9256}" srcId="{06B4F89C-D625-4A2D-8AE9-CDAD1C1B8EB2}" destId="{AEE529EF-0283-4B3E-8175-D0B1ABDD348A}" srcOrd="5" destOrd="0" parTransId="{F8B87870-6F4D-48F4-ACD9-216876B06E75}" sibTransId="{228D9577-E9F6-49C4-AF4C-A999DDB83094}"/>
    <dgm:cxn modelId="{DC86B8FF-8E08-4355-81F4-65D3AD254E3E}" type="presOf" srcId="{8C2B510F-46CB-419E-BFB6-F704389E649E}" destId="{AB351D4F-6A6A-43CE-8D13-0123B37522F0}" srcOrd="0" destOrd="0" presId="urn:microsoft.com/office/officeart/2005/8/layout/lProcess3"/>
    <dgm:cxn modelId="{D97745C2-DB88-4539-92E9-1D170338B626}" srcId="{AEE529EF-0283-4B3E-8175-D0B1ABDD348A}" destId="{A2346B28-4212-4C9B-8D88-322EE813B3A8}" srcOrd="4" destOrd="0" parTransId="{42B74039-626E-4BA0-AC07-6F182EBEB9A5}" sibTransId="{A1932123-4792-44CD-9888-A0AFBEC65D23}"/>
    <dgm:cxn modelId="{51F17306-66E1-454A-82BB-709882961016}" srcId="{4C0E78F4-EA05-4CD8-A2EE-4906CFF707CE}" destId="{F02A5F9C-E7A7-4178-833D-9F827CCE7301}" srcOrd="4" destOrd="0" parTransId="{A6D5D43D-F3E8-4A05-BD15-C30365F7AED0}" sibTransId="{99A944CD-6A95-47DB-BEBC-B68C4AE3669A}"/>
    <dgm:cxn modelId="{D7E986C0-A3D2-433A-AEAE-E18FD08C012D}" type="presOf" srcId="{9AE4BCC5-D1E5-426E-A12D-C7252D518427}" destId="{8C7C7A85-2F59-4AAC-B785-DD7C7715BAEE}" srcOrd="0" destOrd="0" presId="urn:microsoft.com/office/officeart/2005/8/layout/lProcess3"/>
    <dgm:cxn modelId="{9BE09F3D-364E-4AB2-AA8E-BB867C2FA401}" srcId="{F98FDA9D-24C4-4EF8-B2BF-B191B989ACD7}" destId="{D5E61018-D4F6-437B-A056-4FB907F85E5B}" srcOrd="0" destOrd="0" parTransId="{6A2F2111-B2E7-4894-92E4-652ADBA211DB}" sibTransId="{EFB847E2-5637-481F-8A1D-BE543E3313D2}"/>
    <dgm:cxn modelId="{AEBDDB61-C13B-4194-B6D8-9F575FE71A42}" type="presOf" srcId="{E5313AE2-79B4-4641-9E9A-55EC65C16886}" destId="{21613507-75FC-4395-A44A-03942DE694D9}" srcOrd="0" destOrd="0" presId="urn:microsoft.com/office/officeart/2005/8/layout/lProcess3"/>
    <dgm:cxn modelId="{3502CE08-BFDB-4802-A335-78791CE11E79}" type="presOf" srcId="{26A192EE-1719-4013-9A20-549BA0AC18E4}" destId="{89540BC9-73DE-4876-A8B2-E448BA623731}" srcOrd="0" destOrd="0" presId="urn:microsoft.com/office/officeart/2005/8/layout/lProcess3"/>
    <dgm:cxn modelId="{50B4AC9E-F5AC-4B90-89A5-11C1E9E4391A}" type="presOf" srcId="{D987CBA6-7DBC-4DB9-A4DF-D9318B944245}" destId="{B25FFB04-B983-4A41-952E-1543552BE489}" srcOrd="0" destOrd="0" presId="urn:microsoft.com/office/officeart/2005/8/layout/lProcess3"/>
    <dgm:cxn modelId="{80A1C728-1F60-4FF1-9794-A6518328D0F2}" type="presOf" srcId="{3EE187B0-B372-427A-BF1F-CA0FFED50D8F}" destId="{F5636A72-D841-406E-BAAD-5F3CC9D6222E}" srcOrd="0" destOrd="0" presId="urn:microsoft.com/office/officeart/2005/8/layout/lProcess3"/>
    <dgm:cxn modelId="{2133DAE6-A33F-4A68-B947-98377BC70CBE}" type="presOf" srcId="{8693A031-34CC-410F-ABC1-D86E19F4291E}" destId="{05F3293B-25C5-46B5-938F-20203822B65A}" srcOrd="0" destOrd="0" presId="urn:microsoft.com/office/officeart/2005/8/layout/lProcess3"/>
    <dgm:cxn modelId="{75E0BB00-ED22-4784-9C8A-53D4AE9278F7}" type="presOf" srcId="{AEE529EF-0283-4B3E-8175-D0B1ABDD348A}" destId="{E9990520-CE7B-4EF4-B9F7-C6EA1AA86EEA}" srcOrd="0" destOrd="0" presId="urn:microsoft.com/office/officeart/2005/8/layout/lProcess3"/>
    <dgm:cxn modelId="{6C23B533-89CD-4440-942E-BEC896D63CC5}" type="presOf" srcId="{6589BBA3-E23C-4259-8D52-3623CAE38924}" destId="{8DE712EF-99EA-483C-A848-671DB80981CF}" srcOrd="0" destOrd="0" presId="urn:microsoft.com/office/officeart/2005/8/layout/lProcess3"/>
    <dgm:cxn modelId="{9CFD2672-0F1F-44F5-B637-A518F39E636C}" srcId="{06B4F89C-D625-4A2D-8AE9-CDAD1C1B8EB2}" destId="{3E725ACD-F6AD-4E8D-A61F-9E5CD8B16838}" srcOrd="3" destOrd="0" parTransId="{11C39251-70EC-4A37-8041-24FC64ECA34A}" sibTransId="{249D42A9-6BA2-4588-91A5-D7A22724DC3F}"/>
    <dgm:cxn modelId="{CC3FA29B-A8D4-4AA5-B099-0D3D6B05510E}" type="presOf" srcId="{C04DE54F-9A9A-44E8-93E2-96BDFC5B3E78}" destId="{EDC1F678-D62E-4A93-ACC1-84803A4EC5BB}" srcOrd="0" destOrd="0" presId="urn:microsoft.com/office/officeart/2005/8/layout/lProcess3"/>
    <dgm:cxn modelId="{88EB9DC1-F717-4565-BEDB-EDB0697C995F}" type="presOf" srcId="{06B4F89C-D625-4A2D-8AE9-CDAD1C1B8EB2}" destId="{2EC4B4B3-A1EB-4BBF-943D-2BF3F15E6B6E}" srcOrd="0" destOrd="0" presId="urn:microsoft.com/office/officeart/2005/8/layout/lProcess3"/>
    <dgm:cxn modelId="{66A18799-681E-4CD8-85D6-B6F6A6094CC5}" srcId="{01F76B2C-6D0E-4792-8D31-E90CB404AA1A}" destId="{FE6E7105-6EA1-42E3-BF5A-EEF22297A575}" srcOrd="0" destOrd="0" parTransId="{E7B0FBCD-776E-4DDF-AC44-4FD19F30C95C}" sibTransId="{D6C875E5-F1A9-41E4-BE1E-7F4B856DF30D}"/>
    <dgm:cxn modelId="{057964E3-6507-468A-9273-AA11238D7F18}" srcId="{06B4F89C-D625-4A2D-8AE9-CDAD1C1B8EB2}" destId="{01F76B2C-6D0E-4792-8D31-E90CB404AA1A}" srcOrd="1" destOrd="0" parTransId="{0BF880BB-775E-4AE2-ABD8-597CDB1D47B6}" sibTransId="{C6E47327-D2DA-4848-A70D-5DBFF090B0C9}"/>
    <dgm:cxn modelId="{EA64D175-B119-4BBA-A40E-B2B927F2BD69}" type="presOf" srcId="{D41C20A1-BAAD-4039-9C8C-16D51D212981}" destId="{87291A49-B46F-42AF-A21B-6EED612120FD}" srcOrd="0" destOrd="0" presId="urn:microsoft.com/office/officeart/2005/8/layout/lProcess3"/>
    <dgm:cxn modelId="{9B7D5080-C0FF-4B9B-9DD1-D972F7B85AE3}" type="presOf" srcId="{FFA05EAC-D94B-4BF6-86DB-3FA12A9604ED}" destId="{1DD49349-3209-4A73-B704-6E30BB3A4646}" srcOrd="0" destOrd="0" presId="urn:microsoft.com/office/officeart/2005/8/layout/lProcess3"/>
    <dgm:cxn modelId="{9D37790A-8C19-44E0-8280-542A379A404A}" type="presOf" srcId="{A36BB498-91AB-4497-9007-36CA32771207}" destId="{67C87273-11E8-4BD8-B7F9-9CB811EA10CE}" srcOrd="0" destOrd="0" presId="urn:microsoft.com/office/officeart/2005/8/layout/lProcess3"/>
    <dgm:cxn modelId="{818A2A9A-3FF8-43BC-92D6-E850F3A161E6}" type="presOf" srcId="{6D1D0E63-25D1-4B0C-8FC2-53543020446D}" destId="{6AA53067-9A2F-4325-B524-D25D4F4D62B2}" srcOrd="0" destOrd="0" presId="urn:microsoft.com/office/officeart/2005/8/layout/lProcess3"/>
    <dgm:cxn modelId="{E138E935-6EA6-42FD-8DA6-19BC1F3B0ECD}" srcId="{01F76B2C-6D0E-4792-8D31-E90CB404AA1A}" destId="{D1A5DEA9-A993-4976-A108-CC95603B451D}" srcOrd="1" destOrd="0" parTransId="{45A36C12-78D3-41DD-ACFD-B76743AD7DDC}" sibTransId="{E8F31288-B106-4B10-A067-445DF60EC1FE}"/>
    <dgm:cxn modelId="{CC13B31A-EF3B-48ED-8CA2-E6BBB681EB36}" type="presOf" srcId="{FA16F0D3-508C-44FA-BFBD-13C63A995B55}" destId="{6E4F874C-BA9A-465A-8AC6-DB4165618EDF}" srcOrd="0" destOrd="0" presId="urn:microsoft.com/office/officeart/2005/8/layout/lProcess3"/>
    <dgm:cxn modelId="{9C15629E-197C-4073-B86A-12353DE64F11}" type="presOf" srcId="{F98FDA9D-24C4-4EF8-B2BF-B191B989ACD7}" destId="{D6ACC89C-C03A-4733-B65B-A597675CE995}" srcOrd="0" destOrd="0" presId="urn:microsoft.com/office/officeart/2005/8/layout/lProcess3"/>
    <dgm:cxn modelId="{257C9B5F-A899-4AB0-A79C-CA3C53FB47CC}" srcId="{8693A031-34CC-410F-ABC1-D86E19F4291E}" destId="{15CE027A-4606-4760-95C3-4349BB32A234}" srcOrd="0" destOrd="0" parTransId="{CA606D39-96A7-41A9-8638-9C7E399DC94D}" sibTransId="{0B1BED71-8FD3-4733-9CE7-171F8DB17EFA}"/>
    <dgm:cxn modelId="{077ECE9B-D9A7-4B01-8940-7E6769290D5E}" srcId="{3E725ACD-F6AD-4E8D-A61F-9E5CD8B16838}" destId="{6D1D0E63-25D1-4B0C-8FC2-53543020446D}" srcOrd="1" destOrd="0" parTransId="{C24E7E4F-2A66-40A8-A7D3-C53F32627893}" sibTransId="{E13E2FFA-99CE-48AA-A916-0B285EFC9099}"/>
    <dgm:cxn modelId="{9FEDB0CC-61FE-4C59-A173-94D6D2AA5E91}" type="presOf" srcId="{15CE027A-4606-4760-95C3-4349BB32A234}" destId="{B944A641-789F-4BA5-9411-58BAD5AF5AE0}" srcOrd="0" destOrd="0" presId="urn:microsoft.com/office/officeart/2005/8/layout/lProcess3"/>
    <dgm:cxn modelId="{55979DDF-04A1-40D7-A350-A2A1F0289710}" srcId="{8693A031-34CC-410F-ABC1-D86E19F4291E}" destId="{2F4AB530-70AB-4198-A9D1-9AE96FD486A6}" srcOrd="4" destOrd="0" parTransId="{FCE3D349-FB22-4EAF-8AEF-BCF702CBA635}" sibTransId="{0A6523FE-37B3-4C0A-863E-54C270B6FDE1}"/>
    <dgm:cxn modelId="{7E46C01E-88AD-4D19-9C0C-3DAC92D694F8}" type="presOf" srcId="{22036F38-346A-4949-B3D6-C040F747A0E8}" destId="{849322EC-8D88-42CE-98CF-14C2DAA8E515}" srcOrd="0" destOrd="0" presId="urn:microsoft.com/office/officeart/2005/8/layout/lProcess3"/>
    <dgm:cxn modelId="{7DB49E24-A4C9-4368-BB04-E662A73B81DE}" srcId="{AEE529EF-0283-4B3E-8175-D0B1ABDD348A}" destId="{E1B0245F-B42C-4452-A624-EC507D86BB7B}" srcOrd="1" destOrd="0" parTransId="{B36748B9-3C2F-48FA-9BDA-4392B07C56BE}" sibTransId="{13F4F789-0FF1-4D97-9AF0-1B0A742E4FBA}"/>
    <dgm:cxn modelId="{F8798454-BAFF-4FAD-81F7-FE5EF408A8B3}" srcId="{06B4F89C-D625-4A2D-8AE9-CDAD1C1B8EB2}" destId="{F98FDA9D-24C4-4EF8-B2BF-B191B989ACD7}" srcOrd="0" destOrd="0" parTransId="{4083BAF9-E0B2-426E-98C6-B2F5DE4B0B3B}" sibTransId="{E8FB4863-4D00-42FF-B547-64E83E7A0300}"/>
    <dgm:cxn modelId="{FB3A0C4B-D5C9-415C-87A2-0A1949EFE824}" type="presOf" srcId="{C8B20E77-E6AF-4976-8FD8-3B3B0A57606D}" destId="{B1BAE1A9-047E-4D0D-944A-A19504A2CCFA}" srcOrd="0" destOrd="0" presId="urn:microsoft.com/office/officeart/2005/8/layout/lProcess3"/>
    <dgm:cxn modelId="{95410843-AEEC-4200-87E4-EA5C8BEEE1E2}" type="presOf" srcId="{D5E61018-D4F6-437B-A056-4FB907F85E5B}" destId="{F9E3E2C8-0484-4098-B283-C3CD3619029F}" srcOrd="0" destOrd="0" presId="urn:microsoft.com/office/officeart/2005/8/layout/lProcess3"/>
    <dgm:cxn modelId="{5473A694-4016-4D25-B625-D5679A366243}" type="presOf" srcId="{9465F636-CA5A-4F4F-88C2-2FB4004A34EC}" destId="{A8F25D50-D27A-42D7-AEF4-0CE27A88E034}" srcOrd="0" destOrd="0" presId="urn:microsoft.com/office/officeart/2005/8/layout/lProcess3"/>
    <dgm:cxn modelId="{3FBE5FF9-431A-42E2-A1ED-5F96000E3737}" type="presOf" srcId="{3A34D341-C07F-4156-87D9-309C67F42FB0}" destId="{4F6C7951-D706-4B10-A3EC-A1FB50F66893}" srcOrd="0" destOrd="0" presId="urn:microsoft.com/office/officeart/2005/8/layout/lProcess3"/>
    <dgm:cxn modelId="{F952A696-7F96-4E27-BA7B-D2D8E1E79FFC}" srcId="{3E725ACD-F6AD-4E8D-A61F-9E5CD8B16838}" destId="{16D09731-A5DF-4244-9D29-1DE5F871A1DB}" srcOrd="4" destOrd="0" parTransId="{9BB19853-4BD6-488C-8F3A-11C1190946E7}" sibTransId="{2E768777-9318-45B4-8F51-2FD6ECF56C73}"/>
    <dgm:cxn modelId="{0A02ABEE-BEAD-485D-BA14-15FEB88A407E}" srcId="{8693A031-34CC-410F-ABC1-D86E19F4291E}" destId="{E5313AE2-79B4-4641-9E9A-55EC65C16886}" srcOrd="1" destOrd="0" parTransId="{2D7007D1-EC30-46BA-AEEC-B14B303C32D2}" sibTransId="{723DF884-A0BD-43BC-8B06-1D56C96B9FD5}"/>
    <dgm:cxn modelId="{6FE4E02D-28C3-4526-8EF1-B68627388903}" srcId="{06B4F89C-D625-4A2D-8AE9-CDAD1C1B8EB2}" destId="{4C0E78F4-EA05-4CD8-A2EE-4906CFF707CE}" srcOrd="6" destOrd="0" parTransId="{45E9860D-23DE-45DE-B037-F3E06A69EDFC}" sibTransId="{CC511016-6455-43DD-950C-47E6AB2FC4F3}"/>
    <dgm:cxn modelId="{FBCE4ED0-0FE1-443D-B9B7-28D7450E3264}" srcId="{D987CBA6-7DBC-4DB9-A4DF-D9318B944245}" destId="{BEFCF413-0A12-4A1A-91E1-07F68B2AD975}" srcOrd="3" destOrd="0" parTransId="{0845E596-9BD8-479F-8A33-52DD703C352F}" sibTransId="{3F8414BE-7F0C-43A1-9EB5-F142BAD435AC}"/>
    <dgm:cxn modelId="{C153C5BA-9383-4291-AF9D-D58706E18B01}" srcId="{F98FDA9D-24C4-4EF8-B2BF-B191B989ACD7}" destId="{E7E2349B-EFF2-4822-8A88-238ED7BFAB8D}" srcOrd="2" destOrd="0" parTransId="{E2FF0E25-1AF6-4549-ABC4-EF62CE3B14F5}" sibTransId="{D148EF4C-0531-484C-A5A3-E8A473C3BB06}"/>
    <dgm:cxn modelId="{F21778AB-CF9B-435A-93CB-7CB95AB7FAF9}" type="presOf" srcId="{E1B0245F-B42C-4452-A624-EC507D86BB7B}" destId="{43B7ECCF-EF00-41E1-8A0F-D42B3D990059}" srcOrd="0" destOrd="0" presId="urn:microsoft.com/office/officeart/2005/8/layout/lProcess3"/>
    <dgm:cxn modelId="{950145CF-B25B-4DDE-AD05-8278BBDAF506}" type="presOf" srcId="{1B50AB5F-4DBF-4E5D-A321-FE60FFFBC91A}" destId="{9ECF1823-B7AA-4EC8-80F1-4220CE9DA6E7}" srcOrd="0" destOrd="0" presId="urn:microsoft.com/office/officeart/2005/8/layout/lProcess3"/>
    <dgm:cxn modelId="{EF259205-C9E6-4AB0-8AB8-D54946BBD00D}" srcId="{4C0E78F4-EA05-4CD8-A2EE-4906CFF707CE}" destId="{2667C214-24A5-4E39-9027-14D1E98F4A8B}" srcOrd="0" destOrd="0" parTransId="{21253BCE-7CB2-44B5-B7D2-A27604ADA3F0}" sibTransId="{0EF081BC-8E3E-4C20-89CE-2E7A2F177587}"/>
    <dgm:cxn modelId="{DEC891AC-D608-4919-9E30-EC2A5F2D2F24}" type="presOf" srcId="{FE6E7105-6EA1-42E3-BF5A-EEF22297A575}" destId="{617C5E7C-4A6E-4DEF-B884-B75928CA5358}" srcOrd="0" destOrd="0" presId="urn:microsoft.com/office/officeart/2005/8/layout/lProcess3"/>
    <dgm:cxn modelId="{5A51E2E7-6830-4B9C-A074-D65BDEDA9D28}" type="presOf" srcId="{F02A5F9C-E7A7-4178-833D-9F827CCE7301}" destId="{FD5131A4-45AE-46CA-8E26-08E0D3EC3D3E}" srcOrd="0" destOrd="0" presId="urn:microsoft.com/office/officeart/2005/8/layout/lProcess3"/>
    <dgm:cxn modelId="{573CF8B1-D4D7-4D96-AB88-8E72F54F88C3}" srcId="{4C0E78F4-EA05-4CD8-A2EE-4906CFF707CE}" destId="{3EE187B0-B372-427A-BF1F-CA0FFED50D8F}" srcOrd="3" destOrd="0" parTransId="{3B4CB62A-F3AE-4F1A-B0A4-9F36B62457CD}" sibTransId="{463E6ED1-8146-464C-8FB3-1DEA2E8D973C}"/>
    <dgm:cxn modelId="{00B845E1-C69F-46B2-BEFD-068CC221B47E}" type="presOf" srcId="{01F76B2C-6D0E-4792-8D31-E90CB404AA1A}" destId="{E28E47FE-6499-4EEE-9176-114B4A5C858D}" srcOrd="0" destOrd="0" presId="urn:microsoft.com/office/officeart/2005/8/layout/lProcess3"/>
    <dgm:cxn modelId="{8506AA0B-E88D-4510-B745-C3636C27F705}" srcId="{01F76B2C-6D0E-4792-8D31-E90CB404AA1A}" destId="{ACDC5DFE-AEA5-48D8-B5A3-861F11BFE245}" srcOrd="4" destOrd="0" parTransId="{7B8D92C0-1215-4A64-9E4C-9D6A2BFEDEC5}" sibTransId="{A7721D28-54D0-4045-9D9E-E0FB8997A1CE}"/>
    <dgm:cxn modelId="{D8EFDD06-92EB-4082-A618-A0C567A0E0A8}" srcId="{8693A031-34CC-410F-ABC1-D86E19F4291E}" destId="{6589BBA3-E23C-4259-8D52-3623CAE38924}" srcOrd="3" destOrd="0" parTransId="{A9FC357A-D741-4130-8A3A-4145CEDE0CE4}" sibTransId="{39D1C7D6-5F6C-4E8B-8646-3D57220690E5}"/>
    <dgm:cxn modelId="{D0EE4C84-06D7-4D13-80EA-2DBFA32D2123}" srcId="{D987CBA6-7DBC-4DB9-A4DF-D9318B944245}" destId="{276A6B75-B358-4536-926D-54ADB287F8D8}" srcOrd="2" destOrd="0" parTransId="{70AD6AA9-B5C1-49B9-916C-0D94A9455673}" sibTransId="{12F98A1D-611A-4EF2-8557-6B024097B296}"/>
    <dgm:cxn modelId="{4D37BD73-C9A1-4806-858C-C3A624FACFEF}" srcId="{F98FDA9D-24C4-4EF8-B2BF-B191B989ACD7}" destId="{D41C20A1-BAAD-4039-9C8C-16D51D212981}" srcOrd="3" destOrd="0" parTransId="{0B262867-C556-4C82-B8D1-1600CB4C72F0}" sibTransId="{B1AA1334-6BA3-4AEB-85F5-C30DFDB2BB2F}"/>
    <dgm:cxn modelId="{6A1D4160-AA8C-4102-AADA-DA4ADEEF4231}" srcId="{F98FDA9D-24C4-4EF8-B2BF-B191B989ACD7}" destId="{C8B20E77-E6AF-4976-8FD8-3B3B0A57606D}" srcOrd="1" destOrd="0" parTransId="{54428FD0-17CD-445A-9F0E-607CE94415E2}" sibTransId="{27283C42-B4E5-45F6-B3AB-887D375C3F51}"/>
    <dgm:cxn modelId="{8B212427-0A88-4884-B55C-2DCFCDB2C603}" type="presOf" srcId="{AFC831B9-430A-4F34-9BDD-FF30FCBC30B6}" destId="{AF4D6787-8256-4DB5-A2C9-20FE02EE9F9A}" srcOrd="0" destOrd="0" presId="urn:microsoft.com/office/officeart/2005/8/layout/lProcess3"/>
    <dgm:cxn modelId="{C6A46859-9D0A-4086-9D04-87BD1A2DA61C}" srcId="{06B4F89C-D625-4A2D-8AE9-CDAD1C1B8EB2}" destId="{8693A031-34CC-410F-ABC1-D86E19F4291E}" srcOrd="2" destOrd="0" parTransId="{564477FD-1A12-4230-B690-F78698162D78}" sibTransId="{7C5D6B57-0008-4017-ADAA-2FE5B1479FE3}"/>
    <dgm:cxn modelId="{7EB678FF-883C-4663-A09B-CDDCC07B3703}" srcId="{D987CBA6-7DBC-4DB9-A4DF-D9318B944245}" destId="{9465F636-CA5A-4F4F-88C2-2FB4004A34EC}" srcOrd="4" destOrd="0" parTransId="{532A7A6A-BB79-43C1-B424-A30491F7788E}" sibTransId="{7CD2456F-A339-4E23-B676-CE994C926649}"/>
    <dgm:cxn modelId="{34A668D6-7E5F-4839-A8B7-4664BCFE581F}" type="presOf" srcId="{2667C214-24A5-4E39-9027-14D1E98F4A8B}" destId="{F1692CBF-C37D-4062-96C2-3C5E12EE2B7D}" srcOrd="0" destOrd="0" presId="urn:microsoft.com/office/officeart/2005/8/layout/lProcess3"/>
    <dgm:cxn modelId="{66B33E0F-1036-47F2-A540-8BAA5FDBE25E}" type="presOf" srcId="{16D09731-A5DF-4244-9D29-1DE5F871A1DB}" destId="{F83DE06F-9B49-432D-A875-08EBFE380736}" srcOrd="0" destOrd="0" presId="urn:microsoft.com/office/officeart/2005/8/layout/lProcess3"/>
    <dgm:cxn modelId="{A4A654BE-B620-4B93-9665-C20F52D2112B}" srcId="{3E725ACD-F6AD-4E8D-A61F-9E5CD8B16838}" destId="{E082FBE8-B4B7-45AD-9F50-5A467A9F129C}" srcOrd="2" destOrd="0" parTransId="{798B0997-2767-4738-81ED-E11F0083DEB9}" sibTransId="{ACAA8C6E-CA3A-47D0-BED3-60710DD8EDE6}"/>
    <dgm:cxn modelId="{BDBC6278-ED26-4908-8A9B-1748C69EAF71}" srcId="{F98FDA9D-24C4-4EF8-B2BF-B191B989ACD7}" destId="{75658F31-2020-4841-854C-6760D4AD61DF}" srcOrd="4" destOrd="0" parTransId="{67974827-F57F-44C8-BB8C-8AB5FACE8B87}" sibTransId="{B19AA60F-34EA-4D35-B30B-CBE5D50B5229}"/>
    <dgm:cxn modelId="{F4AAE677-402E-424E-AAC7-DBEC6AD7D60C}" srcId="{01F76B2C-6D0E-4792-8D31-E90CB404AA1A}" destId="{3A34D341-C07F-4156-87D9-309C67F42FB0}" srcOrd="2" destOrd="0" parTransId="{598EB574-0A67-493B-B9C7-854A17665D81}" sibTransId="{2946DD11-E96D-4E14-9777-995DB7708A0A}"/>
    <dgm:cxn modelId="{83315EAE-484D-4E95-879F-AFFBEB4A7AD7}" srcId="{AEE529EF-0283-4B3E-8175-D0B1ABDD348A}" destId="{AFC831B9-430A-4F34-9BDD-FF30FCBC30B6}" srcOrd="3" destOrd="0" parTransId="{0080AD7B-8F95-4B5C-8AE6-ADD205DA4C4D}" sibTransId="{33B57D97-5BF8-403E-AA85-E6C27BC3775C}"/>
    <dgm:cxn modelId="{5F90FB1A-1EF1-4555-94F7-57BA28DEF921}" srcId="{01F76B2C-6D0E-4792-8D31-E90CB404AA1A}" destId="{22036F38-346A-4949-B3D6-C040F747A0E8}" srcOrd="3" destOrd="0" parTransId="{598C103F-69DD-4AA3-BE7F-4DF86ACAA9C9}" sibTransId="{C366BA49-D9BD-4588-9DEC-DB380CBFD5CF}"/>
    <dgm:cxn modelId="{3A9317C1-8541-4E7B-9001-38DDA3AD9811}" srcId="{D987CBA6-7DBC-4DB9-A4DF-D9318B944245}" destId="{FA16F0D3-508C-44FA-BFBD-13C63A995B55}" srcOrd="0" destOrd="0" parTransId="{0D588C66-DBD3-44FA-9E9B-79A643648A0A}" sibTransId="{31C1B3B5-48BA-4C9B-B8B3-2AC394DD94A6}"/>
    <dgm:cxn modelId="{77EC89F1-604A-427E-84F9-6718091345DE}" srcId="{D987CBA6-7DBC-4DB9-A4DF-D9318B944245}" destId="{8C2B510F-46CB-419E-BFB6-F704389E649E}" srcOrd="1" destOrd="0" parTransId="{69746F56-9722-4066-A7C8-117C919E4F88}" sibTransId="{3A884746-060F-4773-8226-67868754F255}"/>
    <dgm:cxn modelId="{F66E7DB3-2ABD-40DF-8A0F-DDE70B315997}" type="presOf" srcId="{75658F31-2020-4841-854C-6760D4AD61DF}" destId="{9E414C24-9714-4F9C-9215-5C15C80EB2B2}" srcOrd="0" destOrd="0" presId="urn:microsoft.com/office/officeart/2005/8/layout/lProcess3"/>
    <dgm:cxn modelId="{3E9F34BC-A232-44DC-9514-102B41F17032}" type="presParOf" srcId="{2EC4B4B3-A1EB-4BBF-943D-2BF3F15E6B6E}" destId="{55F4DED3-3757-48E8-9422-D445AEC5E0B9}" srcOrd="0" destOrd="0" presId="urn:microsoft.com/office/officeart/2005/8/layout/lProcess3"/>
    <dgm:cxn modelId="{A4B3C936-89CE-41E9-9F41-E34817313791}" type="presParOf" srcId="{55F4DED3-3757-48E8-9422-D445AEC5E0B9}" destId="{D6ACC89C-C03A-4733-B65B-A597675CE995}" srcOrd="0" destOrd="0" presId="urn:microsoft.com/office/officeart/2005/8/layout/lProcess3"/>
    <dgm:cxn modelId="{4B854142-5BEA-478C-9089-38CD8AAB4479}" type="presParOf" srcId="{55F4DED3-3757-48E8-9422-D445AEC5E0B9}" destId="{B8FE8554-3780-4967-8B61-34F84C9316D7}" srcOrd="1" destOrd="0" presId="urn:microsoft.com/office/officeart/2005/8/layout/lProcess3"/>
    <dgm:cxn modelId="{AA078C14-2CCA-4554-8FBB-0CD1587A4517}" type="presParOf" srcId="{55F4DED3-3757-48E8-9422-D445AEC5E0B9}" destId="{F9E3E2C8-0484-4098-B283-C3CD3619029F}" srcOrd="2" destOrd="0" presId="urn:microsoft.com/office/officeart/2005/8/layout/lProcess3"/>
    <dgm:cxn modelId="{61DF650A-86D4-4559-8D55-8A3502FD1D72}" type="presParOf" srcId="{55F4DED3-3757-48E8-9422-D445AEC5E0B9}" destId="{B019570A-260C-42EE-995D-2102C36C52E7}" srcOrd="3" destOrd="0" presId="urn:microsoft.com/office/officeart/2005/8/layout/lProcess3"/>
    <dgm:cxn modelId="{2B11F5AF-4016-4D32-B3D4-1920E001BFA3}" type="presParOf" srcId="{55F4DED3-3757-48E8-9422-D445AEC5E0B9}" destId="{B1BAE1A9-047E-4D0D-944A-A19504A2CCFA}" srcOrd="4" destOrd="0" presId="urn:microsoft.com/office/officeart/2005/8/layout/lProcess3"/>
    <dgm:cxn modelId="{67CAF653-B46C-4F64-A3E9-F00844A96AC5}" type="presParOf" srcId="{55F4DED3-3757-48E8-9422-D445AEC5E0B9}" destId="{279B9691-5010-4AD6-94D4-9665257CD12E}" srcOrd="5" destOrd="0" presId="urn:microsoft.com/office/officeart/2005/8/layout/lProcess3"/>
    <dgm:cxn modelId="{929260FB-7D3B-4C5D-9345-3D66F63224BB}" type="presParOf" srcId="{55F4DED3-3757-48E8-9422-D445AEC5E0B9}" destId="{DA5BAA5A-B796-43C4-861B-106272BD311D}" srcOrd="6" destOrd="0" presId="urn:microsoft.com/office/officeart/2005/8/layout/lProcess3"/>
    <dgm:cxn modelId="{94F06F1C-A580-4569-85BE-E6E7693F0F19}" type="presParOf" srcId="{55F4DED3-3757-48E8-9422-D445AEC5E0B9}" destId="{B49309C5-20D5-47E5-ADAC-0EC7C830B87C}" srcOrd="7" destOrd="0" presId="urn:microsoft.com/office/officeart/2005/8/layout/lProcess3"/>
    <dgm:cxn modelId="{E664C1D9-5DC4-4BD9-8BD1-6A379AF83682}" type="presParOf" srcId="{55F4DED3-3757-48E8-9422-D445AEC5E0B9}" destId="{87291A49-B46F-42AF-A21B-6EED612120FD}" srcOrd="8" destOrd="0" presId="urn:microsoft.com/office/officeart/2005/8/layout/lProcess3"/>
    <dgm:cxn modelId="{B0B54306-7908-4FB8-9199-4F7E6CBF0F0C}" type="presParOf" srcId="{55F4DED3-3757-48E8-9422-D445AEC5E0B9}" destId="{8AB424D0-EFDB-45BC-AD3A-05EC06339B5C}" srcOrd="9" destOrd="0" presId="urn:microsoft.com/office/officeart/2005/8/layout/lProcess3"/>
    <dgm:cxn modelId="{3094EF1D-1EEB-438A-8587-4062A495471B}" type="presParOf" srcId="{55F4DED3-3757-48E8-9422-D445AEC5E0B9}" destId="{9E414C24-9714-4F9C-9215-5C15C80EB2B2}" srcOrd="10" destOrd="0" presId="urn:microsoft.com/office/officeart/2005/8/layout/lProcess3"/>
    <dgm:cxn modelId="{B18A9448-C3C7-4E52-9151-16C29A6DE8CE}" type="presParOf" srcId="{2EC4B4B3-A1EB-4BBF-943D-2BF3F15E6B6E}" destId="{C1E6F52C-2721-46C9-BAF9-FEDFCC1BA9D7}" srcOrd="1" destOrd="0" presId="urn:microsoft.com/office/officeart/2005/8/layout/lProcess3"/>
    <dgm:cxn modelId="{2EBDE4A3-5590-4C8E-A95E-0010D8D83FD1}" type="presParOf" srcId="{2EC4B4B3-A1EB-4BBF-943D-2BF3F15E6B6E}" destId="{187933C2-1A85-491B-BBF8-C5B45DC78FFF}" srcOrd="2" destOrd="0" presId="urn:microsoft.com/office/officeart/2005/8/layout/lProcess3"/>
    <dgm:cxn modelId="{0158BB1F-2306-4123-8E81-4BB9D484EA60}" type="presParOf" srcId="{187933C2-1A85-491B-BBF8-C5B45DC78FFF}" destId="{E28E47FE-6499-4EEE-9176-114B4A5C858D}" srcOrd="0" destOrd="0" presId="urn:microsoft.com/office/officeart/2005/8/layout/lProcess3"/>
    <dgm:cxn modelId="{C8BC5E77-D632-4868-84FB-3EBAE2B3EC06}" type="presParOf" srcId="{187933C2-1A85-491B-BBF8-C5B45DC78FFF}" destId="{C0F8EB00-AF4B-4F9F-8205-982343BDF9B7}" srcOrd="1" destOrd="0" presId="urn:microsoft.com/office/officeart/2005/8/layout/lProcess3"/>
    <dgm:cxn modelId="{06548721-11F8-494F-8E1F-A21B9DA67781}" type="presParOf" srcId="{187933C2-1A85-491B-BBF8-C5B45DC78FFF}" destId="{617C5E7C-4A6E-4DEF-B884-B75928CA5358}" srcOrd="2" destOrd="0" presId="urn:microsoft.com/office/officeart/2005/8/layout/lProcess3"/>
    <dgm:cxn modelId="{021EF043-2155-4D7A-93F2-21CA0981A3B0}" type="presParOf" srcId="{187933C2-1A85-491B-BBF8-C5B45DC78FFF}" destId="{B527CD2A-45D5-436C-8066-ED8615C006EE}" srcOrd="3" destOrd="0" presId="urn:microsoft.com/office/officeart/2005/8/layout/lProcess3"/>
    <dgm:cxn modelId="{0B4351A0-9F78-4240-BC04-5A855FFD33ED}" type="presParOf" srcId="{187933C2-1A85-491B-BBF8-C5B45DC78FFF}" destId="{B2772866-C4EE-4B13-BAEF-68D61FE72261}" srcOrd="4" destOrd="0" presId="urn:microsoft.com/office/officeart/2005/8/layout/lProcess3"/>
    <dgm:cxn modelId="{060C2E49-7537-467E-8BFD-DBBFB845885C}" type="presParOf" srcId="{187933C2-1A85-491B-BBF8-C5B45DC78FFF}" destId="{DEE828D3-1057-488E-A872-6BA7199E03F4}" srcOrd="5" destOrd="0" presId="urn:microsoft.com/office/officeart/2005/8/layout/lProcess3"/>
    <dgm:cxn modelId="{15F5F27F-71DB-42B1-B46A-65AFC928D519}" type="presParOf" srcId="{187933C2-1A85-491B-BBF8-C5B45DC78FFF}" destId="{4F6C7951-D706-4B10-A3EC-A1FB50F66893}" srcOrd="6" destOrd="0" presId="urn:microsoft.com/office/officeart/2005/8/layout/lProcess3"/>
    <dgm:cxn modelId="{DCA1F9CD-96DB-490C-BC79-BE45D31E418A}" type="presParOf" srcId="{187933C2-1A85-491B-BBF8-C5B45DC78FFF}" destId="{1F27348F-C9A6-4389-B15B-20FC2D3868BE}" srcOrd="7" destOrd="0" presId="urn:microsoft.com/office/officeart/2005/8/layout/lProcess3"/>
    <dgm:cxn modelId="{0D173653-22A8-48DA-B773-FF96963654B0}" type="presParOf" srcId="{187933C2-1A85-491B-BBF8-C5B45DC78FFF}" destId="{849322EC-8D88-42CE-98CF-14C2DAA8E515}" srcOrd="8" destOrd="0" presId="urn:microsoft.com/office/officeart/2005/8/layout/lProcess3"/>
    <dgm:cxn modelId="{3C6C8654-4B1D-474A-98B5-85EE64B9DD2D}" type="presParOf" srcId="{187933C2-1A85-491B-BBF8-C5B45DC78FFF}" destId="{9435190F-8E79-477D-9C32-F2908C988B7E}" srcOrd="9" destOrd="0" presId="urn:microsoft.com/office/officeart/2005/8/layout/lProcess3"/>
    <dgm:cxn modelId="{E2C7DD0F-89F1-495D-8A52-47E52004F1B7}" type="presParOf" srcId="{187933C2-1A85-491B-BBF8-C5B45DC78FFF}" destId="{C89C78DF-C6AC-4F6A-AB1B-94011273E831}" srcOrd="10" destOrd="0" presId="urn:microsoft.com/office/officeart/2005/8/layout/lProcess3"/>
    <dgm:cxn modelId="{8E62E390-6AAC-4562-ABF5-B217260E2483}" type="presParOf" srcId="{2EC4B4B3-A1EB-4BBF-943D-2BF3F15E6B6E}" destId="{B6196A49-5546-4D43-B607-C28C11BE9AF0}" srcOrd="3" destOrd="0" presId="urn:microsoft.com/office/officeart/2005/8/layout/lProcess3"/>
    <dgm:cxn modelId="{1F56FFC9-18F6-407B-B25A-3168CB9759A6}" type="presParOf" srcId="{2EC4B4B3-A1EB-4BBF-943D-2BF3F15E6B6E}" destId="{0FA54F29-5EAA-4B2D-8668-52B658AB9AA3}" srcOrd="4" destOrd="0" presId="urn:microsoft.com/office/officeart/2005/8/layout/lProcess3"/>
    <dgm:cxn modelId="{9760F25D-F95C-4F5F-8941-BCC3E7A76622}" type="presParOf" srcId="{0FA54F29-5EAA-4B2D-8668-52B658AB9AA3}" destId="{05F3293B-25C5-46B5-938F-20203822B65A}" srcOrd="0" destOrd="0" presId="urn:microsoft.com/office/officeart/2005/8/layout/lProcess3"/>
    <dgm:cxn modelId="{FC5AE039-F3BF-4D40-845F-F589A7C3E33A}" type="presParOf" srcId="{0FA54F29-5EAA-4B2D-8668-52B658AB9AA3}" destId="{68ECB9B3-A3B2-4581-A5EE-9029F6E6F69C}" srcOrd="1" destOrd="0" presId="urn:microsoft.com/office/officeart/2005/8/layout/lProcess3"/>
    <dgm:cxn modelId="{E1D8FE9F-D1EE-4B5D-BB5F-1B1ADB36E435}" type="presParOf" srcId="{0FA54F29-5EAA-4B2D-8668-52B658AB9AA3}" destId="{B944A641-789F-4BA5-9411-58BAD5AF5AE0}" srcOrd="2" destOrd="0" presId="urn:microsoft.com/office/officeart/2005/8/layout/lProcess3"/>
    <dgm:cxn modelId="{4EE9B96B-11F8-4AEE-B024-4B1C2C5E62EC}" type="presParOf" srcId="{0FA54F29-5EAA-4B2D-8668-52B658AB9AA3}" destId="{8ABE135C-6453-41FD-A035-D8811FD988D2}" srcOrd="3" destOrd="0" presId="urn:microsoft.com/office/officeart/2005/8/layout/lProcess3"/>
    <dgm:cxn modelId="{AD1CDD7A-B359-45C8-BCE0-5036E2FB5BA3}" type="presParOf" srcId="{0FA54F29-5EAA-4B2D-8668-52B658AB9AA3}" destId="{21613507-75FC-4395-A44A-03942DE694D9}" srcOrd="4" destOrd="0" presId="urn:microsoft.com/office/officeart/2005/8/layout/lProcess3"/>
    <dgm:cxn modelId="{C2A31380-3088-4815-812A-542157E1A19A}" type="presParOf" srcId="{0FA54F29-5EAA-4B2D-8668-52B658AB9AA3}" destId="{B74EF407-8675-4F43-A164-511B7FFD071B}" srcOrd="5" destOrd="0" presId="urn:microsoft.com/office/officeart/2005/8/layout/lProcess3"/>
    <dgm:cxn modelId="{1C77D061-488B-41BD-BE90-939AF38417BB}" type="presParOf" srcId="{0FA54F29-5EAA-4B2D-8668-52B658AB9AA3}" destId="{B40A4EDC-3BC9-431A-BEC6-F8C07E7399E3}" srcOrd="6" destOrd="0" presId="urn:microsoft.com/office/officeart/2005/8/layout/lProcess3"/>
    <dgm:cxn modelId="{3449C0BE-517F-44B6-AC36-37ED97FCF2A3}" type="presParOf" srcId="{0FA54F29-5EAA-4B2D-8668-52B658AB9AA3}" destId="{B3900FAB-AB89-4E0B-9A4D-A98CA830EFBC}" srcOrd="7" destOrd="0" presId="urn:microsoft.com/office/officeart/2005/8/layout/lProcess3"/>
    <dgm:cxn modelId="{2457ADBA-00B0-42EB-B724-358F638D8989}" type="presParOf" srcId="{0FA54F29-5EAA-4B2D-8668-52B658AB9AA3}" destId="{8DE712EF-99EA-483C-A848-671DB80981CF}" srcOrd="8" destOrd="0" presId="urn:microsoft.com/office/officeart/2005/8/layout/lProcess3"/>
    <dgm:cxn modelId="{1FAAD620-FA1F-49C9-93F2-6319BE440959}" type="presParOf" srcId="{0FA54F29-5EAA-4B2D-8668-52B658AB9AA3}" destId="{B934ED95-57B1-4BDC-9260-2BB12FCBB127}" srcOrd="9" destOrd="0" presId="urn:microsoft.com/office/officeart/2005/8/layout/lProcess3"/>
    <dgm:cxn modelId="{73978F59-6C69-450F-8E21-565E9D641C27}" type="presParOf" srcId="{0FA54F29-5EAA-4B2D-8668-52B658AB9AA3}" destId="{16C01B81-2A85-4730-BA6B-C67FB5D6EB44}" srcOrd="10" destOrd="0" presId="urn:microsoft.com/office/officeart/2005/8/layout/lProcess3"/>
    <dgm:cxn modelId="{E2E8FC5C-39F7-42FF-9C0F-D54C3DDF90D2}" type="presParOf" srcId="{2EC4B4B3-A1EB-4BBF-943D-2BF3F15E6B6E}" destId="{4BE3418A-C2C2-4C6A-9CDF-7B98806057F8}" srcOrd="5" destOrd="0" presId="urn:microsoft.com/office/officeart/2005/8/layout/lProcess3"/>
    <dgm:cxn modelId="{D1B1AE7B-1636-4E2E-BC5E-FA43FAC6ED37}" type="presParOf" srcId="{2EC4B4B3-A1EB-4BBF-943D-2BF3F15E6B6E}" destId="{C0286580-CCE0-4EB5-A6E1-9E36221A3EC2}" srcOrd="6" destOrd="0" presId="urn:microsoft.com/office/officeart/2005/8/layout/lProcess3"/>
    <dgm:cxn modelId="{DE1300DA-5019-40BD-8BE9-F822370AAD5E}" type="presParOf" srcId="{C0286580-CCE0-4EB5-A6E1-9E36221A3EC2}" destId="{A4D6C19D-57CB-40AE-A136-55E3E91AA041}" srcOrd="0" destOrd="0" presId="urn:microsoft.com/office/officeart/2005/8/layout/lProcess3"/>
    <dgm:cxn modelId="{3083F978-7F3D-4FDC-9773-AF3952C07368}" type="presParOf" srcId="{C0286580-CCE0-4EB5-A6E1-9E36221A3EC2}" destId="{5262233B-DE18-47EB-9AA2-43C01E193266}" srcOrd="1" destOrd="0" presId="urn:microsoft.com/office/officeart/2005/8/layout/lProcess3"/>
    <dgm:cxn modelId="{3E5E56EE-82FE-494D-BEF3-8CF19BE66FB7}" type="presParOf" srcId="{C0286580-CCE0-4EB5-A6E1-9E36221A3EC2}" destId="{8C7C7A85-2F59-4AAC-B785-DD7C7715BAEE}" srcOrd="2" destOrd="0" presId="urn:microsoft.com/office/officeart/2005/8/layout/lProcess3"/>
    <dgm:cxn modelId="{914CF4DB-588A-486B-B84B-429FB98E6567}" type="presParOf" srcId="{C0286580-CCE0-4EB5-A6E1-9E36221A3EC2}" destId="{732BB298-ACA8-4727-A86B-66CFDDAF1C72}" srcOrd="3" destOrd="0" presId="urn:microsoft.com/office/officeart/2005/8/layout/lProcess3"/>
    <dgm:cxn modelId="{61B9195B-21B8-4345-8DE0-5C7F4F5C0D2D}" type="presParOf" srcId="{C0286580-CCE0-4EB5-A6E1-9E36221A3EC2}" destId="{6AA53067-9A2F-4325-B524-D25D4F4D62B2}" srcOrd="4" destOrd="0" presId="urn:microsoft.com/office/officeart/2005/8/layout/lProcess3"/>
    <dgm:cxn modelId="{9D93121A-D146-4B39-886D-9DDD16344980}" type="presParOf" srcId="{C0286580-CCE0-4EB5-A6E1-9E36221A3EC2}" destId="{2E4E630D-75FD-4F6F-9356-701AE014A4CC}" srcOrd="5" destOrd="0" presId="urn:microsoft.com/office/officeart/2005/8/layout/lProcess3"/>
    <dgm:cxn modelId="{4AE13715-BDDD-41CF-9ABA-1047E5F0507D}" type="presParOf" srcId="{C0286580-CCE0-4EB5-A6E1-9E36221A3EC2}" destId="{723B17B4-F918-4E18-AA52-9B8ABFCE66F7}" srcOrd="6" destOrd="0" presId="urn:microsoft.com/office/officeart/2005/8/layout/lProcess3"/>
    <dgm:cxn modelId="{9F00F2C3-5654-455A-8135-E286FFDFBC0A}" type="presParOf" srcId="{C0286580-CCE0-4EB5-A6E1-9E36221A3EC2}" destId="{8E152A2E-362E-488B-9CD7-BE968636CDC5}" srcOrd="7" destOrd="0" presId="urn:microsoft.com/office/officeart/2005/8/layout/lProcess3"/>
    <dgm:cxn modelId="{BE6CA6FF-83B8-49DD-BDB7-BD720B56B518}" type="presParOf" srcId="{C0286580-CCE0-4EB5-A6E1-9E36221A3EC2}" destId="{EDC1F678-D62E-4A93-ACC1-84803A4EC5BB}" srcOrd="8" destOrd="0" presId="urn:microsoft.com/office/officeart/2005/8/layout/lProcess3"/>
    <dgm:cxn modelId="{BC2E45E0-2E40-49C3-B80E-79DE49D5DED1}" type="presParOf" srcId="{C0286580-CCE0-4EB5-A6E1-9E36221A3EC2}" destId="{D8F59E21-1372-4392-A4A1-CA31E0A7D753}" srcOrd="9" destOrd="0" presId="urn:microsoft.com/office/officeart/2005/8/layout/lProcess3"/>
    <dgm:cxn modelId="{BF15BBF6-1D27-44A1-B159-55EF5EC4EE4B}" type="presParOf" srcId="{C0286580-CCE0-4EB5-A6E1-9E36221A3EC2}" destId="{F83DE06F-9B49-432D-A875-08EBFE380736}" srcOrd="10" destOrd="0" presId="urn:microsoft.com/office/officeart/2005/8/layout/lProcess3"/>
    <dgm:cxn modelId="{A1BC1BC0-5D28-4E26-AA3E-DC16887DA952}" type="presParOf" srcId="{2EC4B4B3-A1EB-4BBF-943D-2BF3F15E6B6E}" destId="{FF1DFD5A-04CA-43C5-934E-0354DFE42A50}" srcOrd="7" destOrd="0" presId="urn:microsoft.com/office/officeart/2005/8/layout/lProcess3"/>
    <dgm:cxn modelId="{0848F99F-23B8-4847-AEF1-0B609181D150}" type="presParOf" srcId="{2EC4B4B3-A1EB-4BBF-943D-2BF3F15E6B6E}" destId="{A60463A1-386C-4B9A-BCCE-24859B8B20FC}" srcOrd="8" destOrd="0" presId="urn:microsoft.com/office/officeart/2005/8/layout/lProcess3"/>
    <dgm:cxn modelId="{F84E6186-D82B-43F8-9883-9BBB51B52EB2}" type="presParOf" srcId="{A60463A1-386C-4B9A-BCCE-24859B8B20FC}" destId="{B25FFB04-B983-4A41-952E-1543552BE489}" srcOrd="0" destOrd="0" presId="urn:microsoft.com/office/officeart/2005/8/layout/lProcess3"/>
    <dgm:cxn modelId="{7BE95551-4B6C-4A18-84F4-9E2D5DFE2453}" type="presParOf" srcId="{A60463A1-386C-4B9A-BCCE-24859B8B20FC}" destId="{B03639C8-3964-4B1C-ACD8-90F50109AADD}" srcOrd="1" destOrd="0" presId="urn:microsoft.com/office/officeart/2005/8/layout/lProcess3"/>
    <dgm:cxn modelId="{9AE760EA-D6FF-47E9-BC4D-6DFE995DB8D5}" type="presParOf" srcId="{A60463A1-386C-4B9A-BCCE-24859B8B20FC}" destId="{6E4F874C-BA9A-465A-8AC6-DB4165618EDF}" srcOrd="2" destOrd="0" presId="urn:microsoft.com/office/officeart/2005/8/layout/lProcess3"/>
    <dgm:cxn modelId="{7ED64EE6-FBF8-455E-9FC5-8EE6217107B6}" type="presParOf" srcId="{A60463A1-386C-4B9A-BCCE-24859B8B20FC}" destId="{DF55E37B-8DBE-49F0-AA1F-2976B8CA68ED}" srcOrd="3" destOrd="0" presId="urn:microsoft.com/office/officeart/2005/8/layout/lProcess3"/>
    <dgm:cxn modelId="{C9DCB9A3-9CFF-4996-90CB-622D5F9AA3D6}" type="presParOf" srcId="{A60463A1-386C-4B9A-BCCE-24859B8B20FC}" destId="{AB351D4F-6A6A-43CE-8D13-0123B37522F0}" srcOrd="4" destOrd="0" presId="urn:microsoft.com/office/officeart/2005/8/layout/lProcess3"/>
    <dgm:cxn modelId="{23E878E4-3400-40FC-A782-8C66C28C592F}" type="presParOf" srcId="{A60463A1-386C-4B9A-BCCE-24859B8B20FC}" destId="{CFB162AC-AE54-4243-ACE9-6ECDA0707EBF}" srcOrd="5" destOrd="0" presId="urn:microsoft.com/office/officeart/2005/8/layout/lProcess3"/>
    <dgm:cxn modelId="{032BCF6A-480E-4D29-AD21-90ACAC9DB7A8}" type="presParOf" srcId="{A60463A1-386C-4B9A-BCCE-24859B8B20FC}" destId="{3CC5D3FE-45D0-4D12-A0CD-F822C66B12D8}" srcOrd="6" destOrd="0" presId="urn:microsoft.com/office/officeart/2005/8/layout/lProcess3"/>
    <dgm:cxn modelId="{2575D724-7605-4F38-9F72-54778CD497BD}" type="presParOf" srcId="{A60463A1-386C-4B9A-BCCE-24859B8B20FC}" destId="{B6D02766-7540-46C6-BD11-4B4C2DAEE415}" srcOrd="7" destOrd="0" presId="urn:microsoft.com/office/officeart/2005/8/layout/lProcess3"/>
    <dgm:cxn modelId="{24ED0ADD-2D16-4BDA-ADF1-FD7D298A3FCF}" type="presParOf" srcId="{A60463A1-386C-4B9A-BCCE-24859B8B20FC}" destId="{FD239103-D5CC-4691-8F79-C73BFCD68957}" srcOrd="8" destOrd="0" presId="urn:microsoft.com/office/officeart/2005/8/layout/lProcess3"/>
    <dgm:cxn modelId="{699E4FA3-B7EB-4B94-A16E-23394906EEC1}" type="presParOf" srcId="{A60463A1-386C-4B9A-BCCE-24859B8B20FC}" destId="{D81C3781-57A8-4B86-9DD7-8D4944F79529}" srcOrd="9" destOrd="0" presId="urn:microsoft.com/office/officeart/2005/8/layout/lProcess3"/>
    <dgm:cxn modelId="{6085034F-646B-4781-842F-00D2DE2D3DA2}" type="presParOf" srcId="{A60463A1-386C-4B9A-BCCE-24859B8B20FC}" destId="{A8F25D50-D27A-42D7-AEF4-0CE27A88E034}" srcOrd="10" destOrd="0" presId="urn:microsoft.com/office/officeart/2005/8/layout/lProcess3"/>
    <dgm:cxn modelId="{8CECA064-FEE5-4E44-8CC9-EFB13835120E}" type="presParOf" srcId="{2EC4B4B3-A1EB-4BBF-943D-2BF3F15E6B6E}" destId="{AFA6059F-5AA5-42CC-915D-4D8AFA4D9D35}" srcOrd="9" destOrd="0" presId="urn:microsoft.com/office/officeart/2005/8/layout/lProcess3"/>
    <dgm:cxn modelId="{A1DFC0AC-0571-4929-A783-3D41BBCEDFF3}" type="presParOf" srcId="{2EC4B4B3-A1EB-4BBF-943D-2BF3F15E6B6E}" destId="{2D498BCF-538E-4F1E-877E-95351839131C}" srcOrd="10" destOrd="0" presId="urn:microsoft.com/office/officeart/2005/8/layout/lProcess3"/>
    <dgm:cxn modelId="{241BC69C-A84B-499E-9F18-9F5A3DA7EC77}" type="presParOf" srcId="{2D498BCF-538E-4F1E-877E-95351839131C}" destId="{E9990520-CE7B-4EF4-B9F7-C6EA1AA86EEA}" srcOrd="0" destOrd="0" presId="urn:microsoft.com/office/officeart/2005/8/layout/lProcess3"/>
    <dgm:cxn modelId="{F101182D-884D-47AF-8D89-7D5A42303A82}" type="presParOf" srcId="{2D498BCF-538E-4F1E-877E-95351839131C}" destId="{1188C6D8-CB4D-4F6C-AC6A-36D51AC8B1AF}" srcOrd="1" destOrd="0" presId="urn:microsoft.com/office/officeart/2005/8/layout/lProcess3"/>
    <dgm:cxn modelId="{3547C1A7-C370-44AE-94BC-9B45D3202856}" type="presParOf" srcId="{2D498BCF-538E-4F1E-877E-95351839131C}" destId="{1DD49349-3209-4A73-B704-6E30BB3A4646}" srcOrd="2" destOrd="0" presId="urn:microsoft.com/office/officeart/2005/8/layout/lProcess3"/>
    <dgm:cxn modelId="{180C0431-BC45-48ED-A4F9-D3DFAEBDC9ED}" type="presParOf" srcId="{2D498BCF-538E-4F1E-877E-95351839131C}" destId="{764AAD08-B6C6-4E6C-A8C2-78C77FB01169}" srcOrd="3" destOrd="0" presId="urn:microsoft.com/office/officeart/2005/8/layout/lProcess3"/>
    <dgm:cxn modelId="{B36118D8-7A7E-43CB-9457-3C11A8E52393}" type="presParOf" srcId="{2D498BCF-538E-4F1E-877E-95351839131C}" destId="{43B7ECCF-EF00-41E1-8A0F-D42B3D990059}" srcOrd="4" destOrd="0" presId="urn:microsoft.com/office/officeart/2005/8/layout/lProcess3"/>
    <dgm:cxn modelId="{3AB3D653-E326-436D-AB06-57BA516CE1E7}" type="presParOf" srcId="{2D498BCF-538E-4F1E-877E-95351839131C}" destId="{8E92C7C9-899E-4013-BCAA-E0AC2CC2D52E}" srcOrd="5" destOrd="0" presId="urn:microsoft.com/office/officeart/2005/8/layout/lProcess3"/>
    <dgm:cxn modelId="{2AFA9E5A-277B-42F7-A607-037D1C19DFFC}" type="presParOf" srcId="{2D498BCF-538E-4F1E-877E-95351839131C}" destId="{9ECF1823-B7AA-4EC8-80F1-4220CE9DA6E7}" srcOrd="6" destOrd="0" presId="urn:microsoft.com/office/officeart/2005/8/layout/lProcess3"/>
    <dgm:cxn modelId="{DD85B7B5-4F36-4C92-95B8-8864F2BB6DA1}" type="presParOf" srcId="{2D498BCF-538E-4F1E-877E-95351839131C}" destId="{D61AB403-7F63-4870-9223-A61CD50215A2}" srcOrd="7" destOrd="0" presId="urn:microsoft.com/office/officeart/2005/8/layout/lProcess3"/>
    <dgm:cxn modelId="{2FAF2EBF-FA72-4BF3-8B80-CD06D57144C3}" type="presParOf" srcId="{2D498BCF-538E-4F1E-877E-95351839131C}" destId="{AF4D6787-8256-4DB5-A2C9-20FE02EE9F9A}" srcOrd="8" destOrd="0" presId="urn:microsoft.com/office/officeart/2005/8/layout/lProcess3"/>
    <dgm:cxn modelId="{42778DE0-1508-4948-B36D-F76329EC609F}" type="presParOf" srcId="{2D498BCF-538E-4F1E-877E-95351839131C}" destId="{C38ADB86-B348-44FA-8BBE-2AF8B727BEC6}" srcOrd="9" destOrd="0" presId="urn:microsoft.com/office/officeart/2005/8/layout/lProcess3"/>
    <dgm:cxn modelId="{74C51610-C8C6-4D8E-BC69-A98E1B39EBEB}" type="presParOf" srcId="{2D498BCF-538E-4F1E-877E-95351839131C}" destId="{F682DB11-CE25-4ED6-8214-52154D0474EA}" srcOrd="10" destOrd="0" presId="urn:microsoft.com/office/officeart/2005/8/layout/lProcess3"/>
    <dgm:cxn modelId="{369063C9-D5E2-48C1-9604-4461DE41959A}" type="presParOf" srcId="{2EC4B4B3-A1EB-4BBF-943D-2BF3F15E6B6E}" destId="{E1D95903-9C2D-452F-A00E-C6BF4B8C1E9A}" srcOrd="11" destOrd="0" presId="urn:microsoft.com/office/officeart/2005/8/layout/lProcess3"/>
    <dgm:cxn modelId="{7BE0D198-3EB2-45D9-8853-BA462A6695FA}" type="presParOf" srcId="{2EC4B4B3-A1EB-4BBF-943D-2BF3F15E6B6E}" destId="{9587FC68-1707-4593-ACA6-C57E7AD13114}" srcOrd="12" destOrd="0" presId="urn:microsoft.com/office/officeart/2005/8/layout/lProcess3"/>
    <dgm:cxn modelId="{5D204A86-E8B1-4E19-81C3-C6A6FCE1BC22}" type="presParOf" srcId="{9587FC68-1707-4593-ACA6-C57E7AD13114}" destId="{7AC33CCE-A320-4BE7-91E7-CE4629A07544}" srcOrd="0" destOrd="0" presId="urn:microsoft.com/office/officeart/2005/8/layout/lProcess3"/>
    <dgm:cxn modelId="{14165BF0-6C9D-47F0-8552-49F61CE2F34F}" type="presParOf" srcId="{9587FC68-1707-4593-ACA6-C57E7AD13114}" destId="{822A316C-11DC-4763-AD33-BD6C2695F8E5}" srcOrd="1" destOrd="0" presId="urn:microsoft.com/office/officeart/2005/8/layout/lProcess3"/>
    <dgm:cxn modelId="{AD7B2197-D127-4AF0-BE47-AA1BCC3695C8}" type="presParOf" srcId="{9587FC68-1707-4593-ACA6-C57E7AD13114}" destId="{F1692CBF-C37D-4062-96C2-3C5E12EE2B7D}" srcOrd="2" destOrd="0" presId="urn:microsoft.com/office/officeart/2005/8/layout/lProcess3"/>
    <dgm:cxn modelId="{55E66FCF-3673-4BDC-A0DA-92F0658D9ECF}" type="presParOf" srcId="{9587FC68-1707-4593-ACA6-C57E7AD13114}" destId="{A6B9F75D-1EF6-4824-BC8F-C08175AA2105}" srcOrd="3" destOrd="0" presId="urn:microsoft.com/office/officeart/2005/8/layout/lProcess3"/>
    <dgm:cxn modelId="{F228DC9A-8C30-48B0-872C-2A659469F8E3}" type="presParOf" srcId="{9587FC68-1707-4593-ACA6-C57E7AD13114}" destId="{67C87273-11E8-4BD8-B7F9-9CB811EA10CE}" srcOrd="4" destOrd="0" presId="urn:microsoft.com/office/officeart/2005/8/layout/lProcess3"/>
    <dgm:cxn modelId="{CE9FE6EB-AE93-4C2B-92F3-A1CF39A58B33}" type="presParOf" srcId="{9587FC68-1707-4593-ACA6-C57E7AD13114}" destId="{D1AE75ED-7F17-4282-B4D0-35E867A58244}" srcOrd="5" destOrd="0" presId="urn:microsoft.com/office/officeart/2005/8/layout/lProcess3"/>
    <dgm:cxn modelId="{2B7FE9FA-2BFA-48BA-9127-C8D1AD3E43D0}" type="presParOf" srcId="{9587FC68-1707-4593-ACA6-C57E7AD13114}" destId="{89540BC9-73DE-4876-A8B2-E448BA623731}" srcOrd="6" destOrd="0" presId="urn:microsoft.com/office/officeart/2005/8/layout/lProcess3"/>
    <dgm:cxn modelId="{4C659436-415D-4B3B-8EA6-B7DF561048CF}" type="presParOf" srcId="{9587FC68-1707-4593-ACA6-C57E7AD13114}" destId="{ADC88385-A9E9-4ECE-A1D4-C0E1850F92F2}" srcOrd="7" destOrd="0" presId="urn:microsoft.com/office/officeart/2005/8/layout/lProcess3"/>
    <dgm:cxn modelId="{3D43B12C-EF29-425F-AAAF-2CA73EAC54A9}" type="presParOf" srcId="{9587FC68-1707-4593-ACA6-C57E7AD13114}" destId="{F5636A72-D841-406E-BAAD-5F3CC9D6222E}" srcOrd="8" destOrd="0" presId="urn:microsoft.com/office/officeart/2005/8/layout/lProcess3"/>
    <dgm:cxn modelId="{3A50E1F5-72F5-4077-808F-B2FA68C7DB41}" type="presParOf" srcId="{9587FC68-1707-4593-ACA6-C57E7AD13114}" destId="{D4380E15-4859-49DC-A9E9-11DDA494A6B6}" srcOrd="9" destOrd="0" presId="urn:microsoft.com/office/officeart/2005/8/layout/lProcess3"/>
    <dgm:cxn modelId="{2A6C7C64-6795-4A6B-BA16-2662A4E2DE08}" type="presParOf" srcId="{9587FC68-1707-4593-ACA6-C57E7AD13114}" destId="{FD5131A4-45AE-46CA-8E26-08E0D3EC3D3E}"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CC89C-C03A-4733-B65B-A597675CE995}">
      <dsp:nvSpPr>
        <dsp:cNvPr id="0" name=""/>
        <dsp:cNvSpPr/>
      </dsp:nvSpPr>
      <dsp:spPr>
        <a:xfrm>
          <a:off x="4943815" y="912"/>
          <a:ext cx="2002652" cy="801060"/>
        </a:xfrm>
        <a:prstGeom prst="chevron">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dirty="0" smtClean="0"/>
            <a:t>Consommateur</a:t>
          </a:r>
          <a:endParaRPr lang="fr-FR" sz="1400" b="1" kern="1200" dirty="0"/>
        </a:p>
      </dsp:txBody>
      <dsp:txXfrm>
        <a:off x="5344345" y="912"/>
        <a:ext cx="1201592" cy="801060"/>
      </dsp:txXfrm>
    </dsp:sp>
    <dsp:sp modelId="{F9E3E2C8-0484-4098-B283-C3CD3619029F}">
      <dsp:nvSpPr>
        <dsp:cNvPr id="0" name=""/>
        <dsp:cNvSpPr/>
      </dsp:nvSpPr>
      <dsp:spPr>
        <a:xfrm>
          <a:off x="6686122" y="69002"/>
          <a:ext cx="1662201" cy="664880"/>
        </a:xfrm>
        <a:prstGeom prst="chevron">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Cible/segment de marché</a:t>
          </a:r>
          <a:endParaRPr lang="fr-FR" sz="1400" b="1" kern="1200" dirty="0"/>
        </a:p>
      </dsp:txBody>
      <dsp:txXfrm>
        <a:off x="7018562" y="69002"/>
        <a:ext cx="997321" cy="664880"/>
      </dsp:txXfrm>
    </dsp:sp>
    <dsp:sp modelId="{B1BAE1A9-047E-4D0D-944A-A19504A2CCFA}">
      <dsp:nvSpPr>
        <dsp:cNvPr id="0" name=""/>
        <dsp:cNvSpPr/>
      </dsp:nvSpPr>
      <dsp:spPr>
        <a:xfrm>
          <a:off x="8115615" y="69002"/>
          <a:ext cx="1662201" cy="664880"/>
        </a:xfrm>
        <a:prstGeom prst="chevron">
          <a:avLst/>
        </a:prstGeom>
        <a:solidFill>
          <a:schemeClr val="accent2">
            <a:tint val="40000"/>
            <a:alpha val="90000"/>
            <a:hueOff val="335791"/>
            <a:satOff val="-1756"/>
            <a:lumOff val="-106"/>
            <a:alphaOff val="0"/>
          </a:schemeClr>
        </a:solidFill>
        <a:ln w="26425" cap="flat" cmpd="sng" algn="ctr">
          <a:solidFill>
            <a:schemeClr val="accent2">
              <a:tint val="40000"/>
              <a:alpha val="90000"/>
              <a:hueOff val="335791"/>
              <a:satOff val="-1756"/>
              <a:lumOff val="-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Moment de la journée</a:t>
          </a:r>
          <a:endParaRPr lang="fr-FR" sz="1400" b="1" kern="1200" dirty="0"/>
        </a:p>
      </dsp:txBody>
      <dsp:txXfrm>
        <a:off x="8448055" y="69002"/>
        <a:ext cx="997321" cy="664880"/>
      </dsp:txXfrm>
    </dsp:sp>
    <dsp:sp modelId="{DA5BAA5A-B796-43C4-861B-106272BD311D}">
      <dsp:nvSpPr>
        <dsp:cNvPr id="0" name=""/>
        <dsp:cNvSpPr/>
      </dsp:nvSpPr>
      <dsp:spPr>
        <a:xfrm>
          <a:off x="9545109" y="69002"/>
          <a:ext cx="1662201" cy="664880"/>
        </a:xfrm>
        <a:prstGeom prst="chevron">
          <a:avLst/>
        </a:prstGeom>
        <a:solidFill>
          <a:schemeClr val="accent2">
            <a:tint val="40000"/>
            <a:alpha val="90000"/>
            <a:hueOff val="671583"/>
            <a:satOff val="-3512"/>
            <a:lumOff val="-212"/>
            <a:alphaOff val="0"/>
          </a:schemeClr>
        </a:solidFill>
        <a:ln w="26425" cap="flat" cmpd="sng" algn="ctr">
          <a:solidFill>
            <a:schemeClr val="accent2">
              <a:tint val="40000"/>
              <a:alpha val="90000"/>
              <a:hueOff val="671583"/>
              <a:satOff val="-3512"/>
              <a:lumOff val="-2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Situation de consommation</a:t>
          </a:r>
          <a:endParaRPr lang="fr-FR" sz="1400" b="1" kern="1200" dirty="0"/>
        </a:p>
      </dsp:txBody>
      <dsp:txXfrm>
        <a:off x="9877549" y="69002"/>
        <a:ext cx="997321" cy="664880"/>
      </dsp:txXfrm>
    </dsp:sp>
    <dsp:sp modelId="{87291A49-B46F-42AF-A21B-6EED612120FD}">
      <dsp:nvSpPr>
        <dsp:cNvPr id="0" name=""/>
        <dsp:cNvSpPr/>
      </dsp:nvSpPr>
      <dsp:spPr>
        <a:xfrm>
          <a:off x="10974602" y="69002"/>
          <a:ext cx="1662201" cy="664880"/>
        </a:xfrm>
        <a:prstGeom prst="chevron">
          <a:avLst/>
        </a:prstGeom>
        <a:solidFill>
          <a:schemeClr val="accent2">
            <a:tint val="40000"/>
            <a:alpha val="90000"/>
            <a:hueOff val="1007374"/>
            <a:satOff val="-5268"/>
            <a:lumOff val="-317"/>
            <a:alphaOff val="0"/>
          </a:schemeClr>
        </a:solidFill>
        <a:ln w="26425" cap="flat" cmpd="sng" algn="ctr">
          <a:solidFill>
            <a:schemeClr val="accent2">
              <a:tint val="40000"/>
              <a:alpha val="90000"/>
              <a:hueOff val="1007374"/>
              <a:satOff val="-5268"/>
              <a:lumOff val="-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Univers de consommation</a:t>
          </a:r>
          <a:endParaRPr lang="fr-FR" sz="1400" b="1" kern="1200" dirty="0"/>
        </a:p>
      </dsp:txBody>
      <dsp:txXfrm>
        <a:off x="11307042" y="69002"/>
        <a:ext cx="997321" cy="664880"/>
      </dsp:txXfrm>
    </dsp:sp>
    <dsp:sp modelId="{9E414C24-9714-4F9C-9215-5C15C80EB2B2}">
      <dsp:nvSpPr>
        <dsp:cNvPr id="0" name=""/>
        <dsp:cNvSpPr/>
      </dsp:nvSpPr>
      <dsp:spPr>
        <a:xfrm>
          <a:off x="12404095" y="69002"/>
          <a:ext cx="1662201" cy="664880"/>
        </a:xfrm>
        <a:prstGeom prst="chevron">
          <a:avLst/>
        </a:prstGeom>
        <a:solidFill>
          <a:schemeClr val="accent2">
            <a:tint val="40000"/>
            <a:alpha val="90000"/>
            <a:hueOff val="1343165"/>
            <a:satOff val="-7024"/>
            <a:lumOff val="-423"/>
            <a:alphaOff val="0"/>
          </a:schemeClr>
        </a:solidFill>
        <a:ln w="26425" cap="flat" cmpd="sng" algn="ctr">
          <a:solidFill>
            <a:schemeClr val="accent2">
              <a:tint val="40000"/>
              <a:alpha val="90000"/>
              <a:hueOff val="1343165"/>
              <a:satOff val="-7024"/>
              <a:lumOff val="-4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Besoin à satisfaire</a:t>
          </a:r>
          <a:endParaRPr lang="fr-FR" sz="1400" b="1" kern="1200" dirty="0"/>
        </a:p>
      </dsp:txBody>
      <dsp:txXfrm>
        <a:off x="12736535" y="69002"/>
        <a:ext cx="997321" cy="664880"/>
      </dsp:txXfrm>
    </dsp:sp>
    <dsp:sp modelId="{E28E47FE-6499-4EEE-9176-114B4A5C858D}">
      <dsp:nvSpPr>
        <dsp:cNvPr id="0" name=""/>
        <dsp:cNvSpPr/>
      </dsp:nvSpPr>
      <dsp:spPr>
        <a:xfrm>
          <a:off x="4943815" y="914121"/>
          <a:ext cx="2002652" cy="801060"/>
        </a:xfrm>
        <a:prstGeom prst="chevron">
          <a:avLst/>
        </a:prstGeom>
        <a:solidFill>
          <a:schemeClr val="accent2">
            <a:hueOff val="1753062"/>
            <a:satOff val="-10316"/>
            <a:lumOff val="39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Produit</a:t>
          </a:r>
          <a:endParaRPr lang="fr-FR" sz="1400" b="1" kern="1200" dirty="0"/>
        </a:p>
      </dsp:txBody>
      <dsp:txXfrm>
        <a:off x="5344345" y="914121"/>
        <a:ext cx="1201592" cy="801060"/>
      </dsp:txXfrm>
    </dsp:sp>
    <dsp:sp modelId="{617C5E7C-4A6E-4DEF-B884-B75928CA5358}">
      <dsp:nvSpPr>
        <dsp:cNvPr id="0" name=""/>
        <dsp:cNvSpPr/>
      </dsp:nvSpPr>
      <dsp:spPr>
        <a:xfrm>
          <a:off x="6686122" y="982211"/>
          <a:ext cx="1662201" cy="664880"/>
        </a:xfrm>
        <a:prstGeom prst="chevron">
          <a:avLst/>
        </a:prstGeom>
        <a:solidFill>
          <a:schemeClr val="accent2">
            <a:tint val="40000"/>
            <a:alpha val="90000"/>
            <a:hueOff val="1678957"/>
            <a:satOff val="-8780"/>
            <a:lumOff val="-529"/>
            <a:alphaOff val="0"/>
          </a:schemeClr>
        </a:solidFill>
        <a:ln w="26425" cap="flat" cmpd="sng" algn="ctr">
          <a:solidFill>
            <a:schemeClr val="accent2">
              <a:tint val="40000"/>
              <a:alpha val="90000"/>
              <a:hueOff val="1678957"/>
              <a:satOff val="-8780"/>
              <a:lumOff val="-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Tendances marketing</a:t>
          </a:r>
          <a:endParaRPr lang="fr-FR" sz="1400" b="1" kern="1200" dirty="0"/>
        </a:p>
      </dsp:txBody>
      <dsp:txXfrm>
        <a:off x="7018562" y="982211"/>
        <a:ext cx="997321" cy="664880"/>
      </dsp:txXfrm>
    </dsp:sp>
    <dsp:sp modelId="{B2772866-C4EE-4B13-BAEF-68D61FE72261}">
      <dsp:nvSpPr>
        <dsp:cNvPr id="0" name=""/>
        <dsp:cNvSpPr/>
      </dsp:nvSpPr>
      <dsp:spPr>
        <a:xfrm>
          <a:off x="8115615" y="982211"/>
          <a:ext cx="1662201" cy="664880"/>
        </a:xfrm>
        <a:prstGeom prst="chevron">
          <a:avLst/>
        </a:prstGeom>
        <a:solidFill>
          <a:schemeClr val="accent2">
            <a:tint val="40000"/>
            <a:alpha val="90000"/>
            <a:hueOff val="2014748"/>
            <a:satOff val="-10536"/>
            <a:lumOff val="-635"/>
            <a:alphaOff val="0"/>
          </a:schemeClr>
        </a:solidFill>
        <a:ln w="26425" cap="flat" cmpd="sng" algn="ctr">
          <a:solidFill>
            <a:schemeClr val="accent2">
              <a:tint val="40000"/>
              <a:alpha val="90000"/>
              <a:hueOff val="2014748"/>
              <a:satOff val="-10536"/>
              <a:lumOff val="-6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Fonctionnalités</a:t>
          </a:r>
          <a:endParaRPr lang="fr-FR" sz="1400" b="1" kern="1200" dirty="0"/>
        </a:p>
      </dsp:txBody>
      <dsp:txXfrm>
        <a:off x="8448055" y="982211"/>
        <a:ext cx="997321" cy="664880"/>
      </dsp:txXfrm>
    </dsp:sp>
    <dsp:sp modelId="{4F6C7951-D706-4B10-A3EC-A1FB50F66893}">
      <dsp:nvSpPr>
        <dsp:cNvPr id="0" name=""/>
        <dsp:cNvSpPr/>
      </dsp:nvSpPr>
      <dsp:spPr>
        <a:xfrm>
          <a:off x="9545109" y="982211"/>
          <a:ext cx="1662201" cy="664880"/>
        </a:xfrm>
        <a:prstGeom prst="chevron">
          <a:avLst/>
        </a:prstGeom>
        <a:solidFill>
          <a:schemeClr val="accent2">
            <a:tint val="40000"/>
            <a:alpha val="90000"/>
            <a:hueOff val="2350540"/>
            <a:satOff val="-12292"/>
            <a:lumOff val="-741"/>
            <a:alphaOff val="0"/>
          </a:schemeClr>
        </a:solidFill>
        <a:ln w="26425" cap="flat" cmpd="sng" algn="ctr">
          <a:solidFill>
            <a:schemeClr val="accent2">
              <a:tint val="40000"/>
              <a:alpha val="90000"/>
              <a:hueOff val="2350540"/>
              <a:satOff val="-12292"/>
              <a:lumOff val="-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Architecture combinatoire</a:t>
          </a:r>
          <a:endParaRPr lang="fr-FR" sz="1400" b="1" kern="1200" dirty="0"/>
        </a:p>
      </dsp:txBody>
      <dsp:txXfrm>
        <a:off x="9877549" y="982211"/>
        <a:ext cx="997321" cy="664880"/>
      </dsp:txXfrm>
    </dsp:sp>
    <dsp:sp modelId="{849322EC-8D88-42CE-98CF-14C2DAA8E515}">
      <dsp:nvSpPr>
        <dsp:cNvPr id="0" name=""/>
        <dsp:cNvSpPr/>
      </dsp:nvSpPr>
      <dsp:spPr>
        <a:xfrm>
          <a:off x="10974602" y="982211"/>
          <a:ext cx="1662201" cy="664880"/>
        </a:xfrm>
        <a:prstGeom prst="chevron">
          <a:avLst/>
        </a:prstGeom>
        <a:solidFill>
          <a:schemeClr val="accent2">
            <a:tint val="40000"/>
            <a:alpha val="90000"/>
            <a:hueOff val="2686331"/>
            <a:satOff val="-14048"/>
            <a:lumOff val="-847"/>
            <a:alphaOff val="0"/>
          </a:schemeClr>
        </a:solidFill>
        <a:ln w="26425" cap="flat" cmpd="sng" algn="ctr">
          <a:solidFill>
            <a:schemeClr val="accent2">
              <a:tint val="40000"/>
              <a:alpha val="90000"/>
              <a:hueOff val="2686331"/>
              <a:satOff val="-14048"/>
              <a:lumOff val="-8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Marchés précoces</a:t>
          </a:r>
          <a:endParaRPr lang="fr-FR" sz="1400" b="1" kern="1200" dirty="0"/>
        </a:p>
      </dsp:txBody>
      <dsp:txXfrm>
        <a:off x="11307042" y="982211"/>
        <a:ext cx="997321" cy="664880"/>
      </dsp:txXfrm>
    </dsp:sp>
    <dsp:sp modelId="{C89C78DF-C6AC-4F6A-AB1B-94011273E831}">
      <dsp:nvSpPr>
        <dsp:cNvPr id="0" name=""/>
        <dsp:cNvSpPr/>
      </dsp:nvSpPr>
      <dsp:spPr>
        <a:xfrm>
          <a:off x="12404095" y="982211"/>
          <a:ext cx="1662201" cy="664880"/>
        </a:xfrm>
        <a:prstGeom prst="chevron">
          <a:avLst/>
        </a:prstGeom>
        <a:solidFill>
          <a:schemeClr val="accent2">
            <a:tint val="40000"/>
            <a:alpha val="90000"/>
            <a:hueOff val="3022122"/>
            <a:satOff val="-15804"/>
            <a:lumOff val="-952"/>
            <a:alphaOff val="0"/>
          </a:schemeClr>
        </a:solidFill>
        <a:ln w="26425" cap="flat" cmpd="sng" algn="ctr">
          <a:solidFill>
            <a:schemeClr val="accent2">
              <a:tint val="40000"/>
              <a:alpha val="90000"/>
              <a:hueOff val="3022122"/>
              <a:satOff val="-15804"/>
              <a:lumOff val="-9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Idées d’autres pays</a:t>
          </a:r>
          <a:endParaRPr lang="fr-FR" sz="1400" b="1" kern="1200" dirty="0"/>
        </a:p>
      </dsp:txBody>
      <dsp:txXfrm>
        <a:off x="12736535" y="982211"/>
        <a:ext cx="997321" cy="664880"/>
      </dsp:txXfrm>
    </dsp:sp>
    <dsp:sp modelId="{05F3293B-25C5-46B5-938F-20203822B65A}">
      <dsp:nvSpPr>
        <dsp:cNvPr id="0" name=""/>
        <dsp:cNvSpPr/>
      </dsp:nvSpPr>
      <dsp:spPr>
        <a:xfrm>
          <a:off x="4943815" y="1827331"/>
          <a:ext cx="2002652" cy="801060"/>
        </a:xfrm>
        <a:prstGeom prst="chevron">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Métaproduit</a:t>
          </a:r>
          <a:endParaRPr lang="fr-FR" sz="1400" b="1" kern="1200" dirty="0"/>
        </a:p>
      </dsp:txBody>
      <dsp:txXfrm>
        <a:off x="5344345" y="1827331"/>
        <a:ext cx="1201592" cy="801060"/>
      </dsp:txXfrm>
    </dsp:sp>
    <dsp:sp modelId="{B944A641-789F-4BA5-9411-58BAD5AF5AE0}">
      <dsp:nvSpPr>
        <dsp:cNvPr id="0" name=""/>
        <dsp:cNvSpPr/>
      </dsp:nvSpPr>
      <dsp:spPr>
        <a:xfrm>
          <a:off x="6686122" y="1895421"/>
          <a:ext cx="1662201" cy="664880"/>
        </a:xfrm>
        <a:prstGeom prst="chevron">
          <a:avLst/>
        </a:prstGeom>
        <a:solidFill>
          <a:schemeClr val="accent2">
            <a:tint val="40000"/>
            <a:alpha val="90000"/>
            <a:hueOff val="3357914"/>
            <a:satOff val="-17560"/>
            <a:lumOff val="-1058"/>
            <a:alphaOff val="0"/>
          </a:schemeClr>
        </a:solidFill>
        <a:ln w="26425" cap="flat" cmpd="sng" algn="ctr">
          <a:solidFill>
            <a:schemeClr val="accent2">
              <a:tint val="40000"/>
              <a:alpha val="90000"/>
              <a:hueOff val="3357914"/>
              <a:satOff val="-17560"/>
              <a:lumOff val="-1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Packaging</a:t>
          </a:r>
          <a:endParaRPr lang="fr-FR" sz="1400" b="1" kern="1200" dirty="0"/>
        </a:p>
      </dsp:txBody>
      <dsp:txXfrm>
        <a:off x="7018562" y="1895421"/>
        <a:ext cx="997321" cy="664880"/>
      </dsp:txXfrm>
    </dsp:sp>
    <dsp:sp modelId="{21613507-75FC-4395-A44A-03942DE694D9}">
      <dsp:nvSpPr>
        <dsp:cNvPr id="0" name=""/>
        <dsp:cNvSpPr/>
      </dsp:nvSpPr>
      <dsp:spPr>
        <a:xfrm>
          <a:off x="8115615" y="1895421"/>
          <a:ext cx="1662201" cy="664880"/>
        </a:xfrm>
        <a:prstGeom prst="chevron">
          <a:avLst/>
        </a:prstGeom>
        <a:solidFill>
          <a:schemeClr val="accent2">
            <a:tint val="40000"/>
            <a:alpha val="90000"/>
            <a:hueOff val="3693705"/>
            <a:satOff val="-19316"/>
            <a:lumOff val="-1164"/>
            <a:alphaOff val="0"/>
          </a:schemeClr>
        </a:solidFill>
        <a:ln w="26425" cap="flat" cmpd="sng" algn="ctr">
          <a:solidFill>
            <a:schemeClr val="accent2">
              <a:tint val="40000"/>
              <a:alpha val="90000"/>
              <a:hueOff val="3693705"/>
              <a:satOff val="-19316"/>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Services associés</a:t>
          </a:r>
          <a:endParaRPr lang="fr-FR" sz="1400" b="1" kern="1200" dirty="0"/>
        </a:p>
      </dsp:txBody>
      <dsp:txXfrm>
        <a:off x="8448055" y="1895421"/>
        <a:ext cx="997321" cy="664880"/>
      </dsp:txXfrm>
    </dsp:sp>
    <dsp:sp modelId="{B40A4EDC-3BC9-431A-BEC6-F8C07E7399E3}">
      <dsp:nvSpPr>
        <dsp:cNvPr id="0" name=""/>
        <dsp:cNvSpPr/>
      </dsp:nvSpPr>
      <dsp:spPr>
        <a:xfrm>
          <a:off x="9545109" y="1895421"/>
          <a:ext cx="1662201" cy="664880"/>
        </a:xfrm>
        <a:prstGeom prst="chevron">
          <a:avLst/>
        </a:prstGeom>
        <a:solidFill>
          <a:schemeClr val="accent2">
            <a:tint val="40000"/>
            <a:alpha val="90000"/>
            <a:hueOff val="4029496"/>
            <a:satOff val="-21072"/>
            <a:lumOff val="-1270"/>
            <a:alphaOff val="0"/>
          </a:schemeClr>
        </a:solidFill>
        <a:ln w="26425" cap="flat" cmpd="sng" algn="ctr">
          <a:solidFill>
            <a:schemeClr val="accent2">
              <a:tint val="40000"/>
              <a:alpha val="90000"/>
              <a:hueOff val="4029496"/>
              <a:satOff val="-21072"/>
              <a:lumOff val="-12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Co-branding/licences/produits</a:t>
          </a:r>
        </a:p>
        <a:p>
          <a:pPr lvl="0" algn="ctr" defTabSz="622300">
            <a:lnSpc>
              <a:spcPct val="90000"/>
            </a:lnSpc>
            <a:spcBef>
              <a:spcPct val="0"/>
            </a:spcBef>
            <a:spcAft>
              <a:spcPct val="35000"/>
            </a:spcAft>
          </a:pPr>
          <a:endParaRPr lang="fr-FR" sz="1400" b="1" kern="1200" dirty="0"/>
        </a:p>
      </dsp:txBody>
      <dsp:txXfrm>
        <a:off x="9877549" y="1895421"/>
        <a:ext cx="997321" cy="664880"/>
      </dsp:txXfrm>
    </dsp:sp>
    <dsp:sp modelId="{8DE712EF-99EA-483C-A848-671DB80981CF}">
      <dsp:nvSpPr>
        <dsp:cNvPr id="0" name=""/>
        <dsp:cNvSpPr/>
      </dsp:nvSpPr>
      <dsp:spPr>
        <a:xfrm>
          <a:off x="10974602" y="1895421"/>
          <a:ext cx="1662201" cy="664880"/>
        </a:xfrm>
        <a:prstGeom prst="chevron">
          <a:avLst/>
        </a:prstGeom>
        <a:solidFill>
          <a:schemeClr val="accent2">
            <a:tint val="40000"/>
            <a:alpha val="90000"/>
            <a:hueOff val="4365288"/>
            <a:satOff val="-22828"/>
            <a:lumOff val="-1376"/>
            <a:alphaOff val="0"/>
          </a:schemeClr>
        </a:solidFill>
        <a:ln w="26425" cap="flat" cmpd="sng" algn="ctr">
          <a:solidFill>
            <a:schemeClr val="accent2">
              <a:tint val="40000"/>
              <a:alpha val="90000"/>
              <a:hueOff val="4365288"/>
              <a:satOff val="-22828"/>
              <a:lumOff val="-13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Designer</a:t>
          </a:r>
          <a:endParaRPr lang="fr-FR" sz="1400" b="1" kern="1200" dirty="0" smtClean="0"/>
        </a:p>
      </dsp:txBody>
      <dsp:txXfrm>
        <a:off x="11307042" y="1895421"/>
        <a:ext cx="997321" cy="664880"/>
      </dsp:txXfrm>
    </dsp:sp>
    <dsp:sp modelId="{16C01B81-2A85-4730-BA6B-C67FB5D6EB44}">
      <dsp:nvSpPr>
        <dsp:cNvPr id="0" name=""/>
        <dsp:cNvSpPr/>
      </dsp:nvSpPr>
      <dsp:spPr>
        <a:xfrm>
          <a:off x="12404095" y="1895421"/>
          <a:ext cx="1662201" cy="664880"/>
        </a:xfrm>
        <a:prstGeom prst="chevron">
          <a:avLst/>
        </a:prstGeom>
        <a:solidFill>
          <a:schemeClr val="accent2">
            <a:tint val="40000"/>
            <a:alpha val="90000"/>
            <a:hueOff val="4701079"/>
            <a:satOff val="-24584"/>
            <a:lumOff val="-1482"/>
            <a:alphaOff val="0"/>
          </a:schemeClr>
        </a:solidFill>
        <a:ln w="26425" cap="flat" cmpd="sng" algn="ctr">
          <a:solidFill>
            <a:schemeClr val="accent2">
              <a:tint val="40000"/>
              <a:alpha val="90000"/>
              <a:hueOff val="4701079"/>
              <a:satOff val="-24584"/>
              <a:lumOff val="-1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Offre globale/produits complémentaires/support</a:t>
          </a:r>
          <a:endParaRPr lang="fr-FR" sz="1400" b="1" kern="1200" dirty="0"/>
        </a:p>
      </dsp:txBody>
      <dsp:txXfrm>
        <a:off x="12736535" y="1895421"/>
        <a:ext cx="997321" cy="664880"/>
      </dsp:txXfrm>
    </dsp:sp>
    <dsp:sp modelId="{A4D6C19D-57CB-40AE-A136-55E3E91AA041}">
      <dsp:nvSpPr>
        <dsp:cNvPr id="0" name=""/>
        <dsp:cNvSpPr/>
      </dsp:nvSpPr>
      <dsp:spPr>
        <a:xfrm>
          <a:off x="4943815" y="2740540"/>
          <a:ext cx="2002652" cy="801060"/>
        </a:xfrm>
        <a:prstGeom prst="chevron">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Stratégique</a:t>
          </a:r>
          <a:endParaRPr lang="fr-FR" sz="1400" b="1" kern="1200" dirty="0"/>
        </a:p>
      </dsp:txBody>
      <dsp:txXfrm>
        <a:off x="5344345" y="2740540"/>
        <a:ext cx="1201592" cy="801060"/>
      </dsp:txXfrm>
    </dsp:sp>
    <dsp:sp modelId="{8C7C7A85-2F59-4AAC-B785-DD7C7715BAEE}">
      <dsp:nvSpPr>
        <dsp:cNvPr id="0" name=""/>
        <dsp:cNvSpPr/>
      </dsp:nvSpPr>
      <dsp:spPr>
        <a:xfrm>
          <a:off x="6686122" y="2808630"/>
          <a:ext cx="1662201" cy="664880"/>
        </a:xfrm>
        <a:prstGeom prst="chevron">
          <a:avLst/>
        </a:prstGeom>
        <a:solidFill>
          <a:schemeClr val="accent2">
            <a:tint val="40000"/>
            <a:alpha val="90000"/>
            <a:hueOff val="5036870"/>
            <a:satOff val="-26340"/>
            <a:lumOff val="-1587"/>
            <a:alphaOff val="0"/>
          </a:schemeClr>
        </a:solidFill>
        <a:ln w="26425" cap="flat" cmpd="sng" algn="ctr">
          <a:solidFill>
            <a:schemeClr val="accent2">
              <a:tint val="40000"/>
              <a:alpha val="90000"/>
              <a:hueOff val="5036870"/>
              <a:satOff val="-26340"/>
              <a:lumOff val="-15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Normes et réglementations</a:t>
          </a:r>
          <a:endParaRPr lang="fr-FR" sz="1400" b="1" kern="1200" dirty="0"/>
        </a:p>
      </dsp:txBody>
      <dsp:txXfrm>
        <a:off x="7018562" y="2808630"/>
        <a:ext cx="997321" cy="664880"/>
      </dsp:txXfrm>
    </dsp:sp>
    <dsp:sp modelId="{6AA53067-9A2F-4325-B524-D25D4F4D62B2}">
      <dsp:nvSpPr>
        <dsp:cNvPr id="0" name=""/>
        <dsp:cNvSpPr/>
      </dsp:nvSpPr>
      <dsp:spPr>
        <a:xfrm>
          <a:off x="8115615" y="2808630"/>
          <a:ext cx="1662201" cy="664880"/>
        </a:xfrm>
        <a:prstGeom prst="chevron">
          <a:avLst/>
        </a:prstGeom>
        <a:solidFill>
          <a:schemeClr val="accent2">
            <a:tint val="40000"/>
            <a:alpha val="90000"/>
            <a:hueOff val="5372662"/>
            <a:satOff val="-28096"/>
            <a:lumOff val="-1693"/>
            <a:alphaOff val="0"/>
          </a:schemeClr>
        </a:solidFill>
        <a:ln w="26425" cap="flat" cmpd="sng" algn="ctr">
          <a:solidFill>
            <a:schemeClr val="accent2">
              <a:tint val="40000"/>
              <a:alpha val="90000"/>
              <a:hueOff val="5372662"/>
              <a:satOff val="-28096"/>
              <a:lumOff val="-16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Alliances et partenariats</a:t>
          </a:r>
          <a:endParaRPr lang="fr-FR" sz="1400" b="1" kern="1200" dirty="0"/>
        </a:p>
      </dsp:txBody>
      <dsp:txXfrm>
        <a:off x="8448055" y="2808630"/>
        <a:ext cx="997321" cy="664880"/>
      </dsp:txXfrm>
    </dsp:sp>
    <dsp:sp modelId="{723B17B4-F918-4E18-AA52-9B8ABFCE66F7}">
      <dsp:nvSpPr>
        <dsp:cNvPr id="0" name=""/>
        <dsp:cNvSpPr/>
      </dsp:nvSpPr>
      <dsp:spPr>
        <a:xfrm>
          <a:off x="9545109" y="2808630"/>
          <a:ext cx="1662201" cy="664880"/>
        </a:xfrm>
        <a:prstGeom prst="chevron">
          <a:avLst/>
        </a:prstGeom>
        <a:solidFill>
          <a:schemeClr val="accent2">
            <a:tint val="40000"/>
            <a:alpha val="90000"/>
            <a:hueOff val="5708453"/>
            <a:satOff val="-29851"/>
            <a:lumOff val="-1799"/>
            <a:alphaOff val="0"/>
          </a:schemeClr>
        </a:solidFill>
        <a:ln w="26425" cap="flat" cmpd="sng" algn="ctr">
          <a:solidFill>
            <a:schemeClr val="accent2">
              <a:tint val="40000"/>
              <a:alpha val="90000"/>
              <a:hueOff val="5708453"/>
              <a:satOff val="-29851"/>
              <a:lumOff val="-17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Stratégie</a:t>
          </a:r>
          <a:endParaRPr lang="fr-FR" sz="1400" b="1" kern="1200" dirty="0"/>
        </a:p>
      </dsp:txBody>
      <dsp:txXfrm>
        <a:off x="9877549" y="2808630"/>
        <a:ext cx="997321" cy="664880"/>
      </dsp:txXfrm>
    </dsp:sp>
    <dsp:sp modelId="{EDC1F678-D62E-4A93-ACC1-84803A4EC5BB}">
      <dsp:nvSpPr>
        <dsp:cNvPr id="0" name=""/>
        <dsp:cNvSpPr/>
      </dsp:nvSpPr>
      <dsp:spPr>
        <a:xfrm>
          <a:off x="10974602" y="2808630"/>
          <a:ext cx="1662201" cy="664880"/>
        </a:xfrm>
        <a:prstGeom prst="chevron">
          <a:avLst/>
        </a:prstGeom>
        <a:solidFill>
          <a:schemeClr val="accent2">
            <a:tint val="40000"/>
            <a:alpha val="90000"/>
            <a:hueOff val="6044245"/>
            <a:satOff val="-31607"/>
            <a:lumOff val="-1905"/>
            <a:alphaOff val="0"/>
          </a:schemeClr>
        </a:solidFill>
        <a:ln w="26425" cap="flat" cmpd="sng" algn="ctr">
          <a:solidFill>
            <a:schemeClr val="accent2">
              <a:tint val="40000"/>
              <a:alpha val="90000"/>
              <a:hueOff val="6044245"/>
              <a:satOff val="-31607"/>
              <a:lumOff val="-19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Changement organisationnel</a:t>
          </a:r>
          <a:endParaRPr lang="fr-FR" sz="1400" b="1" kern="1200" dirty="0"/>
        </a:p>
      </dsp:txBody>
      <dsp:txXfrm>
        <a:off x="11307042" y="2808630"/>
        <a:ext cx="997321" cy="664880"/>
      </dsp:txXfrm>
    </dsp:sp>
    <dsp:sp modelId="{F83DE06F-9B49-432D-A875-08EBFE380736}">
      <dsp:nvSpPr>
        <dsp:cNvPr id="0" name=""/>
        <dsp:cNvSpPr/>
      </dsp:nvSpPr>
      <dsp:spPr>
        <a:xfrm>
          <a:off x="12404095" y="2808630"/>
          <a:ext cx="1662201" cy="664880"/>
        </a:xfrm>
        <a:prstGeom prst="chevron">
          <a:avLst/>
        </a:prstGeom>
        <a:solidFill>
          <a:schemeClr val="accent2">
            <a:tint val="40000"/>
            <a:alpha val="90000"/>
            <a:hueOff val="6380036"/>
            <a:satOff val="-33363"/>
            <a:lumOff val="-2011"/>
            <a:alphaOff val="0"/>
          </a:schemeClr>
        </a:solidFill>
        <a:ln w="26425" cap="flat" cmpd="sng" algn="ctr">
          <a:solidFill>
            <a:schemeClr val="accent2">
              <a:tint val="40000"/>
              <a:alpha val="90000"/>
              <a:hueOff val="6380036"/>
              <a:satOff val="-33363"/>
              <a:lumOff val="-20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Entreprise à Benchmarker</a:t>
          </a:r>
          <a:endParaRPr lang="fr-FR" sz="1400" b="1" kern="1200" dirty="0"/>
        </a:p>
      </dsp:txBody>
      <dsp:txXfrm>
        <a:off x="12736535" y="2808630"/>
        <a:ext cx="997321" cy="664880"/>
      </dsp:txXfrm>
    </dsp:sp>
    <dsp:sp modelId="{B25FFB04-B983-4A41-952E-1543552BE489}">
      <dsp:nvSpPr>
        <dsp:cNvPr id="0" name=""/>
        <dsp:cNvSpPr/>
      </dsp:nvSpPr>
      <dsp:spPr>
        <a:xfrm>
          <a:off x="4943815" y="3653749"/>
          <a:ext cx="2002652" cy="801060"/>
        </a:xfrm>
        <a:prstGeom prst="chevron">
          <a:avLst/>
        </a:prstGeom>
        <a:solidFill>
          <a:srgbClr val="DD219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Commerciale</a:t>
          </a:r>
          <a:endParaRPr lang="fr-FR" sz="1400" b="1" kern="1200" dirty="0"/>
        </a:p>
      </dsp:txBody>
      <dsp:txXfrm>
        <a:off x="5344345" y="3653749"/>
        <a:ext cx="1201592" cy="801060"/>
      </dsp:txXfrm>
    </dsp:sp>
    <dsp:sp modelId="{6E4F874C-BA9A-465A-8AC6-DB4165618EDF}">
      <dsp:nvSpPr>
        <dsp:cNvPr id="0" name=""/>
        <dsp:cNvSpPr/>
      </dsp:nvSpPr>
      <dsp:spPr>
        <a:xfrm>
          <a:off x="6686122" y="3721840"/>
          <a:ext cx="1662201" cy="664880"/>
        </a:xfrm>
        <a:prstGeom prst="chevron">
          <a:avLst/>
        </a:prstGeom>
        <a:solidFill>
          <a:schemeClr val="accent2">
            <a:tint val="40000"/>
            <a:alpha val="90000"/>
            <a:hueOff val="6715827"/>
            <a:satOff val="-35119"/>
            <a:lumOff val="-2116"/>
            <a:alphaOff val="0"/>
          </a:schemeClr>
        </a:solidFill>
        <a:ln w="26425" cap="flat" cmpd="sng" algn="ctr">
          <a:solidFill>
            <a:schemeClr val="accent2">
              <a:tint val="40000"/>
              <a:alpha val="90000"/>
              <a:hueOff val="6715827"/>
              <a:satOff val="-35119"/>
              <a:lumOff val="-2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Distribution</a:t>
          </a:r>
          <a:endParaRPr lang="fr-FR" sz="1400" b="1" kern="1200" dirty="0"/>
        </a:p>
      </dsp:txBody>
      <dsp:txXfrm>
        <a:off x="7018562" y="3721840"/>
        <a:ext cx="997321" cy="664880"/>
      </dsp:txXfrm>
    </dsp:sp>
    <dsp:sp modelId="{AB351D4F-6A6A-43CE-8D13-0123B37522F0}">
      <dsp:nvSpPr>
        <dsp:cNvPr id="0" name=""/>
        <dsp:cNvSpPr/>
      </dsp:nvSpPr>
      <dsp:spPr>
        <a:xfrm>
          <a:off x="8115615" y="3721840"/>
          <a:ext cx="1662201" cy="664880"/>
        </a:xfrm>
        <a:prstGeom prst="chevron">
          <a:avLst/>
        </a:prstGeom>
        <a:solidFill>
          <a:schemeClr val="accent2">
            <a:tint val="40000"/>
            <a:alpha val="90000"/>
            <a:hueOff val="7051618"/>
            <a:satOff val="-36875"/>
            <a:lumOff val="-2222"/>
            <a:alphaOff val="0"/>
          </a:schemeClr>
        </a:solidFill>
        <a:ln w="26425" cap="flat" cmpd="sng" algn="ctr">
          <a:solidFill>
            <a:schemeClr val="accent2">
              <a:tint val="40000"/>
              <a:alpha val="90000"/>
              <a:hueOff val="7051618"/>
              <a:satOff val="-36875"/>
              <a:lumOff val="-2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Communication</a:t>
          </a:r>
          <a:endParaRPr lang="fr-FR" sz="1400" b="1" kern="1200" dirty="0"/>
        </a:p>
      </dsp:txBody>
      <dsp:txXfrm>
        <a:off x="8448055" y="3721840"/>
        <a:ext cx="997321" cy="664880"/>
      </dsp:txXfrm>
    </dsp:sp>
    <dsp:sp modelId="{3CC5D3FE-45D0-4D12-A0CD-F822C66B12D8}">
      <dsp:nvSpPr>
        <dsp:cNvPr id="0" name=""/>
        <dsp:cNvSpPr/>
      </dsp:nvSpPr>
      <dsp:spPr>
        <a:xfrm>
          <a:off x="9545109" y="3721840"/>
          <a:ext cx="1662201" cy="664880"/>
        </a:xfrm>
        <a:prstGeom prst="chevron">
          <a:avLst/>
        </a:prstGeom>
        <a:solidFill>
          <a:schemeClr val="accent2">
            <a:tint val="40000"/>
            <a:alpha val="90000"/>
            <a:hueOff val="7387410"/>
            <a:satOff val="-38631"/>
            <a:lumOff val="-2328"/>
            <a:alphaOff val="0"/>
          </a:schemeClr>
        </a:solidFill>
        <a:ln w="26425" cap="flat" cmpd="sng" algn="ctr">
          <a:solidFill>
            <a:schemeClr val="accent2">
              <a:tint val="40000"/>
              <a:alpha val="90000"/>
              <a:hueOff val="7387410"/>
              <a:satOff val="-38631"/>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Situation d’achat</a:t>
          </a:r>
          <a:endParaRPr lang="fr-FR" sz="1400" b="1" kern="1200" dirty="0"/>
        </a:p>
      </dsp:txBody>
      <dsp:txXfrm>
        <a:off x="9877549" y="3721840"/>
        <a:ext cx="997321" cy="664880"/>
      </dsp:txXfrm>
    </dsp:sp>
    <dsp:sp modelId="{FD239103-D5CC-4691-8F79-C73BFCD68957}">
      <dsp:nvSpPr>
        <dsp:cNvPr id="0" name=""/>
        <dsp:cNvSpPr/>
      </dsp:nvSpPr>
      <dsp:spPr>
        <a:xfrm>
          <a:off x="10974602" y="3721840"/>
          <a:ext cx="1662201" cy="664880"/>
        </a:xfrm>
        <a:prstGeom prst="chevron">
          <a:avLst/>
        </a:prstGeom>
        <a:solidFill>
          <a:schemeClr val="accent2">
            <a:tint val="40000"/>
            <a:alpha val="90000"/>
            <a:hueOff val="7723201"/>
            <a:satOff val="-40387"/>
            <a:lumOff val="-2434"/>
            <a:alphaOff val="0"/>
          </a:schemeClr>
        </a:solidFill>
        <a:ln w="26425" cap="flat" cmpd="sng" algn="ctr">
          <a:solidFill>
            <a:schemeClr val="accent2">
              <a:tint val="40000"/>
              <a:alpha val="90000"/>
              <a:hueOff val="7723201"/>
              <a:satOff val="-40387"/>
              <a:lumOff val="-24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Evènementiel</a:t>
          </a:r>
          <a:endParaRPr lang="fr-FR" sz="1400" b="1" kern="1200" dirty="0"/>
        </a:p>
      </dsp:txBody>
      <dsp:txXfrm>
        <a:off x="11307042" y="3721840"/>
        <a:ext cx="997321" cy="664880"/>
      </dsp:txXfrm>
    </dsp:sp>
    <dsp:sp modelId="{A8F25D50-D27A-42D7-AEF4-0CE27A88E034}">
      <dsp:nvSpPr>
        <dsp:cNvPr id="0" name=""/>
        <dsp:cNvSpPr/>
      </dsp:nvSpPr>
      <dsp:spPr>
        <a:xfrm>
          <a:off x="12404095" y="3721840"/>
          <a:ext cx="1662201" cy="664880"/>
        </a:xfrm>
        <a:prstGeom prst="chevron">
          <a:avLst/>
        </a:prstGeom>
        <a:solidFill>
          <a:schemeClr val="accent2">
            <a:tint val="40000"/>
            <a:alpha val="90000"/>
            <a:hueOff val="8058993"/>
            <a:satOff val="-42143"/>
            <a:lumOff val="-2540"/>
            <a:alphaOff val="0"/>
          </a:schemeClr>
        </a:solidFill>
        <a:ln w="26425" cap="flat" cmpd="sng" algn="ctr">
          <a:solidFill>
            <a:schemeClr val="accent2">
              <a:tint val="40000"/>
              <a:alpha val="90000"/>
              <a:hueOff val="8058993"/>
              <a:satOff val="-42143"/>
              <a:lumOff val="-25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Offres promotionnelles et commerciales</a:t>
          </a:r>
          <a:endParaRPr lang="fr-FR" sz="1400" b="1" kern="1200" dirty="0"/>
        </a:p>
      </dsp:txBody>
      <dsp:txXfrm>
        <a:off x="12736535" y="3721840"/>
        <a:ext cx="997321" cy="664880"/>
      </dsp:txXfrm>
    </dsp:sp>
    <dsp:sp modelId="{E9990520-CE7B-4EF4-B9F7-C6EA1AA86EEA}">
      <dsp:nvSpPr>
        <dsp:cNvPr id="0" name=""/>
        <dsp:cNvSpPr/>
      </dsp:nvSpPr>
      <dsp:spPr>
        <a:xfrm>
          <a:off x="4943815" y="4566959"/>
          <a:ext cx="2002652" cy="801060"/>
        </a:xfrm>
        <a:prstGeom prst="chevron">
          <a:avLst/>
        </a:prstGeom>
        <a:solidFill>
          <a:schemeClr val="accent5">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Technologique</a:t>
          </a:r>
          <a:endParaRPr lang="fr-FR" sz="1400" b="1" kern="1200" dirty="0"/>
        </a:p>
      </dsp:txBody>
      <dsp:txXfrm>
        <a:off x="5344345" y="4566959"/>
        <a:ext cx="1201592" cy="801060"/>
      </dsp:txXfrm>
    </dsp:sp>
    <dsp:sp modelId="{1DD49349-3209-4A73-B704-6E30BB3A4646}">
      <dsp:nvSpPr>
        <dsp:cNvPr id="0" name=""/>
        <dsp:cNvSpPr/>
      </dsp:nvSpPr>
      <dsp:spPr>
        <a:xfrm>
          <a:off x="6686122" y="4635049"/>
          <a:ext cx="1662201" cy="664880"/>
        </a:xfrm>
        <a:prstGeom prst="chevron">
          <a:avLst/>
        </a:prstGeom>
        <a:solidFill>
          <a:schemeClr val="accent2">
            <a:tint val="40000"/>
            <a:alpha val="90000"/>
            <a:hueOff val="8394783"/>
            <a:satOff val="-43899"/>
            <a:lumOff val="-2646"/>
            <a:alphaOff val="0"/>
          </a:schemeClr>
        </a:solidFill>
        <a:ln w="26425" cap="flat" cmpd="sng" algn="ctr">
          <a:solidFill>
            <a:schemeClr val="accent2">
              <a:tint val="40000"/>
              <a:alpha val="90000"/>
              <a:hueOff val="8394783"/>
              <a:satOff val="-43899"/>
              <a:lumOff val="-2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Matières premières/matériaux</a:t>
          </a:r>
          <a:endParaRPr lang="fr-FR" sz="1400" b="1" kern="1200" dirty="0"/>
        </a:p>
      </dsp:txBody>
      <dsp:txXfrm>
        <a:off x="7018562" y="4635049"/>
        <a:ext cx="997321" cy="664880"/>
      </dsp:txXfrm>
    </dsp:sp>
    <dsp:sp modelId="{43B7ECCF-EF00-41E1-8A0F-D42B3D990059}">
      <dsp:nvSpPr>
        <dsp:cNvPr id="0" name=""/>
        <dsp:cNvSpPr/>
      </dsp:nvSpPr>
      <dsp:spPr>
        <a:xfrm>
          <a:off x="8115615" y="4635049"/>
          <a:ext cx="1662201" cy="664880"/>
        </a:xfrm>
        <a:prstGeom prst="chevron">
          <a:avLst/>
        </a:prstGeom>
        <a:solidFill>
          <a:schemeClr val="accent2">
            <a:tint val="40000"/>
            <a:alpha val="90000"/>
            <a:hueOff val="8730576"/>
            <a:satOff val="-45655"/>
            <a:lumOff val="-2751"/>
            <a:alphaOff val="0"/>
          </a:schemeClr>
        </a:solidFill>
        <a:ln w="26425" cap="flat" cmpd="sng" algn="ctr">
          <a:solidFill>
            <a:schemeClr val="accent2">
              <a:tint val="40000"/>
              <a:alpha val="90000"/>
              <a:hueOff val="8730576"/>
              <a:satOff val="-45655"/>
              <a:lumOff val="-2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strike="noStrike" kern="1200" smtClean="0"/>
            <a:t>Ingrédients ou matériaux atypiques</a:t>
          </a:r>
          <a:endParaRPr lang="fr-FR" sz="1400" b="1" strike="noStrike" kern="1200" dirty="0"/>
        </a:p>
      </dsp:txBody>
      <dsp:txXfrm>
        <a:off x="8448055" y="4635049"/>
        <a:ext cx="997321" cy="664880"/>
      </dsp:txXfrm>
    </dsp:sp>
    <dsp:sp modelId="{9ECF1823-B7AA-4EC8-80F1-4220CE9DA6E7}">
      <dsp:nvSpPr>
        <dsp:cNvPr id="0" name=""/>
        <dsp:cNvSpPr/>
      </dsp:nvSpPr>
      <dsp:spPr>
        <a:xfrm>
          <a:off x="9545109" y="4635049"/>
          <a:ext cx="1662201" cy="664880"/>
        </a:xfrm>
        <a:prstGeom prst="chevron">
          <a:avLst/>
        </a:prstGeom>
        <a:solidFill>
          <a:schemeClr val="accent2">
            <a:tint val="40000"/>
            <a:alpha val="90000"/>
            <a:hueOff val="9066367"/>
            <a:satOff val="-47411"/>
            <a:lumOff val="-2857"/>
            <a:alphaOff val="0"/>
          </a:schemeClr>
        </a:solidFill>
        <a:ln w="26425" cap="flat" cmpd="sng" algn="ctr">
          <a:solidFill>
            <a:schemeClr val="accent2">
              <a:tint val="40000"/>
              <a:alpha val="90000"/>
              <a:hueOff val="9066367"/>
              <a:satOff val="-47411"/>
              <a:lumOff val="-2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dirty="0" err="1" smtClean="0"/>
            <a:t>Process</a:t>
          </a:r>
          <a:r>
            <a:rPr lang="fr-FR" sz="1400" b="1" kern="1200" dirty="0" smtClean="0"/>
            <a:t> et technologies innovants</a:t>
          </a:r>
          <a:endParaRPr lang="fr-FR" sz="1400" b="1" kern="1200" dirty="0"/>
        </a:p>
      </dsp:txBody>
      <dsp:txXfrm>
        <a:off x="9877549" y="4635049"/>
        <a:ext cx="997321" cy="664880"/>
      </dsp:txXfrm>
    </dsp:sp>
    <dsp:sp modelId="{AF4D6787-8256-4DB5-A2C9-20FE02EE9F9A}">
      <dsp:nvSpPr>
        <dsp:cNvPr id="0" name=""/>
        <dsp:cNvSpPr/>
      </dsp:nvSpPr>
      <dsp:spPr>
        <a:xfrm>
          <a:off x="10974602" y="4635049"/>
          <a:ext cx="1662201" cy="664880"/>
        </a:xfrm>
        <a:prstGeom prst="chevron">
          <a:avLst/>
        </a:prstGeom>
        <a:solidFill>
          <a:schemeClr val="accent2">
            <a:tint val="40000"/>
            <a:alpha val="90000"/>
            <a:hueOff val="9402158"/>
            <a:satOff val="-49167"/>
            <a:lumOff val="-2963"/>
            <a:alphaOff val="0"/>
          </a:schemeClr>
        </a:solidFill>
        <a:ln w="26425" cap="flat" cmpd="sng" algn="ctr">
          <a:solidFill>
            <a:schemeClr val="accent2">
              <a:tint val="40000"/>
              <a:alpha val="90000"/>
              <a:hueOff val="9402158"/>
              <a:satOff val="-49167"/>
              <a:lumOff val="-2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Enjeux technologiques</a:t>
          </a:r>
          <a:endParaRPr lang="fr-FR" sz="1400" b="1" kern="1200" dirty="0"/>
        </a:p>
      </dsp:txBody>
      <dsp:txXfrm>
        <a:off x="11307042" y="4635049"/>
        <a:ext cx="997321" cy="664880"/>
      </dsp:txXfrm>
    </dsp:sp>
    <dsp:sp modelId="{F682DB11-CE25-4ED6-8214-52154D0474EA}">
      <dsp:nvSpPr>
        <dsp:cNvPr id="0" name=""/>
        <dsp:cNvSpPr/>
      </dsp:nvSpPr>
      <dsp:spPr>
        <a:xfrm>
          <a:off x="12404095" y="4635049"/>
          <a:ext cx="1662201" cy="664880"/>
        </a:xfrm>
        <a:prstGeom prst="chevron">
          <a:avLst/>
        </a:prstGeom>
        <a:solidFill>
          <a:schemeClr val="accent2">
            <a:tint val="40000"/>
            <a:alpha val="90000"/>
            <a:hueOff val="9737949"/>
            <a:satOff val="-50923"/>
            <a:lumOff val="-3069"/>
            <a:alphaOff val="0"/>
          </a:schemeClr>
        </a:solidFill>
        <a:ln w="26425" cap="flat" cmpd="sng" algn="ctr">
          <a:solidFill>
            <a:schemeClr val="accent2">
              <a:tint val="40000"/>
              <a:alpha val="90000"/>
              <a:hueOff val="9737949"/>
              <a:satOff val="-50923"/>
              <a:lumOff val="-30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Additifs</a:t>
          </a:r>
          <a:endParaRPr lang="fr-FR" sz="1400" b="1" kern="1200" dirty="0"/>
        </a:p>
      </dsp:txBody>
      <dsp:txXfrm>
        <a:off x="12736535" y="4635049"/>
        <a:ext cx="997321" cy="664880"/>
      </dsp:txXfrm>
    </dsp:sp>
    <dsp:sp modelId="{7AC33CCE-A320-4BE7-91E7-CE4629A07544}">
      <dsp:nvSpPr>
        <dsp:cNvPr id="0" name=""/>
        <dsp:cNvSpPr/>
      </dsp:nvSpPr>
      <dsp:spPr>
        <a:xfrm>
          <a:off x="4943815" y="5480168"/>
          <a:ext cx="2002652" cy="801060"/>
        </a:xfrm>
        <a:prstGeom prst="chevron">
          <a:avLst/>
        </a:prstGeom>
        <a:solidFill>
          <a:srgbClr val="D72B3B"/>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Sensorielle</a:t>
          </a:r>
          <a:endParaRPr lang="fr-FR" sz="1400" b="1" kern="1200" dirty="0"/>
        </a:p>
      </dsp:txBody>
      <dsp:txXfrm>
        <a:off x="5344345" y="5480168"/>
        <a:ext cx="1201592" cy="801060"/>
      </dsp:txXfrm>
    </dsp:sp>
    <dsp:sp modelId="{F1692CBF-C37D-4062-96C2-3C5E12EE2B7D}">
      <dsp:nvSpPr>
        <dsp:cNvPr id="0" name=""/>
        <dsp:cNvSpPr/>
      </dsp:nvSpPr>
      <dsp:spPr>
        <a:xfrm>
          <a:off x="6686122" y="5548258"/>
          <a:ext cx="1662201" cy="664880"/>
        </a:xfrm>
        <a:prstGeom prst="chevron">
          <a:avLst/>
        </a:prstGeom>
        <a:solidFill>
          <a:schemeClr val="accent2">
            <a:tint val="40000"/>
            <a:alpha val="90000"/>
            <a:hueOff val="10073741"/>
            <a:satOff val="-52679"/>
            <a:lumOff val="-3175"/>
            <a:alphaOff val="0"/>
          </a:schemeClr>
        </a:solidFill>
        <a:ln w="26425" cap="flat" cmpd="sng" algn="ctr">
          <a:solidFill>
            <a:schemeClr val="accent2">
              <a:tint val="40000"/>
              <a:alpha val="90000"/>
              <a:hueOff val="10073741"/>
              <a:satOff val="-52679"/>
              <a:lumOff val="-3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Goût/saveur/arôme</a:t>
          </a:r>
          <a:endParaRPr lang="fr-FR" sz="1400" b="1" kern="1200" dirty="0"/>
        </a:p>
      </dsp:txBody>
      <dsp:txXfrm>
        <a:off x="7018562" y="5548258"/>
        <a:ext cx="997321" cy="664880"/>
      </dsp:txXfrm>
    </dsp:sp>
    <dsp:sp modelId="{67C87273-11E8-4BD8-B7F9-9CB811EA10CE}">
      <dsp:nvSpPr>
        <dsp:cNvPr id="0" name=""/>
        <dsp:cNvSpPr/>
      </dsp:nvSpPr>
      <dsp:spPr>
        <a:xfrm>
          <a:off x="8115615" y="5548258"/>
          <a:ext cx="1662201" cy="664880"/>
        </a:xfrm>
        <a:prstGeom prst="chevron">
          <a:avLst/>
        </a:prstGeom>
        <a:solidFill>
          <a:schemeClr val="accent2">
            <a:tint val="40000"/>
            <a:alpha val="90000"/>
            <a:hueOff val="10409532"/>
            <a:satOff val="-54435"/>
            <a:lumOff val="-3281"/>
            <a:alphaOff val="0"/>
          </a:schemeClr>
        </a:solidFill>
        <a:ln w="26425" cap="flat" cmpd="sng" algn="ctr">
          <a:solidFill>
            <a:schemeClr val="accent2">
              <a:tint val="40000"/>
              <a:alpha val="90000"/>
              <a:hueOff val="10409532"/>
              <a:satOff val="-54435"/>
              <a:lumOff val="-32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Odeur/parfum</a:t>
          </a:r>
          <a:endParaRPr lang="fr-FR" sz="1400" b="1" kern="1200" dirty="0"/>
        </a:p>
      </dsp:txBody>
      <dsp:txXfrm>
        <a:off x="8448055" y="5548258"/>
        <a:ext cx="997321" cy="664880"/>
      </dsp:txXfrm>
    </dsp:sp>
    <dsp:sp modelId="{89540BC9-73DE-4876-A8B2-E448BA623731}">
      <dsp:nvSpPr>
        <dsp:cNvPr id="0" name=""/>
        <dsp:cNvSpPr/>
      </dsp:nvSpPr>
      <dsp:spPr>
        <a:xfrm>
          <a:off x="9545109" y="5548258"/>
          <a:ext cx="1662201" cy="664880"/>
        </a:xfrm>
        <a:prstGeom prst="chevron">
          <a:avLst/>
        </a:prstGeom>
        <a:solidFill>
          <a:schemeClr val="accent2">
            <a:tint val="40000"/>
            <a:alpha val="90000"/>
            <a:hueOff val="10745324"/>
            <a:satOff val="-56191"/>
            <a:lumOff val="-3386"/>
            <a:alphaOff val="0"/>
          </a:schemeClr>
        </a:solidFill>
        <a:ln w="26425" cap="flat" cmpd="sng" algn="ctr">
          <a:solidFill>
            <a:schemeClr val="accent2">
              <a:tint val="40000"/>
              <a:alpha val="90000"/>
              <a:hueOff val="10745324"/>
              <a:satOff val="-56191"/>
              <a:lumOff val="-33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Toucher texture</a:t>
          </a:r>
          <a:endParaRPr lang="fr-FR" sz="1400" b="1" kern="1200" dirty="0"/>
        </a:p>
      </dsp:txBody>
      <dsp:txXfrm>
        <a:off x="9877549" y="5548258"/>
        <a:ext cx="997321" cy="664880"/>
      </dsp:txXfrm>
    </dsp:sp>
    <dsp:sp modelId="{F5636A72-D841-406E-BAAD-5F3CC9D6222E}">
      <dsp:nvSpPr>
        <dsp:cNvPr id="0" name=""/>
        <dsp:cNvSpPr/>
      </dsp:nvSpPr>
      <dsp:spPr>
        <a:xfrm>
          <a:off x="10974602" y="5548258"/>
          <a:ext cx="1662201" cy="664880"/>
        </a:xfrm>
        <a:prstGeom prst="chevron">
          <a:avLst/>
        </a:prstGeom>
        <a:solidFill>
          <a:schemeClr val="accent2">
            <a:tint val="40000"/>
            <a:alpha val="90000"/>
            <a:hueOff val="11081115"/>
            <a:satOff val="-57947"/>
            <a:lumOff val="-3492"/>
            <a:alphaOff val="0"/>
          </a:schemeClr>
        </a:solidFill>
        <a:ln w="26425" cap="flat" cmpd="sng" algn="ctr">
          <a:solidFill>
            <a:schemeClr val="accent2">
              <a:tint val="40000"/>
              <a:alpha val="90000"/>
              <a:hueOff val="11081115"/>
              <a:satOff val="-57947"/>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Son/bruit/musique</a:t>
          </a:r>
          <a:endParaRPr lang="fr-FR" sz="1400" b="1" kern="1200" dirty="0"/>
        </a:p>
      </dsp:txBody>
      <dsp:txXfrm>
        <a:off x="11307042" y="5548258"/>
        <a:ext cx="997321" cy="664880"/>
      </dsp:txXfrm>
    </dsp:sp>
    <dsp:sp modelId="{FD5131A4-45AE-46CA-8E26-08E0D3EC3D3E}">
      <dsp:nvSpPr>
        <dsp:cNvPr id="0" name=""/>
        <dsp:cNvSpPr/>
      </dsp:nvSpPr>
      <dsp:spPr>
        <a:xfrm>
          <a:off x="12404095" y="5548258"/>
          <a:ext cx="1662201" cy="664880"/>
        </a:xfrm>
        <a:prstGeom prst="chevron">
          <a:avLst/>
        </a:prstGeom>
        <a:solidFill>
          <a:schemeClr val="accent2">
            <a:tint val="40000"/>
            <a:alpha val="90000"/>
            <a:hueOff val="11416906"/>
            <a:satOff val="-59703"/>
            <a:lumOff val="-3598"/>
            <a:alphaOff val="0"/>
          </a:schemeClr>
        </a:solidFill>
        <a:ln w="26425" cap="flat" cmpd="sng" algn="ctr">
          <a:solidFill>
            <a:schemeClr val="accent2">
              <a:tint val="40000"/>
              <a:alpha val="90000"/>
              <a:hueOff val="11416906"/>
              <a:satOff val="-59703"/>
              <a:lumOff val="-35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fr-FR" sz="1400" b="1" kern="1200" smtClean="0"/>
            <a:t>Visuel/couleur/logo</a:t>
          </a:r>
          <a:endParaRPr lang="fr-FR" sz="1400" b="1" kern="1200" dirty="0"/>
        </a:p>
      </dsp:txBody>
      <dsp:txXfrm>
        <a:off x="12736535" y="5548258"/>
        <a:ext cx="997321" cy="6648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1371918"/>
            <a:ext cx="10816352" cy="1927671"/>
          </a:xfrm>
        </p:spPr>
        <p:txBody>
          <a:bodyPr anchor="b">
            <a:noAutofit/>
          </a:bodyPr>
          <a:lstStyle>
            <a:lvl1pPr>
              <a:defRPr sz="6600" cap="all" baseline="0"/>
            </a:lvl1pPr>
          </a:lstStyle>
          <a:p>
            <a:r>
              <a:rPr lang="fr-FR" smtClean="0"/>
              <a:t>Modifiez le style du titre</a:t>
            </a:r>
            <a:endParaRPr lang="en-US" dirty="0"/>
          </a:p>
        </p:txBody>
      </p:sp>
      <p:sp>
        <p:nvSpPr>
          <p:cNvPr id="3" name="Subtitle 2"/>
          <p:cNvSpPr>
            <a:spLocks noGrp="1"/>
          </p:cNvSpPr>
          <p:nvPr>
            <p:ph type="subTitle" idx="1"/>
          </p:nvPr>
        </p:nvSpPr>
        <p:spPr>
          <a:xfrm>
            <a:off x="945118" y="3506012"/>
            <a:ext cx="8821103" cy="1753006"/>
          </a:xfrm>
        </p:spPr>
        <p:txBody>
          <a:bodyPr/>
          <a:lstStyle>
            <a:lvl1pPr marL="0" indent="0" algn="l">
              <a:buNone/>
              <a:defRPr>
                <a:solidFill>
                  <a:schemeClr val="tx1">
                    <a:lumMod val="75000"/>
                    <a:lumOff val="25000"/>
                  </a:schemeClr>
                </a:solidFill>
              </a:defRPr>
            </a:lvl1pPr>
            <a:lvl2pPr marL="556001" indent="0" algn="ctr">
              <a:buNone/>
              <a:defRPr>
                <a:solidFill>
                  <a:schemeClr val="tx1">
                    <a:tint val="75000"/>
                  </a:schemeClr>
                </a:solidFill>
              </a:defRPr>
            </a:lvl2pPr>
            <a:lvl3pPr marL="1112002" indent="0" algn="ctr">
              <a:buNone/>
              <a:defRPr>
                <a:solidFill>
                  <a:schemeClr val="tx1">
                    <a:tint val="75000"/>
                  </a:schemeClr>
                </a:solidFill>
              </a:defRPr>
            </a:lvl3pPr>
            <a:lvl4pPr marL="1668003" indent="0" algn="ctr">
              <a:buNone/>
              <a:defRPr>
                <a:solidFill>
                  <a:schemeClr val="tx1">
                    <a:tint val="75000"/>
                  </a:schemeClr>
                </a:solidFill>
              </a:defRPr>
            </a:lvl4pPr>
            <a:lvl5pPr marL="2224004" indent="0" algn="ctr">
              <a:buNone/>
              <a:defRPr>
                <a:solidFill>
                  <a:schemeClr val="tx1">
                    <a:tint val="75000"/>
                  </a:schemeClr>
                </a:solidFill>
              </a:defRPr>
            </a:lvl5pPr>
            <a:lvl6pPr marL="2780005" indent="0" algn="ctr">
              <a:buNone/>
              <a:defRPr>
                <a:solidFill>
                  <a:schemeClr val="tx1">
                    <a:tint val="75000"/>
                  </a:schemeClr>
                </a:solidFill>
              </a:defRPr>
            </a:lvl6pPr>
            <a:lvl7pPr marL="3336006" indent="0" algn="ctr">
              <a:buNone/>
              <a:defRPr>
                <a:solidFill>
                  <a:schemeClr val="tx1">
                    <a:tint val="75000"/>
                  </a:schemeClr>
                </a:solidFill>
              </a:defRPr>
            </a:lvl7pPr>
            <a:lvl8pPr marL="3892006" indent="0" algn="ctr">
              <a:buNone/>
              <a:defRPr>
                <a:solidFill>
                  <a:schemeClr val="tx1">
                    <a:tint val="75000"/>
                  </a:schemeClr>
                </a:solidFill>
              </a:defRPr>
            </a:lvl8pPr>
            <a:lvl9pPr marL="4448007"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117D710-BB65-48D2-B2A8-A53E9C0F8F66}"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732C3-0E72-4869-AD19-08E4593A12A1}" type="slidenum">
              <a:rPr lang="fr-FR" smtClean="0"/>
              <a:t>‹N°›</a:t>
            </a:fld>
            <a:endParaRPr lang="fr-FR"/>
          </a:p>
        </p:txBody>
      </p:sp>
      <p:cxnSp>
        <p:nvCxnSpPr>
          <p:cNvPr id="8" name="Straight Connector 7"/>
          <p:cNvCxnSpPr/>
          <p:nvPr/>
        </p:nvCxnSpPr>
        <p:spPr>
          <a:xfrm>
            <a:off x="945118" y="3399307"/>
            <a:ext cx="1081635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17D710-BB65-48D2-B2A8-A53E9C0F8F66}"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609741"/>
            <a:ext cx="2835354" cy="5868759"/>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630079" y="609741"/>
            <a:ext cx="8296037" cy="586875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117D710-BB65-48D2-B2A8-A53E9C0F8F66}"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117D710-BB65-48D2-B2A8-A53E9C0F8F66}"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5437" y="2362748"/>
            <a:ext cx="10711339" cy="2200784"/>
          </a:xfrm>
        </p:spPr>
        <p:txBody>
          <a:bodyPr anchor="b">
            <a:normAutofit/>
          </a:bodyPr>
          <a:lstStyle>
            <a:lvl1pPr algn="l">
              <a:defRPr sz="5800" b="0" cap="all"/>
            </a:lvl1pPr>
          </a:lstStyle>
          <a:p>
            <a:r>
              <a:rPr lang="fr-FR" smtClean="0"/>
              <a:t>Modifiez le style du titre</a:t>
            </a:r>
            <a:endParaRPr lang="en-US" dirty="0"/>
          </a:p>
        </p:txBody>
      </p:sp>
      <p:sp>
        <p:nvSpPr>
          <p:cNvPr id="3" name="Text Placeholder 2"/>
          <p:cNvSpPr>
            <a:spLocks noGrp="1"/>
          </p:cNvSpPr>
          <p:nvPr>
            <p:ph type="body" idx="1"/>
          </p:nvPr>
        </p:nvSpPr>
        <p:spPr>
          <a:xfrm>
            <a:off x="995437" y="4627936"/>
            <a:ext cx="10711339" cy="1500534"/>
          </a:xfrm>
        </p:spPr>
        <p:txBody>
          <a:bodyPr anchor="t">
            <a:normAutofit/>
          </a:bodyPr>
          <a:lstStyle>
            <a:lvl1pPr marL="0" indent="0">
              <a:buNone/>
              <a:defRPr sz="2900">
                <a:solidFill>
                  <a:schemeClr val="tx2"/>
                </a:solidFill>
              </a:defRPr>
            </a:lvl1pPr>
            <a:lvl2pPr marL="556001" indent="0">
              <a:buNone/>
              <a:defRPr sz="2200">
                <a:solidFill>
                  <a:schemeClr val="tx1">
                    <a:tint val="75000"/>
                  </a:schemeClr>
                </a:solidFill>
              </a:defRPr>
            </a:lvl2pPr>
            <a:lvl3pPr marL="1112002" indent="0">
              <a:buNone/>
              <a:defRPr sz="1900">
                <a:solidFill>
                  <a:schemeClr val="tx1">
                    <a:tint val="75000"/>
                  </a:schemeClr>
                </a:solidFill>
              </a:defRPr>
            </a:lvl3pPr>
            <a:lvl4pPr marL="1668003" indent="0">
              <a:buNone/>
              <a:defRPr sz="1700">
                <a:solidFill>
                  <a:schemeClr val="tx1">
                    <a:tint val="75000"/>
                  </a:schemeClr>
                </a:solidFill>
              </a:defRPr>
            </a:lvl4pPr>
            <a:lvl5pPr marL="2224004" indent="0">
              <a:buNone/>
              <a:defRPr sz="1700">
                <a:solidFill>
                  <a:schemeClr val="tx1">
                    <a:tint val="75000"/>
                  </a:schemeClr>
                </a:solidFill>
              </a:defRPr>
            </a:lvl5pPr>
            <a:lvl6pPr marL="2780005" indent="0">
              <a:buNone/>
              <a:defRPr sz="1700">
                <a:solidFill>
                  <a:schemeClr val="tx1">
                    <a:tint val="75000"/>
                  </a:schemeClr>
                </a:solidFill>
              </a:defRPr>
            </a:lvl6pPr>
            <a:lvl7pPr marL="3336006" indent="0">
              <a:buNone/>
              <a:defRPr sz="1700">
                <a:solidFill>
                  <a:schemeClr val="tx1">
                    <a:tint val="75000"/>
                  </a:schemeClr>
                </a:solidFill>
              </a:defRPr>
            </a:lvl7pPr>
            <a:lvl8pPr marL="3892006" indent="0">
              <a:buNone/>
              <a:defRPr sz="1700">
                <a:solidFill>
                  <a:schemeClr val="tx1">
                    <a:tint val="75000"/>
                  </a:schemeClr>
                </a:solidFill>
              </a:defRPr>
            </a:lvl8pPr>
            <a:lvl9pPr marL="4448007" indent="0">
              <a:buNone/>
              <a:defRPr sz="17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117D710-BB65-48D2-B2A8-A53E9C0F8F66}"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7732C3-0E72-4869-AD19-08E4593A12A1}" type="slidenum">
              <a:rPr lang="fr-FR" smtClean="0"/>
              <a:t>‹N°›</a:t>
            </a:fld>
            <a:endParaRPr lang="fr-FR"/>
          </a:p>
        </p:txBody>
      </p:sp>
      <p:cxnSp>
        <p:nvCxnSpPr>
          <p:cNvPr id="7" name="Straight Connector 6"/>
          <p:cNvCxnSpPr/>
          <p:nvPr/>
        </p:nvCxnSpPr>
        <p:spPr>
          <a:xfrm>
            <a:off x="1008126" y="4600497"/>
            <a:ext cx="1081635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30079" y="1673739"/>
            <a:ext cx="5565696" cy="471939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05800" y="1673739"/>
            <a:ext cx="5565696" cy="4719397"/>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117D710-BB65-48D2-B2A8-A53E9C0F8F66}"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30079" y="1676788"/>
            <a:ext cx="5418677" cy="63991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chemeClr val="tx2"/>
                </a:solidFill>
              </a:defRPr>
            </a:lvl1pPr>
            <a:lvl2pPr marL="556001" indent="0">
              <a:buNone/>
              <a:defRPr sz="2400" b="1"/>
            </a:lvl2pPr>
            <a:lvl3pPr marL="1112002" indent="0">
              <a:buNone/>
              <a:defRPr sz="2200" b="1"/>
            </a:lvl3pPr>
            <a:lvl4pPr marL="1668003" indent="0">
              <a:buNone/>
              <a:defRPr sz="1900" b="1"/>
            </a:lvl4pPr>
            <a:lvl5pPr marL="2224004" indent="0">
              <a:buNone/>
              <a:defRPr sz="1900" b="1"/>
            </a:lvl5pPr>
            <a:lvl6pPr marL="2780005" indent="0">
              <a:buNone/>
              <a:defRPr sz="1900" b="1"/>
            </a:lvl6pPr>
            <a:lvl7pPr marL="3336006" indent="0">
              <a:buNone/>
              <a:defRPr sz="1900" b="1"/>
            </a:lvl7pPr>
            <a:lvl8pPr marL="3892006" indent="0">
              <a:buNone/>
              <a:defRPr sz="1900" b="1"/>
            </a:lvl8pPr>
            <a:lvl9pPr marL="4448007" indent="0">
              <a:buNone/>
              <a:defRPr sz="1900" b="1"/>
            </a:lvl9pPr>
          </a:lstStyle>
          <a:p>
            <a:pPr lvl="0"/>
            <a:r>
              <a:rPr lang="fr-FR" smtClean="0"/>
              <a:t>Modifiez les styles du texte du masque</a:t>
            </a:r>
          </a:p>
        </p:txBody>
      </p:sp>
      <p:sp>
        <p:nvSpPr>
          <p:cNvPr id="4" name="Content Placeholder 3"/>
          <p:cNvSpPr>
            <a:spLocks noGrp="1"/>
          </p:cNvSpPr>
          <p:nvPr>
            <p:ph sz="half" idx="2"/>
          </p:nvPr>
        </p:nvSpPr>
        <p:spPr>
          <a:xfrm>
            <a:off x="630079" y="2438965"/>
            <a:ext cx="5418677" cy="395220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52819" y="1676788"/>
            <a:ext cx="5418677" cy="63991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chemeClr val="tx2"/>
                </a:solidFill>
                <a:latin typeface="+mn-lt"/>
                <a:ea typeface="+mn-ea"/>
                <a:cs typeface="+mn-cs"/>
              </a:defRPr>
            </a:lvl1pPr>
            <a:lvl2pPr marL="556001" indent="0">
              <a:buNone/>
              <a:defRPr sz="2400" b="1"/>
            </a:lvl2pPr>
            <a:lvl3pPr marL="1112002" indent="0">
              <a:buNone/>
              <a:defRPr sz="2200" b="1"/>
            </a:lvl3pPr>
            <a:lvl4pPr marL="1668003" indent="0">
              <a:buNone/>
              <a:defRPr sz="1900" b="1"/>
            </a:lvl4pPr>
            <a:lvl5pPr marL="2224004" indent="0">
              <a:buNone/>
              <a:defRPr sz="1900" b="1"/>
            </a:lvl5pPr>
            <a:lvl6pPr marL="2780005" indent="0">
              <a:buNone/>
              <a:defRPr sz="1900" b="1"/>
            </a:lvl6pPr>
            <a:lvl7pPr marL="3336006" indent="0">
              <a:buNone/>
              <a:defRPr sz="1900" b="1"/>
            </a:lvl7pPr>
            <a:lvl8pPr marL="3892006" indent="0">
              <a:buNone/>
              <a:defRPr sz="1900" b="1"/>
            </a:lvl8pPr>
            <a:lvl9pPr marL="4448007" indent="0">
              <a:buNone/>
              <a:defRPr sz="1900" b="1"/>
            </a:lvl9pPr>
          </a:lstStyle>
          <a:p>
            <a:pPr lvl="0"/>
            <a:r>
              <a:rPr lang="fr-FR" smtClean="0"/>
              <a:t>Modifiez les styles du texte du masque</a:t>
            </a:r>
          </a:p>
        </p:txBody>
      </p:sp>
      <p:sp>
        <p:nvSpPr>
          <p:cNvPr id="6" name="Content Placeholder 5"/>
          <p:cNvSpPr>
            <a:spLocks noGrp="1"/>
          </p:cNvSpPr>
          <p:nvPr>
            <p:ph sz="quarter" idx="4"/>
          </p:nvPr>
        </p:nvSpPr>
        <p:spPr>
          <a:xfrm>
            <a:off x="6552819" y="2438965"/>
            <a:ext cx="5418677" cy="395220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117D710-BB65-48D2-B2A8-A53E9C0F8F66}" type="datetimeFigureOut">
              <a:rPr lang="fr-FR" smtClean="0"/>
              <a:t>31/05/2014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7732C3-0E72-4869-AD19-08E4593A12A1}" type="slidenum">
              <a:rPr lang="fr-FR" smtClean="0"/>
              <a:t>‹N°›</a:t>
            </a:fld>
            <a:endParaRPr lang="fr-FR"/>
          </a:p>
        </p:txBody>
      </p:sp>
      <p:cxnSp>
        <p:nvCxnSpPr>
          <p:cNvPr id="11" name="Straight Connector 10"/>
          <p:cNvCxnSpPr/>
          <p:nvPr/>
        </p:nvCxnSpPr>
        <p:spPr>
          <a:xfrm rot="5400000">
            <a:off x="3946210" y="4046610"/>
            <a:ext cx="4710250" cy="10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117D710-BB65-48D2-B2A8-A53E9C0F8F66}" type="datetimeFigureOut">
              <a:rPr lang="fr-FR" smtClean="0"/>
              <a:t>31/05/2014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7D710-BB65-48D2-B2A8-A53E9C0F8F66}" type="datetimeFigureOut">
              <a:rPr lang="fr-FR" smtClean="0"/>
              <a:t>31/05/2014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079" y="792264"/>
            <a:ext cx="2948769" cy="1262164"/>
          </a:xfrm>
        </p:spPr>
        <p:txBody>
          <a:bodyPr anchor="b">
            <a:noAutofit/>
          </a:bodyPr>
          <a:lstStyle>
            <a:lvl1pPr algn="l">
              <a:defRPr sz="2900" b="0"/>
            </a:lvl1pPr>
          </a:lstStyle>
          <a:p>
            <a:r>
              <a:rPr lang="fr-FR" smtClean="0"/>
              <a:t>Modifiez le style du titre</a:t>
            </a:r>
            <a:endParaRPr lang="en-US" dirty="0"/>
          </a:p>
        </p:txBody>
      </p:sp>
      <p:sp>
        <p:nvSpPr>
          <p:cNvPr id="3" name="Content Placeholder 2"/>
          <p:cNvSpPr>
            <a:spLocks noGrp="1"/>
          </p:cNvSpPr>
          <p:nvPr>
            <p:ph idx="1"/>
          </p:nvPr>
        </p:nvSpPr>
        <p:spPr>
          <a:xfrm>
            <a:off x="4095512" y="792263"/>
            <a:ext cx="7875984" cy="5579132"/>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30080" y="2131046"/>
            <a:ext cx="2948769" cy="4244598"/>
          </a:xfrm>
        </p:spPr>
        <p:txBody>
          <a:bodyPr/>
          <a:lstStyle>
            <a:lvl1pPr marL="0" indent="0">
              <a:buNone/>
              <a:defRPr sz="1700"/>
            </a:lvl1pPr>
            <a:lvl2pPr marL="556001" indent="0">
              <a:buNone/>
              <a:defRPr sz="1500"/>
            </a:lvl2pPr>
            <a:lvl3pPr marL="1112002" indent="0">
              <a:buNone/>
              <a:defRPr sz="1200"/>
            </a:lvl3pPr>
            <a:lvl4pPr marL="1668003" indent="0">
              <a:buNone/>
              <a:defRPr sz="1100"/>
            </a:lvl4pPr>
            <a:lvl5pPr marL="2224004" indent="0">
              <a:buNone/>
              <a:defRPr sz="1100"/>
            </a:lvl5pPr>
            <a:lvl6pPr marL="2780005" indent="0">
              <a:buNone/>
              <a:defRPr sz="1100"/>
            </a:lvl6pPr>
            <a:lvl7pPr marL="3336006" indent="0">
              <a:buNone/>
              <a:defRPr sz="1100"/>
            </a:lvl7pPr>
            <a:lvl8pPr marL="3892006" indent="0">
              <a:buNone/>
              <a:defRPr sz="1100"/>
            </a:lvl8pPr>
            <a:lvl9pPr marL="4448007" indent="0">
              <a:buNone/>
              <a:defRPr sz="11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117D710-BB65-48D2-B2A8-A53E9C0F8F66}"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7732C3-0E72-4869-AD19-08E4593A12A1}" type="slidenum">
              <a:rPr lang="fr-FR" smtClean="0"/>
              <a:t>‹N°›</a:t>
            </a:fld>
            <a:endParaRPr lang="fr-FR"/>
          </a:p>
        </p:txBody>
      </p:sp>
      <p:cxnSp>
        <p:nvCxnSpPr>
          <p:cNvPr id="9" name="Straight Connector 8"/>
          <p:cNvCxnSpPr/>
          <p:nvPr/>
        </p:nvCxnSpPr>
        <p:spPr>
          <a:xfrm rot="5400000">
            <a:off x="1035839" y="3580735"/>
            <a:ext cx="5579132" cy="21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079" y="792663"/>
            <a:ext cx="2952881" cy="1265213"/>
          </a:xfrm>
        </p:spPr>
        <p:txBody>
          <a:bodyPr anchor="b">
            <a:normAutofit/>
          </a:bodyPr>
          <a:lstStyle>
            <a:lvl1pPr algn="l">
              <a:defRPr sz="2900" b="0"/>
            </a:lvl1pPr>
          </a:lstStyle>
          <a:p>
            <a:r>
              <a:rPr lang="fr-FR" smtClean="0"/>
              <a:t>Modifiez le style du titre</a:t>
            </a:r>
            <a:endParaRPr lang="en-US" dirty="0"/>
          </a:p>
        </p:txBody>
      </p:sp>
      <p:sp>
        <p:nvSpPr>
          <p:cNvPr id="3" name="Picture Placeholder 2"/>
          <p:cNvSpPr>
            <a:spLocks noGrp="1"/>
          </p:cNvSpPr>
          <p:nvPr>
            <p:ph type="pic" idx="1"/>
          </p:nvPr>
        </p:nvSpPr>
        <p:spPr>
          <a:xfrm>
            <a:off x="3939522" y="838395"/>
            <a:ext cx="8136987" cy="550173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900"/>
            </a:lvl1pPr>
            <a:lvl2pPr marL="556001" indent="0">
              <a:buNone/>
              <a:defRPr sz="3400"/>
            </a:lvl2pPr>
            <a:lvl3pPr marL="1112002" indent="0">
              <a:buNone/>
              <a:defRPr sz="2900"/>
            </a:lvl3pPr>
            <a:lvl4pPr marL="1668003" indent="0">
              <a:buNone/>
              <a:defRPr sz="2400"/>
            </a:lvl4pPr>
            <a:lvl5pPr marL="2224004" indent="0">
              <a:buNone/>
              <a:defRPr sz="2400"/>
            </a:lvl5pPr>
            <a:lvl6pPr marL="2780005" indent="0">
              <a:buNone/>
              <a:defRPr sz="2400"/>
            </a:lvl6pPr>
            <a:lvl7pPr marL="3336006" indent="0">
              <a:buNone/>
              <a:defRPr sz="2400"/>
            </a:lvl7pPr>
            <a:lvl8pPr marL="3892006" indent="0">
              <a:buNone/>
              <a:defRPr sz="2400"/>
            </a:lvl8pPr>
            <a:lvl9pPr marL="4448007" indent="0">
              <a:buNone/>
              <a:defRPr sz="24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30079" y="2134094"/>
            <a:ext cx="2948769" cy="4243798"/>
          </a:xfrm>
        </p:spPr>
        <p:txBody>
          <a:bodyPr/>
          <a:lstStyle>
            <a:lvl1pPr marL="0" indent="0">
              <a:buNone/>
              <a:defRPr sz="1700"/>
            </a:lvl1pPr>
            <a:lvl2pPr marL="556001" indent="0">
              <a:buNone/>
              <a:defRPr sz="1500"/>
            </a:lvl2pPr>
            <a:lvl3pPr marL="1112002" indent="0">
              <a:buNone/>
              <a:defRPr sz="1200"/>
            </a:lvl3pPr>
            <a:lvl4pPr marL="1668003" indent="0">
              <a:buNone/>
              <a:defRPr sz="1100"/>
            </a:lvl4pPr>
            <a:lvl5pPr marL="2224004" indent="0">
              <a:buNone/>
              <a:defRPr sz="1100"/>
            </a:lvl5pPr>
            <a:lvl6pPr marL="2780005" indent="0">
              <a:buNone/>
              <a:defRPr sz="1100"/>
            </a:lvl6pPr>
            <a:lvl7pPr marL="3336006" indent="0">
              <a:buNone/>
              <a:defRPr sz="1100"/>
            </a:lvl7pPr>
            <a:lvl8pPr marL="3892006" indent="0">
              <a:buNone/>
              <a:defRPr sz="1100"/>
            </a:lvl8pPr>
            <a:lvl9pPr marL="4448007" indent="0">
              <a:buNone/>
              <a:defRPr sz="11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117D710-BB65-48D2-B2A8-A53E9C0F8F66}"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7732C3-0E72-4869-AD19-08E4593A12A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837"/>
            <a:ext cx="12601575" cy="2286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1200" tIns="55600" rIns="111200" bIns="55600" rtlCol="0" anchor="ctr"/>
          <a:lstStyle/>
          <a:p>
            <a:pPr algn="ctr"/>
            <a:endParaRPr lang="en-US"/>
          </a:p>
        </p:txBody>
      </p:sp>
      <p:sp>
        <p:nvSpPr>
          <p:cNvPr id="2" name="Title Placeholder 1"/>
          <p:cNvSpPr>
            <a:spLocks noGrp="1"/>
          </p:cNvSpPr>
          <p:nvPr>
            <p:ph type="title"/>
          </p:nvPr>
        </p:nvSpPr>
        <p:spPr>
          <a:xfrm>
            <a:off x="630079" y="533524"/>
            <a:ext cx="11341418" cy="990829"/>
          </a:xfrm>
          <a:prstGeom prst="rect">
            <a:avLst/>
          </a:prstGeom>
        </p:spPr>
        <p:txBody>
          <a:bodyPr vert="horz" lIns="111200" tIns="55600" rIns="111200" bIns="5560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30079" y="1600571"/>
            <a:ext cx="11341418" cy="4877929"/>
          </a:xfrm>
          <a:prstGeom prst="rect">
            <a:avLst/>
          </a:prstGeom>
        </p:spPr>
        <p:txBody>
          <a:bodyPr vert="horz" lIns="111200" tIns="55600" rIns="111200" bIns="5560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12601575" cy="365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1200" tIns="55600" rIns="111200" bIns="55600" rtlCol="0" anchor="ctr"/>
          <a:lstStyle/>
          <a:p>
            <a:pPr algn="ctr"/>
            <a:endParaRPr lang="en-US"/>
          </a:p>
        </p:txBody>
      </p:sp>
      <p:sp>
        <p:nvSpPr>
          <p:cNvPr id="4" name="Date Placeholder 3"/>
          <p:cNvSpPr>
            <a:spLocks noGrp="1"/>
          </p:cNvSpPr>
          <p:nvPr>
            <p:ph type="dt" sz="half" idx="2"/>
          </p:nvPr>
        </p:nvSpPr>
        <p:spPr>
          <a:xfrm>
            <a:off x="630079" y="18292"/>
            <a:ext cx="3990499" cy="329260"/>
          </a:xfrm>
          <a:prstGeom prst="rect">
            <a:avLst/>
          </a:prstGeom>
        </p:spPr>
        <p:txBody>
          <a:bodyPr vert="horz" lIns="111200" tIns="55600" rIns="111200" bIns="55600" rtlCol="0" anchor="ctr"/>
          <a:lstStyle>
            <a:lvl1pPr algn="l">
              <a:defRPr sz="1500">
                <a:solidFill>
                  <a:srgbClr val="FFFFFF"/>
                </a:solidFill>
              </a:defRPr>
            </a:lvl1pPr>
          </a:lstStyle>
          <a:p>
            <a:fld id="{7117D710-BB65-48D2-B2A8-A53E9C0F8F66}" type="datetimeFigureOut">
              <a:rPr lang="fr-FR" smtClean="0"/>
              <a:t>31/05/2014</a:t>
            </a:fld>
            <a:endParaRPr lang="fr-FR"/>
          </a:p>
        </p:txBody>
      </p:sp>
      <p:sp>
        <p:nvSpPr>
          <p:cNvPr id="5" name="Footer Placeholder 4"/>
          <p:cNvSpPr>
            <a:spLocks noGrp="1"/>
          </p:cNvSpPr>
          <p:nvPr>
            <p:ph type="ftr" sz="quarter" idx="3"/>
          </p:nvPr>
        </p:nvSpPr>
        <p:spPr>
          <a:xfrm>
            <a:off x="4725591" y="18292"/>
            <a:ext cx="5670709" cy="329260"/>
          </a:xfrm>
          <a:prstGeom prst="rect">
            <a:avLst/>
          </a:prstGeom>
        </p:spPr>
        <p:txBody>
          <a:bodyPr vert="horz" lIns="111200" tIns="55600" rIns="111200" bIns="55600" rtlCol="0" anchor="ctr"/>
          <a:lstStyle>
            <a:lvl1pPr algn="ctr">
              <a:defRPr sz="1500">
                <a:solidFill>
                  <a:srgbClr val="FFFFFF"/>
                </a:solidFill>
              </a:defRPr>
            </a:lvl1pPr>
          </a:lstStyle>
          <a:p>
            <a:endParaRPr lang="fr-FR"/>
          </a:p>
        </p:txBody>
      </p:sp>
      <p:sp>
        <p:nvSpPr>
          <p:cNvPr id="6" name="Slide Number Placeholder 5"/>
          <p:cNvSpPr>
            <a:spLocks noGrp="1"/>
          </p:cNvSpPr>
          <p:nvPr>
            <p:ph type="sldNum" sz="quarter" idx="4"/>
          </p:nvPr>
        </p:nvSpPr>
        <p:spPr>
          <a:xfrm>
            <a:off x="10501312" y="18292"/>
            <a:ext cx="1470184" cy="329260"/>
          </a:xfrm>
          <a:prstGeom prst="rect">
            <a:avLst/>
          </a:prstGeom>
        </p:spPr>
        <p:txBody>
          <a:bodyPr vert="horz" lIns="111200" tIns="55600" rIns="111200" bIns="55600" rtlCol="0" anchor="ctr"/>
          <a:lstStyle>
            <a:lvl1pPr algn="l">
              <a:defRPr sz="1700" b="1">
                <a:solidFill>
                  <a:srgbClr val="FFFFFF"/>
                </a:solidFill>
              </a:defRPr>
            </a:lvl1pPr>
          </a:lstStyle>
          <a:p>
            <a:fld id="{2B7732C3-0E72-4869-AD19-08E4593A12A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1112002" rtl="0" eaLnBrk="1" latinLnBrk="0" hangingPunct="1">
        <a:spcBef>
          <a:spcPct val="0"/>
        </a:spcBef>
        <a:buNone/>
        <a:defRPr sz="4900" kern="1200" spc="-122" baseline="0">
          <a:solidFill>
            <a:schemeClr val="tx2"/>
          </a:solidFill>
          <a:latin typeface="+mj-lt"/>
          <a:ea typeface="+mj-ea"/>
          <a:cs typeface="+mj-cs"/>
        </a:defRPr>
      </a:lvl1pPr>
    </p:titleStyle>
    <p:bodyStyle>
      <a:lvl1pPr marL="222400" indent="-222400" algn="l" defTabSz="1112002" rtl="0" eaLnBrk="1" latinLnBrk="0" hangingPunct="1">
        <a:spcBef>
          <a:spcPct val="20000"/>
        </a:spcBef>
        <a:buClr>
          <a:schemeClr val="accent1"/>
        </a:buClr>
        <a:buSzPct val="85000"/>
        <a:buFont typeface="Arial" pitchFamily="34" charset="0"/>
        <a:buChar char="•"/>
        <a:defRPr sz="2900" kern="1200">
          <a:solidFill>
            <a:schemeClr val="tx1"/>
          </a:solidFill>
          <a:latin typeface="+mn-lt"/>
          <a:ea typeface="+mn-ea"/>
          <a:cs typeface="+mn-cs"/>
        </a:defRPr>
      </a:lvl1pPr>
      <a:lvl2pPr marL="556001" indent="-222400" algn="l" defTabSz="1112002"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889601" indent="-222400" algn="l" defTabSz="1112002" rtl="0" eaLnBrk="1" latinLnBrk="0" hangingPunct="1">
        <a:spcBef>
          <a:spcPct val="20000"/>
        </a:spcBef>
        <a:buClr>
          <a:schemeClr val="accent1"/>
        </a:buClr>
        <a:buSzPct val="90000"/>
        <a:buFont typeface="Arial" pitchFamily="34" charset="0"/>
        <a:buChar char="•"/>
        <a:defRPr sz="2200" kern="1200">
          <a:solidFill>
            <a:schemeClr val="tx1"/>
          </a:solidFill>
          <a:latin typeface="+mn-lt"/>
          <a:ea typeface="+mn-ea"/>
          <a:cs typeface="+mn-cs"/>
        </a:defRPr>
      </a:lvl3pPr>
      <a:lvl4pPr marL="1223202" indent="-222400" algn="l" defTabSz="1112002" rtl="0" eaLnBrk="1" latinLnBrk="0" hangingPunct="1">
        <a:spcBef>
          <a:spcPct val="20000"/>
        </a:spcBef>
        <a:buClr>
          <a:schemeClr val="accent1"/>
        </a:buClr>
        <a:buFont typeface="Arial" pitchFamily="34" charset="0"/>
        <a:buChar char="•"/>
        <a:defRPr sz="1900" kern="1200">
          <a:solidFill>
            <a:schemeClr val="tx1"/>
          </a:solidFill>
          <a:latin typeface="+mn-lt"/>
          <a:ea typeface="+mn-ea"/>
          <a:cs typeface="+mn-cs"/>
        </a:defRPr>
      </a:lvl4pPr>
      <a:lvl5pPr marL="1445602" indent="-166800" algn="l" defTabSz="1112002" rtl="0" eaLnBrk="1" latinLnBrk="0" hangingPunct="1">
        <a:spcBef>
          <a:spcPct val="20000"/>
        </a:spcBef>
        <a:buClr>
          <a:schemeClr val="accent1"/>
        </a:buClr>
        <a:buSzPct val="100000"/>
        <a:buFont typeface="Arial" pitchFamily="34" charset="0"/>
        <a:buChar char="•"/>
        <a:defRPr sz="1700" kern="1200" baseline="0">
          <a:solidFill>
            <a:schemeClr val="tx1"/>
          </a:solidFill>
          <a:latin typeface="+mn-lt"/>
          <a:ea typeface="+mn-ea"/>
          <a:cs typeface="+mn-cs"/>
        </a:defRPr>
      </a:lvl5pPr>
      <a:lvl6pPr marL="1668003" indent="-222400" algn="l" defTabSz="1112002"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890403" indent="-222400" algn="l" defTabSz="1112002"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2112803" indent="-222400" algn="l" defTabSz="1112002"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2335204" indent="-222400" algn="l" defTabSz="1112002"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112002" rtl="0" eaLnBrk="1" latinLnBrk="0" hangingPunct="1">
        <a:defRPr sz="2200" kern="1200">
          <a:solidFill>
            <a:schemeClr val="tx1"/>
          </a:solidFill>
          <a:latin typeface="+mn-lt"/>
          <a:ea typeface="+mn-ea"/>
          <a:cs typeface="+mn-cs"/>
        </a:defRPr>
      </a:lvl1pPr>
      <a:lvl2pPr marL="556001" algn="l" defTabSz="1112002" rtl="0" eaLnBrk="1" latinLnBrk="0" hangingPunct="1">
        <a:defRPr sz="2200" kern="1200">
          <a:solidFill>
            <a:schemeClr val="tx1"/>
          </a:solidFill>
          <a:latin typeface="+mn-lt"/>
          <a:ea typeface="+mn-ea"/>
          <a:cs typeface="+mn-cs"/>
        </a:defRPr>
      </a:lvl2pPr>
      <a:lvl3pPr marL="1112002" algn="l" defTabSz="1112002" rtl="0" eaLnBrk="1" latinLnBrk="0" hangingPunct="1">
        <a:defRPr sz="2200" kern="1200">
          <a:solidFill>
            <a:schemeClr val="tx1"/>
          </a:solidFill>
          <a:latin typeface="+mn-lt"/>
          <a:ea typeface="+mn-ea"/>
          <a:cs typeface="+mn-cs"/>
        </a:defRPr>
      </a:lvl3pPr>
      <a:lvl4pPr marL="1668003" algn="l" defTabSz="1112002" rtl="0" eaLnBrk="1" latinLnBrk="0" hangingPunct="1">
        <a:defRPr sz="2200" kern="1200">
          <a:solidFill>
            <a:schemeClr val="tx1"/>
          </a:solidFill>
          <a:latin typeface="+mn-lt"/>
          <a:ea typeface="+mn-ea"/>
          <a:cs typeface="+mn-cs"/>
        </a:defRPr>
      </a:lvl4pPr>
      <a:lvl5pPr marL="2224004" algn="l" defTabSz="1112002" rtl="0" eaLnBrk="1" latinLnBrk="0" hangingPunct="1">
        <a:defRPr sz="2200" kern="1200">
          <a:solidFill>
            <a:schemeClr val="tx1"/>
          </a:solidFill>
          <a:latin typeface="+mn-lt"/>
          <a:ea typeface="+mn-ea"/>
          <a:cs typeface="+mn-cs"/>
        </a:defRPr>
      </a:lvl5pPr>
      <a:lvl6pPr marL="2780005" algn="l" defTabSz="1112002" rtl="0" eaLnBrk="1" latinLnBrk="0" hangingPunct="1">
        <a:defRPr sz="2200" kern="1200">
          <a:solidFill>
            <a:schemeClr val="tx1"/>
          </a:solidFill>
          <a:latin typeface="+mn-lt"/>
          <a:ea typeface="+mn-ea"/>
          <a:cs typeface="+mn-cs"/>
        </a:defRPr>
      </a:lvl6pPr>
      <a:lvl7pPr marL="3336006" algn="l" defTabSz="1112002" rtl="0" eaLnBrk="1" latinLnBrk="0" hangingPunct="1">
        <a:defRPr sz="2200" kern="1200">
          <a:solidFill>
            <a:schemeClr val="tx1"/>
          </a:solidFill>
          <a:latin typeface="+mn-lt"/>
          <a:ea typeface="+mn-ea"/>
          <a:cs typeface="+mn-cs"/>
        </a:defRPr>
      </a:lvl7pPr>
      <a:lvl8pPr marL="3892006" algn="l" defTabSz="1112002" rtl="0" eaLnBrk="1" latinLnBrk="0" hangingPunct="1">
        <a:defRPr sz="2200" kern="1200">
          <a:solidFill>
            <a:schemeClr val="tx1"/>
          </a:solidFill>
          <a:latin typeface="+mn-lt"/>
          <a:ea typeface="+mn-ea"/>
          <a:cs typeface="+mn-cs"/>
        </a:defRPr>
      </a:lvl8pPr>
      <a:lvl9pPr marL="4448007" algn="l" defTabSz="111200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astandfood.fr/2010/07/14/commande-en-ligne-avec-gomcdo/"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2195" y="1485578"/>
            <a:ext cx="10816352" cy="1927671"/>
          </a:xfrm>
        </p:spPr>
        <p:txBody>
          <a:bodyPr/>
          <a:lstStyle/>
          <a:p>
            <a:pPr algn="ctr"/>
            <a:r>
              <a:rPr lang="fr-FR" dirty="0" smtClean="0">
                <a:latin typeface="Franklin Gothic Medium" pitchFamily="34" charset="0"/>
              </a:rPr>
              <a:t>Roue créative</a:t>
            </a:r>
            <a:endParaRPr lang="fr-FR" dirty="0">
              <a:latin typeface="Franklin Gothic Medium" pitchFamily="34" charset="0"/>
            </a:endParaRPr>
          </a:p>
        </p:txBody>
      </p:sp>
      <p:sp>
        <p:nvSpPr>
          <p:cNvPr id="3" name="Sous-titre 2"/>
          <p:cNvSpPr>
            <a:spLocks noGrp="1"/>
          </p:cNvSpPr>
          <p:nvPr>
            <p:ph type="subTitle" idx="1"/>
          </p:nvPr>
        </p:nvSpPr>
        <p:spPr>
          <a:xfrm>
            <a:off x="9325123" y="333450"/>
            <a:ext cx="3266627" cy="1368152"/>
          </a:xfrm>
        </p:spPr>
        <p:txBody>
          <a:bodyPr>
            <a:normAutofit fontScale="92500" lnSpcReduction="20000"/>
          </a:bodyPr>
          <a:lstStyle/>
          <a:p>
            <a:pPr algn="r"/>
            <a:r>
              <a:rPr lang="fr-FR" dirty="0" smtClean="0">
                <a:latin typeface="Footlight MT Light" pitchFamily="18" charset="0"/>
              </a:rPr>
              <a:t>CLARYS Diane</a:t>
            </a:r>
          </a:p>
          <a:p>
            <a:pPr algn="r"/>
            <a:r>
              <a:rPr lang="fr-FR" dirty="0" smtClean="0">
                <a:latin typeface="Footlight MT Light" pitchFamily="18" charset="0"/>
              </a:rPr>
              <a:t>CLAY Marine</a:t>
            </a:r>
          </a:p>
          <a:p>
            <a:pPr algn="r"/>
            <a:r>
              <a:rPr lang="fr-FR" dirty="0" smtClean="0">
                <a:latin typeface="Footlight MT Light" pitchFamily="18" charset="0"/>
              </a:rPr>
              <a:t>DHELIN Mathilde</a:t>
            </a:r>
            <a:endParaRPr lang="fr-FR" dirty="0">
              <a:latin typeface="Footlight MT Light"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667" y="4437237"/>
            <a:ext cx="2438400" cy="2438400"/>
          </a:xfrm>
          <a:prstGeom prst="rect">
            <a:avLst/>
          </a:prstGeom>
        </p:spPr>
      </p:pic>
      <p:sp>
        <p:nvSpPr>
          <p:cNvPr id="6" name="ZoneTexte 5"/>
          <p:cNvSpPr txBox="1"/>
          <p:nvPr/>
        </p:nvSpPr>
        <p:spPr>
          <a:xfrm>
            <a:off x="4572595" y="5487160"/>
            <a:ext cx="2448272" cy="338554"/>
          </a:xfrm>
          <a:prstGeom prst="rect">
            <a:avLst/>
          </a:prstGeom>
          <a:noFill/>
        </p:spPr>
        <p:txBody>
          <a:bodyPr wrap="square" rtlCol="0">
            <a:spAutoFit/>
          </a:bodyPr>
          <a:lstStyle/>
          <a:p>
            <a:r>
              <a:rPr lang="fr-FR" sz="1600" b="1" i="1" dirty="0" smtClean="0">
                <a:solidFill>
                  <a:schemeClr val="bg1">
                    <a:lumMod val="50000"/>
                  </a:schemeClr>
                </a:solidFill>
                <a:latin typeface="Footlight MT Light" pitchFamily="18" charset="0"/>
              </a:rPr>
              <a:t>2013-2014</a:t>
            </a:r>
            <a:endParaRPr lang="fr-FR" sz="1600" b="1" i="1" dirty="0">
              <a:solidFill>
                <a:schemeClr val="bg1">
                  <a:lumMod val="50000"/>
                </a:schemeClr>
              </a:solidFill>
              <a:latin typeface="Footlight MT Light" pitchFamily="18" charset="0"/>
            </a:endParaRPr>
          </a:p>
        </p:txBody>
      </p:sp>
    </p:spTree>
    <p:extLst>
      <p:ext uri="{BB962C8B-B14F-4D97-AF65-F5344CB8AC3E}">
        <p14:creationId xmlns:p14="http://schemas.microsoft.com/office/powerpoint/2010/main" val="2876810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algn="ctr"/>
            <a:r>
              <a:rPr lang="fr-FR" b="1" dirty="0" smtClean="0">
                <a:solidFill>
                  <a:schemeClr val="bg1"/>
                </a:solidFill>
              </a:rPr>
              <a:t>TENDANCES MARKETING</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 « Capuccino frais »</a:t>
            </a:r>
            <a:endParaRPr lang="fr-FR" dirty="0"/>
          </a:p>
        </p:txBody>
      </p:sp>
      <p:sp>
        <p:nvSpPr>
          <p:cNvPr id="4" name="Espace réservé du contenu 3"/>
          <p:cNvSpPr>
            <a:spLocks noGrp="1"/>
          </p:cNvSpPr>
          <p:nvPr>
            <p:ph sz="half" idx="2"/>
          </p:nvPr>
        </p:nvSpPr>
        <p:spPr>
          <a:xfrm>
            <a:off x="468139" y="2637706"/>
            <a:ext cx="5688632" cy="4896544"/>
          </a:xfrm>
        </p:spPr>
        <p:txBody>
          <a:bodyPr>
            <a:normAutofit fontScale="55000" lnSpcReduction="20000"/>
          </a:bodyPr>
          <a:lstStyle/>
          <a:p>
            <a:pPr algn="just"/>
            <a:r>
              <a:rPr lang="fr-FR" sz="3600" b="1" i="1" u="sng" dirty="0" smtClean="0"/>
              <a:t>Idée </a:t>
            </a:r>
            <a:r>
              <a:rPr lang="fr-FR" sz="3600" dirty="0" smtClean="0">
                <a:solidFill>
                  <a:srgbClr val="91E286"/>
                </a:solidFill>
              </a:rPr>
              <a:t>: Adapter son offre en fonction de la demande et des tendances du marché. </a:t>
            </a:r>
            <a:r>
              <a:rPr lang="fr-FR" sz="3300" i="1" dirty="0" smtClean="0">
                <a:solidFill>
                  <a:srgbClr val="91E286"/>
                </a:solidFill>
              </a:rPr>
              <a:t/>
            </a:r>
            <a:br>
              <a:rPr lang="fr-FR" sz="3300" i="1" dirty="0" smtClean="0">
                <a:solidFill>
                  <a:srgbClr val="91E286"/>
                </a:solidFill>
              </a:rPr>
            </a:br>
            <a:endParaRPr lang="fr-FR" sz="3300" dirty="0" smtClean="0">
              <a:solidFill>
                <a:srgbClr val="91E286"/>
              </a:solidFill>
            </a:endParaRPr>
          </a:p>
          <a:p>
            <a:pPr algn="just"/>
            <a:r>
              <a:rPr lang="fr-FR" sz="3300" dirty="0" smtClean="0">
                <a:solidFill>
                  <a:srgbClr val="91E286"/>
                </a:solidFill>
              </a:rPr>
              <a:t> </a:t>
            </a:r>
            <a:r>
              <a:rPr lang="fr-FR" sz="3300" b="1" i="1" u="sng" dirty="0"/>
              <a:t>Exemple : </a:t>
            </a:r>
            <a:r>
              <a:rPr lang="fr-FR" sz="3300" dirty="0">
                <a:solidFill>
                  <a:srgbClr val="91E286"/>
                </a:solidFill>
              </a:rPr>
              <a:t>Nestlé, le numéro un mondial de l’alimentaire, a connu un grand succès depuis des années grâce à ses machines à café à dosettes. Par la suite, la marque avait déjà innové en créant de nouvelles machines « Spécial Té conçues pour créer un thé chaud instantané. Cependant, les tendances du marchés continuant toujours d’évoluer, Nestlé a su adapter cette tendance marketing de « l’instantané »  en reprenant toujours le même concept, mais pour le thé glacé et a donc commercialisé ses nouvelles machines et dosettes spécialement conçues pour créer un thé froid en dosette </a:t>
            </a:r>
            <a:r>
              <a:rPr lang="fr-FR" sz="2600" dirty="0">
                <a:solidFill>
                  <a:srgbClr val="91E286"/>
                </a:solidFill>
              </a:rPr>
              <a:t>! </a:t>
            </a:r>
          </a:p>
          <a:p>
            <a:pPr marL="0" lvl="0" indent="0" algn="just">
              <a:buNone/>
            </a:pPr>
            <a:r>
              <a:rPr lang="fr-FR" dirty="0"/>
              <a:t/>
            </a:r>
            <a:br>
              <a:rPr lang="fr-FR" dirty="0"/>
            </a:br>
            <a:endParaRPr lang="fr-FR" dirty="0"/>
          </a:p>
        </p:txBody>
      </p:sp>
      <p:pic>
        <p:nvPicPr>
          <p:cNvPr id="7" name="Espace réservé du contenu 6"/>
          <p:cNvPicPr>
            <a:picLocks noGrp="1"/>
          </p:cNvPicPr>
          <p:nvPr>
            <p:ph sz="quarter" idx="4"/>
          </p:nvPr>
        </p:nvPicPr>
        <p:blipFill rotWithShape="1">
          <a:blip r:embed="rId2">
            <a:extLst>
              <a:ext uri="{28A0092B-C50C-407E-A947-70E740481C1C}">
                <a14:useLocalDpi xmlns:a14="http://schemas.microsoft.com/office/drawing/2010/main" val="0"/>
              </a:ext>
            </a:extLst>
          </a:blip>
          <a:srcRect l="28729" t="31941" r="42817" b="26290"/>
          <a:stretch/>
        </p:blipFill>
        <p:spPr bwMode="auto">
          <a:xfrm>
            <a:off x="7740947" y="2277666"/>
            <a:ext cx="3444383" cy="2952328"/>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3368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algn="ctr"/>
            <a:r>
              <a:rPr lang="fr-FR" b="1" dirty="0" smtClean="0">
                <a:solidFill>
                  <a:schemeClr val="bg1"/>
                </a:solidFill>
              </a:rPr>
              <a:t>FONCTIONNALITES</a:t>
            </a:r>
            <a:endParaRPr lang="fr-FR" b="1" dirty="0">
              <a:solidFill>
                <a:schemeClr val="bg1"/>
              </a:solidFill>
            </a:endParaRPr>
          </a:p>
        </p:txBody>
      </p:sp>
      <p:sp>
        <p:nvSpPr>
          <p:cNvPr id="3" name="Espace réservé du texte 2"/>
          <p:cNvSpPr>
            <a:spLocks noGrp="1"/>
          </p:cNvSpPr>
          <p:nvPr>
            <p:ph type="body" idx="1"/>
          </p:nvPr>
        </p:nvSpPr>
        <p:spPr>
          <a:xfrm>
            <a:off x="684163" y="1845618"/>
            <a:ext cx="5418677" cy="639910"/>
          </a:xfrm>
        </p:spPr>
        <p:txBody>
          <a:bodyPr>
            <a:normAutofit fontScale="85000" lnSpcReduction="20000"/>
          </a:bodyPr>
          <a:lstStyle/>
          <a:p>
            <a:r>
              <a:rPr lang="fr-FR" dirty="0" smtClean="0"/>
              <a:t>► </a:t>
            </a:r>
            <a:r>
              <a:rPr lang="fr-FR" b="1" dirty="0"/>
              <a:t>Une visibilité et une rapidité de communication</a:t>
            </a:r>
          </a:p>
        </p:txBody>
      </p:sp>
      <p:sp>
        <p:nvSpPr>
          <p:cNvPr id="4" name="Espace réservé du contenu 3"/>
          <p:cNvSpPr>
            <a:spLocks noGrp="1"/>
          </p:cNvSpPr>
          <p:nvPr>
            <p:ph sz="half" idx="2"/>
          </p:nvPr>
        </p:nvSpPr>
        <p:spPr>
          <a:xfrm>
            <a:off x="612155" y="2565699"/>
            <a:ext cx="5544616" cy="4293889"/>
          </a:xfrm>
        </p:spPr>
        <p:txBody>
          <a:bodyPr>
            <a:normAutofit fontScale="70000" lnSpcReduction="20000"/>
          </a:bodyPr>
          <a:lstStyle/>
          <a:p>
            <a:pPr algn="just"/>
            <a:r>
              <a:rPr lang="fr-FR" i="1" dirty="0" smtClean="0">
                <a:solidFill>
                  <a:srgbClr val="91E286"/>
                </a:solidFill>
              </a:rPr>
              <a:t> </a:t>
            </a:r>
            <a:r>
              <a:rPr lang="fr-FR" dirty="0" smtClean="0">
                <a:solidFill>
                  <a:srgbClr val="91E286"/>
                </a:solidFill>
              </a:rPr>
              <a:t>Idée : Permettre aux gens de communiquer plus rapidement, de savoir si leur interlocuteur est disponible et si le réseau passe bien. </a:t>
            </a:r>
            <a:br>
              <a:rPr lang="fr-FR" dirty="0" smtClean="0">
                <a:solidFill>
                  <a:srgbClr val="91E286"/>
                </a:solidFill>
              </a:rPr>
            </a:br>
            <a:r>
              <a:rPr lang="fr-FR" dirty="0" smtClean="0">
                <a:solidFill>
                  <a:srgbClr val="91E286"/>
                </a:solidFill>
              </a:rPr>
              <a:t>  :</a:t>
            </a:r>
            <a:r>
              <a:rPr lang="fr-FR" dirty="0">
                <a:solidFill>
                  <a:srgbClr val="91E286"/>
                </a:solidFill>
              </a:rPr>
              <a:t/>
            </a:r>
            <a:br>
              <a:rPr lang="fr-FR" dirty="0">
                <a:solidFill>
                  <a:srgbClr val="91E286"/>
                </a:solidFill>
              </a:rPr>
            </a:br>
            <a:r>
              <a:rPr lang="fr-FR" b="1" u="sng" dirty="0" smtClean="0"/>
              <a:t>Exemple</a:t>
            </a:r>
            <a:r>
              <a:rPr lang="fr-FR" b="1" u="sng" dirty="0"/>
              <a:t> :</a:t>
            </a:r>
            <a:r>
              <a:rPr lang="fr-FR" b="1" dirty="0"/>
              <a:t> </a:t>
            </a:r>
            <a:r>
              <a:rPr lang="fr-FR" dirty="0">
                <a:solidFill>
                  <a:srgbClr val="91E286"/>
                </a:solidFill>
              </a:rPr>
              <a:t>Apple, avec ses mises à jour </a:t>
            </a:r>
            <a:r>
              <a:rPr lang="fr-FR" dirty="0" err="1">
                <a:solidFill>
                  <a:srgbClr val="91E286"/>
                </a:solidFill>
              </a:rPr>
              <a:t>iOs</a:t>
            </a:r>
            <a:r>
              <a:rPr lang="fr-FR" dirty="0">
                <a:solidFill>
                  <a:srgbClr val="91E286"/>
                </a:solidFill>
              </a:rPr>
              <a:t> a créé une fonctionnalité appelée « </a:t>
            </a:r>
            <a:r>
              <a:rPr lang="fr-FR" dirty="0" err="1">
                <a:solidFill>
                  <a:srgbClr val="91E286"/>
                </a:solidFill>
              </a:rPr>
              <a:t>iMessage</a:t>
            </a:r>
            <a:r>
              <a:rPr lang="fr-FR" dirty="0">
                <a:solidFill>
                  <a:srgbClr val="91E286"/>
                </a:solidFill>
              </a:rPr>
              <a:t> » permet de voir en temps réel si notre interlocuteur (seulement ceux possédant également un </a:t>
            </a:r>
            <a:r>
              <a:rPr lang="fr-FR" dirty="0" err="1">
                <a:solidFill>
                  <a:srgbClr val="91E286"/>
                </a:solidFill>
              </a:rPr>
              <a:t>Iphone</a:t>
            </a:r>
            <a:r>
              <a:rPr lang="fr-FR" dirty="0">
                <a:solidFill>
                  <a:srgbClr val="91E286"/>
                </a:solidFill>
              </a:rPr>
              <a:t> avec la mise à jour </a:t>
            </a:r>
            <a:r>
              <a:rPr lang="fr-FR" dirty="0" err="1">
                <a:solidFill>
                  <a:srgbClr val="91E286"/>
                </a:solidFill>
              </a:rPr>
              <a:t>iOs</a:t>
            </a:r>
            <a:r>
              <a:rPr lang="fr-FR" dirty="0">
                <a:solidFill>
                  <a:srgbClr val="91E286"/>
                </a:solidFill>
              </a:rPr>
              <a:t>) a reçu notre SMS, s’il l’a lu et s’il est en train d‘y répondre. De plus, cette fonctionnalité permet d’envoyer des SMS nettement plus </a:t>
            </a:r>
            <a:r>
              <a:rPr lang="fr-FR" dirty="0" smtClean="0">
                <a:solidFill>
                  <a:srgbClr val="91E286"/>
                </a:solidFill>
              </a:rPr>
              <a:t>rapidement. En outre, les personnes ne possédant pas de forfait SMS illimités, peuvent, avec </a:t>
            </a:r>
            <a:r>
              <a:rPr lang="fr-FR" dirty="0" err="1" smtClean="0">
                <a:solidFill>
                  <a:srgbClr val="91E286"/>
                </a:solidFill>
              </a:rPr>
              <a:t>iMessage</a:t>
            </a:r>
            <a:r>
              <a:rPr lang="fr-FR" dirty="0" smtClean="0">
                <a:solidFill>
                  <a:srgbClr val="91E286"/>
                </a:solidFill>
              </a:rPr>
              <a:t> et avec la Wifi, envoyer des SMS gratuitement.</a:t>
            </a:r>
            <a:endParaRPr lang="fr-FR" dirty="0">
              <a:solidFill>
                <a:srgbClr val="91E286"/>
              </a:solidFill>
            </a:endParaRPr>
          </a:p>
        </p:txBody>
      </p:sp>
      <p:pic>
        <p:nvPicPr>
          <p:cNvPr id="7" name="Espace réservé du contenu 6"/>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7956971" y="1845618"/>
            <a:ext cx="2952328" cy="4447178"/>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53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algn="ctr"/>
            <a:r>
              <a:rPr lang="fr-FR" b="1" dirty="0" smtClean="0">
                <a:solidFill>
                  <a:schemeClr val="bg1"/>
                </a:solidFill>
              </a:rPr>
              <a:t>ARCHITECTURE COMBINATOIRE</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a:t>
            </a:r>
            <a:r>
              <a:rPr lang="fr-FR" i="1" dirty="0"/>
              <a:t>Allier </a:t>
            </a:r>
            <a:r>
              <a:rPr lang="fr-FR" i="1" dirty="0" smtClean="0"/>
              <a:t>l’utile à l’agréable.</a:t>
            </a:r>
            <a:endParaRPr lang="fr-FR" dirty="0"/>
          </a:p>
        </p:txBody>
      </p:sp>
      <p:sp>
        <p:nvSpPr>
          <p:cNvPr id="4" name="Espace réservé du contenu 3"/>
          <p:cNvSpPr>
            <a:spLocks noGrp="1"/>
          </p:cNvSpPr>
          <p:nvPr>
            <p:ph sz="half" idx="2"/>
          </p:nvPr>
        </p:nvSpPr>
        <p:spPr>
          <a:xfrm>
            <a:off x="468139" y="2611116"/>
            <a:ext cx="5616624" cy="4248472"/>
          </a:xfrm>
        </p:spPr>
        <p:txBody>
          <a:bodyPr>
            <a:normAutofit fontScale="85000" lnSpcReduction="20000"/>
          </a:bodyPr>
          <a:lstStyle/>
          <a:p>
            <a:pPr algn="just"/>
            <a:r>
              <a:rPr lang="fr-FR" sz="2400" b="1" i="1" u="sng" dirty="0" smtClean="0"/>
              <a:t>Idée :</a:t>
            </a:r>
            <a:r>
              <a:rPr lang="fr-FR" sz="2400" b="1" i="1" dirty="0" smtClean="0"/>
              <a:t> </a:t>
            </a:r>
            <a:r>
              <a:rPr lang="fr-FR" sz="2400" dirty="0" smtClean="0">
                <a:solidFill>
                  <a:srgbClr val="91E286"/>
                </a:solidFill>
              </a:rPr>
              <a:t>Permettre aux clients de s’éclairer tout en écoutant de </a:t>
            </a:r>
            <a:r>
              <a:rPr lang="fr-FR" sz="2400" dirty="0">
                <a:solidFill>
                  <a:srgbClr val="91E286"/>
                </a:solidFill>
              </a:rPr>
              <a:t>la musique dans n’importe quel endroit de la </a:t>
            </a:r>
            <a:r>
              <a:rPr lang="fr-FR" sz="2400" dirty="0" smtClean="0">
                <a:solidFill>
                  <a:srgbClr val="91E286"/>
                </a:solidFill>
              </a:rPr>
              <a:t>maison !</a:t>
            </a:r>
            <a:br>
              <a:rPr lang="fr-FR" sz="2400" dirty="0" smtClean="0">
                <a:solidFill>
                  <a:srgbClr val="91E286"/>
                </a:solidFill>
              </a:rPr>
            </a:br>
            <a:r>
              <a:rPr lang="fr-FR" sz="2400" dirty="0" smtClean="0">
                <a:solidFill>
                  <a:srgbClr val="91E286"/>
                </a:solidFill>
              </a:rPr>
              <a:t/>
            </a:r>
            <a:br>
              <a:rPr lang="fr-FR" sz="2400" dirty="0" smtClean="0">
                <a:solidFill>
                  <a:srgbClr val="91E286"/>
                </a:solidFill>
              </a:rPr>
            </a:br>
            <a:r>
              <a:rPr lang="fr-FR" sz="2400" dirty="0" smtClean="0">
                <a:solidFill>
                  <a:srgbClr val="91E286"/>
                </a:solidFill>
              </a:rPr>
              <a:t>    </a:t>
            </a:r>
            <a:r>
              <a:rPr lang="fr-FR" sz="2400" dirty="0">
                <a:solidFill>
                  <a:srgbClr val="91E286"/>
                </a:solidFill>
              </a:rPr>
              <a:t/>
            </a:r>
            <a:br>
              <a:rPr lang="fr-FR" sz="2400" dirty="0">
                <a:solidFill>
                  <a:srgbClr val="91E286"/>
                </a:solidFill>
              </a:rPr>
            </a:br>
            <a:r>
              <a:rPr lang="fr-FR" sz="2400" b="1" i="1" u="sng" dirty="0" smtClean="0"/>
              <a:t>Exemple</a:t>
            </a:r>
            <a:r>
              <a:rPr lang="fr-FR" sz="2400" i="1" dirty="0" smtClean="0">
                <a:solidFill>
                  <a:srgbClr val="91E286"/>
                </a:solidFill>
              </a:rPr>
              <a:t>: </a:t>
            </a:r>
            <a:r>
              <a:rPr lang="fr-FR" sz="2400" dirty="0">
                <a:solidFill>
                  <a:srgbClr val="91E286"/>
                </a:solidFill>
              </a:rPr>
              <a:t>L’ampoule Bluetooth musicale </a:t>
            </a:r>
            <a:r>
              <a:rPr lang="fr-FR" sz="2400" dirty="0" err="1">
                <a:solidFill>
                  <a:srgbClr val="91E286"/>
                </a:solidFill>
              </a:rPr>
              <a:t>Sriimlight</a:t>
            </a:r>
            <a:r>
              <a:rPr lang="fr-FR" sz="2400" dirty="0">
                <a:solidFill>
                  <a:srgbClr val="91E286"/>
                </a:solidFill>
              </a:rPr>
              <a:t> d’</a:t>
            </a:r>
            <a:r>
              <a:rPr lang="fr-FR" sz="2400" dirty="0" err="1">
                <a:solidFill>
                  <a:srgbClr val="91E286"/>
                </a:solidFill>
              </a:rPr>
              <a:t>Awox</a:t>
            </a:r>
            <a:r>
              <a:rPr lang="fr-FR" sz="2400" dirty="0">
                <a:solidFill>
                  <a:srgbClr val="91E286"/>
                </a:solidFill>
              </a:rPr>
              <a:t>. C’est une ampoule à LED avec un haut-parleur 10W Bluetooth. Cela signifie qu’elle peut éclairer comme une ampoule normale (à LED) et qu’une fois connectée en Bluetooth avec le </a:t>
            </a:r>
            <a:r>
              <a:rPr lang="fr-FR" sz="2400" dirty="0" err="1">
                <a:solidFill>
                  <a:srgbClr val="91E286"/>
                </a:solidFill>
              </a:rPr>
              <a:t>smartphone</a:t>
            </a:r>
            <a:r>
              <a:rPr lang="fr-FR" sz="2400" dirty="0">
                <a:solidFill>
                  <a:srgbClr val="91E286"/>
                </a:solidFill>
              </a:rPr>
              <a:t>, tablette, ordinateur, elle peut diffuser de la musique. Il y a également une petite télécommande pour augmenter ou baisser le volume et éteindre ou allumer la lumière</a:t>
            </a:r>
            <a:r>
              <a:rPr lang="fr-FR" sz="2400" i="1" dirty="0">
                <a:solidFill>
                  <a:srgbClr val="91E286"/>
                </a:solidFill>
              </a:rPr>
              <a:t>.</a:t>
            </a:r>
            <a:r>
              <a:rPr lang="fr-FR" i="1" dirty="0"/>
              <a:t/>
            </a:r>
            <a:br>
              <a:rPr lang="fr-FR" i="1" dirty="0"/>
            </a:b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955" y="2133650"/>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algn="ctr"/>
            <a:r>
              <a:rPr lang="fr-FR" b="1" dirty="0" smtClean="0">
                <a:solidFill>
                  <a:schemeClr val="bg1"/>
                </a:solidFill>
              </a:rPr>
              <a:t>AUTRE CATEGORIE DE PRODUITS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Les hybrides rechargeables</a:t>
            </a:r>
            <a:endParaRPr lang="fr-FR" dirty="0"/>
          </a:p>
        </p:txBody>
      </p:sp>
      <p:sp>
        <p:nvSpPr>
          <p:cNvPr id="4" name="Espace réservé du contenu 3"/>
          <p:cNvSpPr>
            <a:spLocks noGrp="1"/>
          </p:cNvSpPr>
          <p:nvPr>
            <p:ph sz="half" idx="2"/>
          </p:nvPr>
        </p:nvSpPr>
        <p:spPr>
          <a:xfrm>
            <a:off x="612155" y="2810859"/>
            <a:ext cx="5598700" cy="3211224"/>
          </a:xfrm>
        </p:spPr>
        <p:txBody>
          <a:bodyPr>
            <a:normAutofit fontScale="55000" lnSpcReduction="20000"/>
          </a:bodyPr>
          <a:lstStyle/>
          <a:p>
            <a:pPr algn="just"/>
            <a:r>
              <a:rPr lang="fr-FR" sz="3600" b="1" i="1" u="sng" dirty="0" smtClean="0"/>
              <a:t>Idée :</a:t>
            </a:r>
            <a:r>
              <a:rPr lang="fr-FR" sz="3600" b="1" i="1" dirty="0" smtClean="0"/>
              <a:t> </a:t>
            </a:r>
            <a:r>
              <a:rPr lang="fr-FR" sz="3600" dirty="0" smtClean="0">
                <a:solidFill>
                  <a:srgbClr val="91E286"/>
                </a:solidFill>
              </a:rPr>
              <a:t>les avantages d’une voiture électrique sur un moteur hybride.</a:t>
            </a:r>
            <a:br>
              <a:rPr lang="fr-FR" sz="3600" dirty="0" smtClean="0">
                <a:solidFill>
                  <a:srgbClr val="91E286"/>
                </a:solidFill>
              </a:rPr>
            </a:br>
            <a:r>
              <a:rPr lang="fr-FR" sz="3600" dirty="0" smtClean="0">
                <a:solidFill>
                  <a:srgbClr val="91E286"/>
                </a:solidFill>
              </a:rPr>
              <a:t/>
            </a:r>
            <a:br>
              <a:rPr lang="fr-FR" sz="3600" dirty="0" smtClean="0">
                <a:solidFill>
                  <a:srgbClr val="91E286"/>
                </a:solidFill>
              </a:rPr>
            </a:br>
            <a:r>
              <a:rPr lang="fr-FR" sz="3600" dirty="0" smtClean="0">
                <a:solidFill>
                  <a:srgbClr val="91E286"/>
                </a:solidFill>
              </a:rPr>
              <a:t> </a:t>
            </a:r>
            <a:br>
              <a:rPr lang="fr-FR" sz="3600" dirty="0" smtClean="0">
                <a:solidFill>
                  <a:srgbClr val="91E286"/>
                </a:solidFill>
              </a:rPr>
            </a:br>
            <a:r>
              <a:rPr lang="fr-FR" sz="3600" b="1" i="1" u="sng" dirty="0" smtClean="0"/>
              <a:t>Exemple :</a:t>
            </a:r>
            <a:r>
              <a:rPr lang="fr-FR" sz="3600" b="1" i="1" dirty="0" smtClean="0"/>
              <a:t> </a:t>
            </a:r>
            <a:r>
              <a:rPr lang="fr-FR" sz="3600" dirty="0" smtClean="0">
                <a:solidFill>
                  <a:srgbClr val="91E286"/>
                </a:solidFill>
              </a:rPr>
              <a:t>La Volkswagen XL1. C’est </a:t>
            </a:r>
            <a:r>
              <a:rPr lang="fr-FR" sz="3600" dirty="0">
                <a:solidFill>
                  <a:srgbClr val="91E286"/>
                </a:solidFill>
              </a:rPr>
              <a:t>une </a:t>
            </a:r>
            <a:r>
              <a:rPr lang="fr-FR" sz="3600" dirty="0" smtClean="0">
                <a:solidFill>
                  <a:srgbClr val="91E286"/>
                </a:solidFill>
              </a:rPr>
              <a:t>voiture hybride électrique et diesel. </a:t>
            </a:r>
            <a:r>
              <a:rPr lang="fr-FR" sz="3600" dirty="0">
                <a:solidFill>
                  <a:srgbClr val="91E286"/>
                </a:solidFill>
              </a:rPr>
              <a:t>Elle offre une faible consommation (0,9 l/100 km) et une faible émission (émission de C0² limitées à 21 g/km.) et est rechargeable sur station de recharge avec une autonomie d’environ 50 km.</a:t>
            </a:r>
          </a:p>
          <a:p>
            <a:pPr algn="just"/>
            <a:endParaRPr lang="fr-FR" sz="4200" dirty="0">
              <a:solidFill>
                <a:srgbClr val="91E28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923" y="2810859"/>
            <a:ext cx="3679769" cy="2443596"/>
          </a:xfrm>
          <a:prstGeom prst="rect">
            <a:avLst/>
          </a:prstGeom>
          <a:noFill/>
          <a:ln w="9525">
            <a:solidFill>
              <a:schemeClr val="accent6">
                <a:lumMod val="5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471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algn="ctr"/>
            <a:r>
              <a:rPr lang="fr-FR" b="1" dirty="0" smtClean="0">
                <a:solidFill>
                  <a:schemeClr val="bg1"/>
                </a:solidFill>
              </a:rPr>
              <a:t>MARCHES PRECOCES </a:t>
            </a:r>
            <a:endParaRPr lang="fr-FR" b="1" dirty="0">
              <a:solidFill>
                <a:schemeClr val="bg1"/>
              </a:solidFill>
            </a:endParaRPr>
          </a:p>
        </p:txBody>
      </p:sp>
      <p:sp>
        <p:nvSpPr>
          <p:cNvPr id="3" name="Espace réservé du texte 2"/>
          <p:cNvSpPr>
            <a:spLocks noGrp="1"/>
          </p:cNvSpPr>
          <p:nvPr>
            <p:ph type="body" idx="1"/>
          </p:nvPr>
        </p:nvSpPr>
        <p:spPr>
          <a:xfrm>
            <a:off x="612775" y="1989634"/>
            <a:ext cx="5418677" cy="639910"/>
          </a:xfrm>
        </p:spPr>
        <p:txBody>
          <a:bodyPr>
            <a:normAutofit fontScale="85000" lnSpcReduction="20000"/>
          </a:bodyPr>
          <a:lstStyle/>
          <a:p>
            <a:r>
              <a:rPr lang="fr-FR" dirty="0" smtClean="0"/>
              <a:t>► Visionner ses photos sur grand écran devient facile !    </a:t>
            </a:r>
            <a:endParaRPr lang="fr-FR" dirty="0"/>
          </a:p>
        </p:txBody>
      </p:sp>
      <p:sp>
        <p:nvSpPr>
          <p:cNvPr id="4" name="Espace réservé du contenu 3"/>
          <p:cNvSpPr>
            <a:spLocks noGrp="1"/>
          </p:cNvSpPr>
          <p:nvPr>
            <p:ph sz="half" idx="2"/>
          </p:nvPr>
        </p:nvSpPr>
        <p:spPr>
          <a:xfrm>
            <a:off x="612775" y="3013513"/>
            <a:ext cx="5418677" cy="3439101"/>
          </a:xfrm>
        </p:spPr>
        <p:txBody>
          <a:bodyPr>
            <a:normAutofit fontScale="77500" lnSpcReduction="20000"/>
          </a:bodyPr>
          <a:lstStyle/>
          <a:p>
            <a:pPr algn="just"/>
            <a:r>
              <a:rPr lang="fr-FR" dirty="0" smtClean="0"/>
              <a:t> </a:t>
            </a:r>
            <a:r>
              <a:rPr lang="fr-FR" sz="2600" b="1" i="1" u="sng" dirty="0" smtClean="0"/>
              <a:t>Idée </a:t>
            </a:r>
            <a:r>
              <a:rPr lang="fr-FR" sz="2600" dirty="0" smtClean="0"/>
              <a:t>: </a:t>
            </a:r>
            <a:r>
              <a:rPr lang="fr-FR" sz="2600" dirty="0" smtClean="0">
                <a:solidFill>
                  <a:srgbClr val="91E286"/>
                </a:solidFill>
              </a:rPr>
              <a:t>Avoir le contenu de nos iPhone, </a:t>
            </a:r>
            <a:r>
              <a:rPr lang="fr-FR" sz="2600" dirty="0" err="1" smtClean="0">
                <a:solidFill>
                  <a:srgbClr val="91E286"/>
                </a:solidFill>
              </a:rPr>
              <a:t>iPad</a:t>
            </a:r>
            <a:r>
              <a:rPr lang="fr-FR" sz="2600" dirty="0" smtClean="0">
                <a:solidFill>
                  <a:srgbClr val="91E286"/>
                </a:solidFill>
              </a:rPr>
              <a:t> ou iPod </a:t>
            </a:r>
            <a:r>
              <a:rPr lang="fr-FR" sz="2600" dirty="0" err="1" smtClean="0">
                <a:solidFill>
                  <a:srgbClr val="91E286"/>
                </a:solidFill>
              </a:rPr>
              <a:t>Touch</a:t>
            </a:r>
            <a:r>
              <a:rPr lang="fr-FR" sz="2600" dirty="0" smtClean="0">
                <a:solidFill>
                  <a:srgbClr val="91E286"/>
                </a:solidFill>
              </a:rPr>
              <a:t> sur notre téléviseur Haute Définition, sans câble ni connectique spécifique !</a:t>
            </a:r>
            <a:br>
              <a:rPr lang="fr-FR" sz="2600" dirty="0" smtClean="0">
                <a:solidFill>
                  <a:srgbClr val="91E286"/>
                </a:solidFill>
              </a:rPr>
            </a:br>
            <a:r>
              <a:rPr lang="fr-FR" sz="2600" dirty="0" smtClean="0">
                <a:solidFill>
                  <a:srgbClr val="91E286"/>
                </a:solidFill>
              </a:rPr>
              <a:t/>
            </a:r>
            <a:br>
              <a:rPr lang="fr-FR" sz="2600" dirty="0" smtClean="0">
                <a:solidFill>
                  <a:srgbClr val="91E286"/>
                </a:solidFill>
              </a:rPr>
            </a:br>
            <a:r>
              <a:rPr lang="fr-FR" sz="2600" b="1" i="1" u="sng" dirty="0" smtClean="0"/>
              <a:t>Exemple </a:t>
            </a:r>
            <a:r>
              <a:rPr lang="fr-FR" sz="2600" dirty="0" smtClean="0"/>
              <a:t>: </a:t>
            </a:r>
            <a:r>
              <a:rPr lang="fr-FR" sz="2600" dirty="0" smtClean="0">
                <a:solidFill>
                  <a:srgbClr val="91E286"/>
                </a:solidFill>
              </a:rPr>
              <a:t>Le </a:t>
            </a:r>
            <a:r>
              <a:rPr lang="fr-FR" sz="2600" dirty="0" err="1" smtClean="0">
                <a:solidFill>
                  <a:srgbClr val="91E286"/>
                </a:solidFill>
              </a:rPr>
              <a:t>Airplay</a:t>
            </a:r>
            <a:r>
              <a:rPr lang="fr-FR" sz="2600" dirty="0" smtClean="0">
                <a:solidFill>
                  <a:srgbClr val="91E286"/>
                </a:solidFill>
              </a:rPr>
              <a:t>. </a:t>
            </a:r>
            <a:r>
              <a:rPr lang="fr-FR" sz="2600" dirty="0" err="1">
                <a:solidFill>
                  <a:srgbClr val="91E286"/>
                </a:solidFill>
              </a:rPr>
              <a:t>AirPlay</a:t>
            </a:r>
            <a:r>
              <a:rPr lang="fr-FR" sz="2600" dirty="0">
                <a:solidFill>
                  <a:srgbClr val="91E286"/>
                </a:solidFill>
              </a:rPr>
              <a:t> </a:t>
            </a:r>
            <a:r>
              <a:rPr lang="fr-FR" sz="2600" dirty="0" smtClean="0">
                <a:solidFill>
                  <a:srgbClr val="91E286"/>
                </a:solidFill>
              </a:rPr>
              <a:t>permet </a:t>
            </a:r>
            <a:r>
              <a:rPr lang="fr-FR" sz="2600" dirty="0">
                <a:solidFill>
                  <a:srgbClr val="91E286"/>
                </a:solidFill>
              </a:rPr>
              <a:t>de diffuser sans fil le contenu </a:t>
            </a:r>
            <a:r>
              <a:rPr lang="fr-FR" sz="2600" dirty="0" smtClean="0">
                <a:solidFill>
                  <a:srgbClr val="91E286"/>
                </a:solidFill>
              </a:rPr>
              <a:t>des appareils </a:t>
            </a:r>
            <a:r>
              <a:rPr lang="fr-FR" sz="2600" dirty="0" err="1">
                <a:solidFill>
                  <a:srgbClr val="91E286"/>
                </a:solidFill>
              </a:rPr>
              <a:t>iOS</a:t>
            </a:r>
            <a:r>
              <a:rPr lang="fr-FR" sz="2600" dirty="0">
                <a:solidFill>
                  <a:srgbClr val="91E286"/>
                </a:solidFill>
              </a:rPr>
              <a:t> sur </a:t>
            </a:r>
            <a:r>
              <a:rPr lang="fr-FR" sz="2600" dirty="0" smtClean="0">
                <a:solidFill>
                  <a:srgbClr val="91E286"/>
                </a:solidFill>
              </a:rPr>
              <a:t>un téléviseur </a:t>
            </a:r>
            <a:r>
              <a:rPr lang="fr-FR" sz="2600" dirty="0">
                <a:solidFill>
                  <a:srgbClr val="91E286"/>
                </a:solidFill>
              </a:rPr>
              <a:t>HD et </a:t>
            </a:r>
            <a:r>
              <a:rPr lang="fr-FR" sz="2600" dirty="0" smtClean="0">
                <a:solidFill>
                  <a:srgbClr val="91E286"/>
                </a:solidFill>
              </a:rPr>
              <a:t>des </a:t>
            </a:r>
            <a:r>
              <a:rPr lang="fr-FR" sz="2600" dirty="0">
                <a:solidFill>
                  <a:srgbClr val="91E286"/>
                </a:solidFill>
              </a:rPr>
              <a:t>enceintes, via Apple TV. Ou encore d'afficher tout ce qui figure </a:t>
            </a:r>
            <a:r>
              <a:rPr lang="fr-FR" sz="2600" dirty="0" smtClean="0">
                <a:solidFill>
                  <a:srgbClr val="91E286"/>
                </a:solidFill>
              </a:rPr>
              <a:t>sur un </a:t>
            </a:r>
            <a:r>
              <a:rPr lang="fr-FR" sz="2600" dirty="0">
                <a:solidFill>
                  <a:srgbClr val="91E286"/>
                </a:solidFill>
              </a:rPr>
              <a:t>écran mobile sur grand écran. Photos de vacances, chefs-d'œuvre du 7</a:t>
            </a:r>
            <a:r>
              <a:rPr lang="fr-FR" sz="2600" baseline="30000" dirty="0">
                <a:solidFill>
                  <a:srgbClr val="91E286"/>
                </a:solidFill>
              </a:rPr>
              <a:t>e</a:t>
            </a:r>
            <a:r>
              <a:rPr lang="fr-FR" sz="2600" dirty="0">
                <a:solidFill>
                  <a:srgbClr val="91E286"/>
                </a:solidFill>
              </a:rPr>
              <a:t> art, jeux à la mode : avec </a:t>
            </a:r>
            <a:r>
              <a:rPr lang="fr-FR" sz="2600" dirty="0" err="1">
                <a:solidFill>
                  <a:srgbClr val="91E286"/>
                </a:solidFill>
              </a:rPr>
              <a:t>AirPlay</a:t>
            </a:r>
            <a:r>
              <a:rPr lang="fr-FR" sz="2600" dirty="0">
                <a:solidFill>
                  <a:srgbClr val="91E286"/>
                </a:solidFill>
              </a:rPr>
              <a:t> et Apple TV, tout passe à la télé.</a:t>
            </a:r>
          </a:p>
        </p:txBody>
      </p:sp>
      <p:sp>
        <p:nvSpPr>
          <p:cNvPr id="7" name="AutoShape 2" descr="http://blog.cobrason.com/wp-content/uploads/2011/07/airplay_scre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5" descr="http://ihomeaudiointl.com/static/images/discover/ap_f_airplay.5fa9f0fe81a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1763" t="7227" r="20857" b="16492"/>
          <a:stretch/>
        </p:blipFill>
        <p:spPr bwMode="auto">
          <a:xfrm>
            <a:off x="6732835" y="4799189"/>
            <a:ext cx="1639614" cy="167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979" y="2133650"/>
            <a:ext cx="4221322" cy="280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53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171" y="2421682"/>
            <a:ext cx="11341418" cy="2248198"/>
          </a:xfrm>
          <a:solidFill>
            <a:srgbClr val="7030A0"/>
          </a:solidFill>
        </p:spPr>
        <p:txBody>
          <a:bodyPr/>
          <a:lstStyle/>
          <a:p>
            <a:pPr algn="ctr"/>
            <a:r>
              <a:rPr lang="fr-FR" b="1" dirty="0" smtClean="0">
                <a:solidFill>
                  <a:schemeClr val="bg1"/>
                </a:solidFill>
              </a:rPr>
              <a:t>METAPRODUIT </a:t>
            </a:r>
            <a:endParaRPr lang="fr-FR" b="1" dirty="0">
              <a:solidFill>
                <a:schemeClr val="bg1"/>
              </a:solidFill>
            </a:endParaRPr>
          </a:p>
        </p:txBody>
      </p:sp>
    </p:spTree>
    <p:extLst>
      <p:ext uri="{BB962C8B-B14F-4D97-AF65-F5344CB8AC3E}">
        <p14:creationId xmlns:p14="http://schemas.microsoft.com/office/powerpoint/2010/main" val="395599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79" y="333450"/>
            <a:ext cx="11341418" cy="1368152"/>
          </a:xfrm>
          <a:solidFill>
            <a:srgbClr val="7030A0"/>
          </a:solidFill>
        </p:spPr>
        <p:txBody>
          <a:bodyPr>
            <a:normAutofit fontScale="90000"/>
          </a:bodyPr>
          <a:lstStyle/>
          <a:p>
            <a:pPr algn="ctr"/>
            <a:r>
              <a:rPr lang="fr-FR" b="1" dirty="0" smtClean="0">
                <a:solidFill>
                  <a:schemeClr val="bg1"/>
                </a:solidFill>
              </a:rPr>
              <a:t>CO-BRANDING / LICENCE / PRODUITS DERIVES</a:t>
            </a:r>
            <a:endParaRPr lang="fr-FR" b="1" dirty="0">
              <a:solidFill>
                <a:schemeClr val="bg1"/>
              </a:solidFill>
            </a:endParaRPr>
          </a:p>
        </p:txBody>
      </p:sp>
      <p:sp>
        <p:nvSpPr>
          <p:cNvPr id="3" name="Espace réservé du texte 2"/>
          <p:cNvSpPr>
            <a:spLocks noGrp="1"/>
          </p:cNvSpPr>
          <p:nvPr>
            <p:ph type="body" idx="1"/>
          </p:nvPr>
        </p:nvSpPr>
        <p:spPr>
          <a:xfrm>
            <a:off x="612155" y="1885703"/>
            <a:ext cx="5418677" cy="639910"/>
          </a:xfrm>
        </p:spPr>
        <p:txBody>
          <a:bodyPr/>
          <a:lstStyle/>
          <a:p>
            <a:r>
              <a:rPr lang="fr-FR" dirty="0" smtClean="0"/>
              <a:t>► Une union stratégique </a:t>
            </a:r>
            <a:endParaRPr lang="fr-FR" dirty="0"/>
          </a:p>
        </p:txBody>
      </p:sp>
      <p:sp>
        <p:nvSpPr>
          <p:cNvPr id="4" name="Espace réservé du contenu 3"/>
          <p:cNvSpPr>
            <a:spLocks noGrp="1"/>
          </p:cNvSpPr>
          <p:nvPr>
            <p:ph sz="half" idx="2"/>
          </p:nvPr>
        </p:nvSpPr>
        <p:spPr>
          <a:xfrm>
            <a:off x="612155" y="2709714"/>
            <a:ext cx="5418677" cy="3952203"/>
          </a:xfrm>
        </p:spPr>
        <p:txBody>
          <a:bodyPr>
            <a:normAutofit fontScale="70000" lnSpcReduction="20000"/>
          </a:bodyPr>
          <a:lstStyle/>
          <a:p>
            <a:pPr algn="just"/>
            <a:r>
              <a:rPr lang="fr-FR" b="1" i="1" u="sng" dirty="0" smtClean="0"/>
              <a:t> Idée </a:t>
            </a:r>
            <a:r>
              <a:rPr lang="fr-FR" dirty="0" smtClean="0">
                <a:solidFill>
                  <a:schemeClr val="accent4">
                    <a:lumMod val="60000"/>
                    <a:lumOff val="40000"/>
                  </a:schemeClr>
                </a:solidFill>
              </a:rPr>
              <a:t>: S’unir pour offrir aux consommateurs un produit frais et inédit dans différents types de point de vente (Grande surface et café )</a:t>
            </a:r>
            <a:br>
              <a:rPr lang="fr-FR" dirty="0" smtClean="0">
                <a:solidFill>
                  <a:schemeClr val="accent4">
                    <a:lumMod val="60000"/>
                    <a:lumOff val="40000"/>
                  </a:schemeClr>
                </a:solidFill>
              </a:rPr>
            </a:br>
            <a:r>
              <a:rPr lang="fr-FR" dirty="0" smtClean="0">
                <a:solidFill>
                  <a:schemeClr val="accent4">
                    <a:lumMod val="60000"/>
                    <a:lumOff val="40000"/>
                  </a:schemeClr>
                </a:solidFill>
              </a:rPr>
              <a:t/>
            </a:r>
            <a:br>
              <a:rPr lang="fr-FR" dirty="0" smtClean="0">
                <a:solidFill>
                  <a:schemeClr val="accent4">
                    <a:lumMod val="60000"/>
                    <a:lumOff val="40000"/>
                  </a:schemeClr>
                </a:solidFill>
              </a:rPr>
            </a:br>
            <a:r>
              <a:rPr lang="fr-FR" b="1" i="1" u="sng" dirty="0" smtClean="0"/>
              <a:t>Exemple :</a:t>
            </a:r>
            <a:r>
              <a:rPr lang="fr-FR" dirty="0" smtClean="0">
                <a:solidFill>
                  <a:schemeClr val="accent4">
                    <a:lumMod val="60000"/>
                    <a:lumOff val="40000"/>
                  </a:schemeClr>
                </a:solidFill>
              </a:rPr>
              <a:t> L’union de </a:t>
            </a:r>
            <a:r>
              <a:rPr lang="fr-FR" dirty="0" err="1" smtClean="0">
                <a:solidFill>
                  <a:schemeClr val="accent4">
                    <a:lumMod val="60000"/>
                    <a:lumOff val="40000"/>
                  </a:schemeClr>
                </a:solidFill>
              </a:rPr>
              <a:t>Starbuck</a:t>
            </a:r>
            <a:r>
              <a:rPr lang="fr-FR" dirty="0" smtClean="0">
                <a:solidFill>
                  <a:schemeClr val="accent4">
                    <a:lumMod val="60000"/>
                    <a:lumOff val="40000"/>
                  </a:schemeClr>
                </a:solidFill>
              </a:rPr>
              <a:t> et de Danone pour lancer une nouvelle gamme de produits laitiers frais appelé « Evolution </a:t>
            </a:r>
            <a:r>
              <a:rPr lang="fr-FR" dirty="0" err="1" smtClean="0">
                <a:solidFill>
                  <a:schemeClr val="accent4">
                    <a:lumMod val="60000"/>
                    <a:lumOff val="40000"/>
                  </a:schemeClr>
                </a:solidFill>
              </a:rPr>
              <a:t>Fresh</a:t>
            </a:r>
            <a:r>
              <a:rPr lang="fr-FR" dirty="0" smtClean="0">
                <a:solidFill>
                  <a:schemeClr val="accent4">
                    <a:lumMod val="60000"/>
                    <a:lumOff val="40000"/>
                  </a:schemeClr>
                </a:solidFill>
              </a:rPr>
              <a:t>, </a:t>
            </a:r>
            <a:r>
              <a:rPr lang="fr-FR" dirty="0" err="1" smtClean="0">
                <a:solidFill>
                  <a:schemeClr val="accent4">
                    <a:lumMod val="60000"/>
                    <a:lumOff val="40000"/>
                  </a:schemeClr>
                </a:solidFill>
              </a:rPr>
              <a:t>Inspired</a:t>
            </a:r>
            <a:r>
              <a:rPr lang="fr-FR" dirty="0" smtClean="0">
                <a:solidFill>
                  <a:schemeClr val="accent4">
                    <a:lumMod val="60000"/>
                    <a:lumOff val="40000"/>
                  </a:schemeClr>
                </a:solidFill>
              </a:rPr>
              <a:t> by </a:t>
            </a:r>
            <a:r>
              <a:rPr lang="fr-FR" dirty="0" err="1" smtClean="0">
                <a:solidFill>
                  <a:schemeClr val="accent4">
                    <a:lumMod val="60000"/>
                    <a:lumOff val="40000"/>
                  </a:schemeClr>
                </a:solidFill>
              </a:rPr>
              <a:t>Dannon</a:t>
            </a:r>
            <a:r>
              <a:rPr lang="fr-FR" dirty="0" smtClean="0">
                <a:solidFill>
                  <a:schemeClr val="accent4">
                    <a:lumMod val="60000"/>
                    <a:lumOff val="40000"/>
                  </a:schemeClr>
                </a:solidFill>
              </a:rPr>
              <a:t> ». Le but de ce partenariat est  de faire gagner à chaque enseigne des parts de marchés (s’implanter sur le marché du yaourt aux Etats-Unis pour Danone et élargir sa gamme santé et bien-être pour </a:t>
            </a:r>
            <a:r>
              <a:rPr lang="fr-FR" dirty="0" err="1" smtClean="0">
                <a:solidFill>
                  <a:schemeClr val="accent4">
                    <a:lumMod val="60000"/>
                    <a:lumOff val="40000"/>
                  </a:schemeClr>
                </a:solidFill>
              </a:rPr>
              <a:t>Starbuck</a:t>
            </a:r>
            <a:r>
              <a:rPr lang="fr-FR" dirty="0" smtClean="0">
                <a:solidFill>
                  <a:schemeClr val="accent4">
                    <a:lumMod val="60000"/>
                    <a:lumOff val="40000"/>
                  </a:schemeClr>
                </a:solidFill>
              </a:rPr>
              <a:t>)</a:t>
            </a:r>
            <a:endParaRPr lang="fr-FR" dirty="0">
              <a:solidFill>
                <a:schemeClr val="accent4">
                  <a:lumMod val="60000"/>
                  <a:lumOff val="40000"/>
                </a:schemeClr>
              </a:solidFill>
            </a:endParaRPr>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7924190" y="2205658"/>
            <a:ext cx="3028615" cy="3416479"/>
          </a:xfrm>
          <a:prstGeom prst="rect">
            <a:avLst/>
          </a:prstGeom>
          <a:noFill/>
          <a:ln>
            <a:noFill/>
          </a:ln>
        </p:spPr>
      </p:pic>
    </p:spTree>
    <p:extLst>
      <p:ext uri="{BB962C8B-B14F-4D97-AF65-F5344CB8AC3E}">
        <p14:creationId xmlns:p14="http://schemas.microsoft.com/office/powerpoint/2010/main" val="30602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smtClean="0">
                <a:solidFill>
                  <a:schemeClr val="bg1"/>
                </a:solidFill>
              </a:rPr>
              <a:t>DESIGNER / CREATEURS / CHEFS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Une voiture électrique écologique !</a:t>
            </a:r>
            <a:endParaRPr lang="fr-FR" dirty="0"/>
          </a:p>
        </p:txBody>
      </p:sp>
      <p:sp>
        <p:nvSpPr>
          <p:cNvPr id="4" name="Espace réservé du contenu 3"/>
          <p:cNvSpPr>
            <a:spLocks noGrp="1"/>
          </p:cNvSpPr>
          <p:nvPr>
            <p:ph sz="half" idx="2"/>
          </p:nvPr>
        </p:nvSpPr>
        <p:spPr>
          <a:xfrm>
            <a:off x="630080" y="2438965"/>
            <a:ext cx="5382676" cy="3799141"/>
          </a:xfrm>
        </p:spPr>
        <p:txBody>
          <a:bodyPr>
            <a:normAutofit fontScale="77500" lnSpcReduction="20000"/>
          </a:bodyPr>
          <a:lstStyle/>
          <a:p>
            <a:pPr algn="just"/>
            <a:r>
              <a:rPr lang="fr-FR" sz="2600" dirty="0" smtClean="0"/>
              <a:t> </a:t>
            </a:r>
            <a:r>
              <a:rPr lang="fr-FR" sz="2600" b="1" i="1" u="sng" dirty="0" smtClean="0"/>
              <a:t>Idée : </a:t>
            </a:r>
            <a:r>
              <a:rPr lang="fr-FR" sz="2600" dirty="0" smtClean="0">
                <a:solidFill>
                  <a:schemeClr val="accent4">
                    <a:lumMod val="60000"/>
                    <a:lumOff val="40000"/>
                  </a:schemeClr>
                </a:solidFill>
              </a:rPr>
              <a:t>Offrir une voiture électrique qui place l’environnement au centre de ses préoccupations et fait de l’éco-conception une ligne directrice !</a:t>
            </a:r>
          </a:p>
          <a:p>
            <a:pPr marL="0" indent="0" algn="just">
              <a:buNone/>
            </a:pPr>
            <a:endParaRPr lang="fr-FR" sz="2600" dirty="0" smtClean="0">
              <a:solidFill>
                <a:schemeClr val="accent4">
                  <a:lumMod val="60000"/>
                  <a:lumOff val="40000"/>
                </a:schemeClr>
              </a:solidFill>
            </a:endParaRPr>
          </a:p>
          <a:p>
            <a:pPr algn="just"/>
            <a:r>
              <a:rPr lang="fr-FR" sz="2600" b="1" i="1" u="sng" dirty="0" smtClean="0"/>
              <a:t>Exemple : </a:t>
            </a:r>
            <a:r>
              <a:rPr lang="fr-FR" sz="2600" dirty="0">
                <a:solidFill>
                  <a:schemeClr val="accent4">
                    <a:lumMod val="60000"/>
                    <a:lumOff val="40000"/>
                  </a:schemeClr>
                </a:solidFill>
              </a:rPr>
              <a:t>La BMW i3 inaugure la gamme électrique i de BMW</a:t>
            </a:r>
            <a:r>
              <a:rPr lang="fr-FR" sz="2600" dirty="0" smtClean="0">
                <a:solidFill>
                  <a:schemeClr val="accent4">
                    <a:lumMod val="60000"/>
                    <a:lumOff val="40000"/>
                  </a:schemeClr>
                </a:solidFill>
              </a:rPr>
              <a:t>. Cette </a:t>
            </a:r>
            <a:r>
              <a:rPr lang="fr-FR" sz="2600" dirty="0" err="1" smtClean="0">
                <a:solidFill>
                  <a:schemeClr val="accent4">
                    <a:lumMod val="60000"/>
                    <a:lumOff val="40000"/>
                  </a:schemeClr>
                </a:solidFill>
              </a:rPr>
              <a:t>voitur</a:t>
            </a:r>
            <a:r>
              <a:rPr lang="fr-FR" sz="2600" dirty="0" smtClean="0">
                <a:solidFill>
                  <a:schemeClr val="accent4">
                    <a:lumMod val="60000"/>
                    <a:lumOff val="40000"/>
                  </a:schemeClr>
                </a:solidFill>
              </a:rPr>
              <a:t> de type citadine comporte </a:t>
            </a:r>
            <a:r>
              <a:rPr lang="fr-FR" sz="2600" dirty="0">
                <a:solidFill>
                  <a:schemeClr val="accent4">
                    <a:lumMod val="60000"/>
                    <a:lumOff val="40000"/>
                  </a:schemeClr>
                </a:solidFill>
              </a:rPr>
              <a:t>de </a:t>
            </a:r>
            <a:r>
              <a:rPr lang="fr-FR" sz="2600" dirty="0" smtClean="0">
                <a:solidFill>
                  <a:schemeClr val="accent4">
                    <a:lumMod val="60000"/>
                    <a:lumOff val="40000"/>
                  </a:schemeClr>
                </a:solidFill>
              </a:rPr>
              <a:t>nombreuses innovations technologiques, marquant un tournant pour l’automobile électrique. La plupart des matériaux utilisés sont des </a:t>
            </a:r>
            <a:r>
              <a:rPr lang="fr-FR" sz="2600" dirty="0" err="1" smtClean="0">
                <a:solidFill>
                  <a:schemeClr val="accent4">
                    <a:lumMod val="60000"/>
                    <a:lumOff val="40000"/>
                  </a:schemeClr>
                </a:solidFill>
              </a:rPr>
              <a:t>olastiques</a:t>
            </a:r>
            <a:r>
              <a:rPr lang="fr-FR" sz="2600" dirty="0" smtClean="0">
                <a:solidFill>
                  <a:schemeClr val="accent4">
                    <a:lumMod val="60000"/>
                    <a:lumOff val="40000"/>
                  </a:schemeClr>
                </a:solidFill>
              </a:rPr>
              <a:t> </a:t>
            </a:r>
            <a:r>
              <a:rPr lang="fr-FR" sz="2600" dirty="0">
                <a:solidFill>
                  <a:schemeClr val="accent4">
                    <a:lumMod val="60000"/>
                    <a:lumOff val="40000"/>
                  </a:schemeClr>
                </a:solidFill>
              </a:rPr>
              <a:t>renforcés à la fibre de carbone (PRFC) recyclés ou encore du bois pour le tableau de bord. </a:t>
            </a:r>
          </a:p>
          <a:p>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8760209" y="1917626"/>
            <a:ext cx="3438872" cy="2579154"/>
          </a:xfrm>
          <a:prstGeom prst="rect">
            <a:avLst/>
          </a:prstGeom>
          <a:ln>
            <a:solidFill>
              <a:schemeClr val="accent1"/>
            </a:solidFill>
          </a:ln>
          <a:effectLst>
            <a:outerShdw blurRad="50800" dist="38100" dir="2700000" algn="tl" rotWithShape="0">
              <a:prstClr val="black">
                <a:alpha val="40000"/>
              </a:prstClr>
            </a:outerShdw>
          </a:effectLst>
        </p:spPr>
      </p:pic>
      <p:pic>
        <p:nvPicPr>
          <p:cNvPr id="8" name="Image 7"/>
          <p:cNvPicPr/>
          <p:nvPr/>
        </p:nvPicPr>
        <p:blipFill rotWithShape="1">
          <a:blip r:embed="rId3">
            <a:extLst>
              <a:ext uri="{28A0092B-C50C-407E-A947-70E740481C1C}">
                <a14:useLocalDpi xmlns:a14="http://schemas.microsoft.com/office/drawing/2010/main" val="0"/>
              </a:ext>
            </a:extLst>
          </a:blip>
          <a:srcRect l="8710" r="4567"/>
          <a:stretch/>
        </p:blipFill>
        <p:spPr bwMode="auto">
          <a:xfrm>
            <a:off x="6516811" y="4190162"/>
            <a:ext cx="3705770" cy="2407071"/>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104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smtClean="0">
                <a:solidFill>
                  <a:schemeClr val="bg1"/>
                </a:solidFill>
              </a:rPr>
              <a:t>PACKAGING</a:t>
            </a:r>
            <a:endParaRPr lang="fr-FR" b="1" dirty="0">
              <a:solidFill>
                <a:schemeClr val="bg1"/>
              </a:solidFill>
            </a:endParaRPr>
          </a:p>
        </p:txBody>
      </p:sp>
      <p:sp>
        <p:nvSpPr>
          <p:cNvPr id="3" name="Espace réservé du texte 2"/>
          <p:cNvSpPr>
            <a:spLocks noGrp="1"/>
          </p:cNvSpPr>
          <p:nvPr>
            <p:ph type="body" idx="1"/>
          </p:nvPr>
        </p:nvSpPr>
        <p:spPr>
          <a:xfrm>
            <a:off x="612155" y="1917626"/>
            <a:ext cx="5418677" cy="639910"/>
          </a:xfrm>
        </p:spPr>
        <p:txBody>
          <a:bodyPr>
            <a:normAutofit fontScale="85000" lnSpcReduction="20000"/>
          </a:bodyPr>
          <a:lstStyle/>
          <a:p>
            <a:r>
              <a:rPr lang="fr-FR" dirty="0" smtClean="0"/>
              <a:t>►Un nouveau Packaging pour ne pas laisser une miette ! </a:t>
            </a:r>
            <a:endParaRPr lang="fr-FR" dirty="0"/>
          </a:p>
        </p:txBody>
      </p:sp>
      <p:sp>
        <p:nvSpPr>
          <p:cNvPr id="4" name="Espace réservé du contenu 3"/>
          <p:cNvSpPr>
            <a:spLocks noGrp="1"/>
          </p:cNvSpPr>
          <p:nvPr>
            <p:ph sz="half" idx="2"/>
          </p:nvPr>
        </p:nvSpPr>
        <p:spPr>
          <a:xfrm>
            <a:off x="612155" y="2907385"/>
            <a:ext cx="5418677" cy="3952203"/>
          </a:xfrm>
        </p:spPr>
        <p:txBody>
          <a:bodyPr>
            <a:normAutofit fontScale="70000" lnSpcReduction="20000"/>
          </a:bodyPr>
          <a:lstStyle/>
          <a:p>
            <a:pPr algn="just"/>
            <a:r>
              <a:rPr lang="fr-FR" dirty="0" smtClean="0"/>
              <a:t> </a:t>
            </a:r>
            <a:r>
              <a:rPr lang="fr-FR" b="1" i="1" u="sng" dirty="0" smtClean="0"/>
              <a:t>Idée </a:t>
            </a:r>
            <a:r>
              <a:rPr lang="fr-FR" dirty="0" smtClean="0"/>
              <a:t>: </a:t>
            </a:r>
            <a:r>
              <a:rPr lang="fr-FR" dirty="0" smtClean="0">
                <a:solidFill>
                  <a:schemeClr val="accent4">
                    <a:lumMod val="60000"/>
                    <a:lumOff val="40000"/>
                  </a:schemeClr>
                </a:solidFill>
              </a:rPr>
              <a:t>Optimiser le packaging, le styliser et le rendre plus « actuel » et plus efficace.</a:t>
            </a:r>
          </a:p>
          <a:p>
            <a:pPr algn="just"/>
            <a:endParaRPr lang="fr-FR" dirty="0" smtClean="0"/>
          </a:p>
          <a:p>
            <a:pPr algn="just"/>
            <a:r>
              <a:rPr lang="fr-FR" b="1" i="1" u="sng" dirty="0" smtClean="0"/>
              <a:t>Exemple :</a:t>
            </a:r>
            <a:r>
              <a:rPr lang="fr-FR" dirty="0" smtClean="0"/>
              <a:t> </a:t>
            </a:r>
            <a:r>
              <a:rPr lang="fr-FR" dirty="0" smtClean="0">
                <a:solidFill>
                  <a:schemeClr val="accent4">
                    <a:lumMod val="60000"/>
                    <a:lumOff val="40000"/>
                  </a:schemeClr>
                </a:solidFill>
              </a:rPr>
              <a:t>Les yaourt Danone avec leur nouveau packaging appelé « </a:t>
            </a:r>
            <a:r>
              <a:rPr lang="fr-FR" dirty="0" err="1" smtClean="0">
                <a:solidFill>
                  <a:schemeClr val="accent4">
                    <a:lumMod val="60000"/>
                    <a:lumOff val="40000"/>
                  </a:schemeClr>
                </a:solidFill>
              </a:rPr>
              <a:t>Kiss</a:t>
            </a:r>
            <a:r>
              <a:rPr lang="fr-FR" dirty="0" smtClean="0">
                <a:solidFill>
                  <a:schemeClr val="accent4">
                    <a:lumMod val="60000"/>
                    <a:lumOff val="40000"/>
                  </a:schemeClr>
                </a:solidFill>
              </a:rPr>
              <a:t> » (</a:t>
            </a:r>
            <a:r>
              <a:rPr lang="fr-FR" dirty="0" err="1">
                <a:solidFill>
                  <a:schemeClr val="accent4">
                    <a:lumMod val="60000"/>
                    <a:lumOff val="40000"/>
                  </a:schemeClr>
                </a:solidFill>
              </a:rPr>
              <a:t>Keep</a:t>
            </a:r>
            <a:r>
              <a:rPr lang="fr-FR" dirty="0">
                <a:solidFill>
                  <a:schemeClr val="accent4">
                    <a:lumMod val="60000"/>
                    <a:lumOff val="40000"/>
                  </a:schemeClr>
                </a:solidFill>
              </a:rPr>
              <a:t> It Simple and </a:t>
            </a:r>
            <a:r>
              <a:rPr lang="fr-FR" dirty="0" err="1" smtClean="0">
                <a:solidFill>
                  <a:schemeClr val="accent4">
                    <a:lumMod val="60000"/>
                    <a:lumOff val="40000"/>
                  </a:schemeClr>
                </a:solidFill>
              </a:rPr>
              <a:t>Safe</a:t>
            </a:r>
            <a:r>
              <a:rPr lang="fr-FR" dirty="0" smtClean="0">
                <a:solidFill>
                  <a:schemeClr val="accent4">
                    <a:lumMod val="60000"/>
                    <a:lumOff val="40000"/>
                  </a:schemeClr>
                </a:solidFill>
              </a:rPr>
              <a:t>) </a:t>
            </a:r>
            <a:r>
              <a:rPr lang="fr-FR" dirty="0">
                <a:solidFill>
                  <a:schemeClr val="accent4">
                    <a:lumMod val="60000"/>
                    <a:lumOff val="40000"/>
                  </a:schemeClr>
                </a:solidFill>
              </a:rPr>
              <a:t>Un </a:t>
            </a:r>
            <a:r>
              <a:rPr lang="fr-FR" dirty="0" smtClean="0">
                <a:solidFill>
                  <a:schemeClr val="accent4">
                    <a:lumMod val="60000"/>
                    <a:lumOff val="40000"/>
                  </a:schemeClr>
                </a:solidFill>
              </a:rPr>
              <a:t>pot de yaourt </a:t>
            </a:r>
            <a:r>
              <a:rPr lang="fr-FR" dirty="0">
                <a:solidFill>
                  <a:schemeClr val="accent4">
                    <a:lumMod val="60000"/>
                    <a:lumOff val="40000"/>
                  </a:schemeClr>
                </a:solidFill>
              </a:rPr>
              <a:t>plus esthétique et «plus </a:t>
            </a:r>
            <a:r>
              <a:rPr lang="fr-FR" dirty="0" err="1" smtClean="0">
                <a:solidFill>
                  <a:schemeClr val="accent4">
                    <a:lumMod val="60000"/>
                    <a:lumOff val="40000"/>
                  </a:schemeClr>
                </a:solidFill>
              </a:rPr>
              <a:t>cuillérable</a:t>
            </a:r>
            <a:r>
              <a:rPr lang="fr-FR" dirty="0" smtClean="0">
                <a:solidFill>
                  <a:schemeClr val="accent4">
                    <a:lumMod val="60000"/>
                    <a:lumOff val="40000"/>
                  </a:schemeClr>
                </a:solidFill>
              </a:rPr>
              <a:t>». En effet, la </a:t>
            </a:r>
            <a:r>
              <a:rPr lang="fr-FR" dirty="0">
                <a:solidFill>
                  <a:schemeClr val="accent4">
                    <a:lumMod val="60000"/>
                    <a:lumOff val="40000"/>
                  </a:schemeClr>
                </a:solidFill>
              </a:rPr>
              <a:t>base du pot est plus ronde, plus stylisée, plus longiligne et s'adapte mieux à la petite cuillère. Ce nouveau packaging, avec un endossage de la marque ombrelle en surimpression sur le pack, est une affirmation identitaire du groupe tout entier.</a:t>
            </a:r>
            <a:r>
              <a:rPr lang="fr-FR" b="1" dirty="0">
                <a:solidFill>
                  <a:schemeClr val="accent4">
                    <a:lumMod val="60000"/>
                    <a:lumOff val="40000"/>
                  </a:schemeClr>
                </a:solidFill>
              </a:rPr>
              <a:t> </a:t>
            </a:r>
            <a:endParaRPr lang="fr-FR" b="1" i="1" u="sng" dirty="0">
              <a:solidFill>
                <a:schemeClr val="accent4">
                  <a:lumMod val="60000"/>
                  <a:lumOff val="4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7899609" y="2061642"/>
            <a:ext cx="2866930" cy="4130444"/>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313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155" y="477466"/>
            <a:ext cx="11341418" cy="1190903"/>
          </a:xfrm>
          <a:solidFill>
            <a:srgbClr val="7030A0"/>
          </a:solidFill>
        </p:spPr>
        <p:txBody>
          <a:bodyPr>
            <a:normAutofit fontScale="90000"/>
          </a:bodyPr>
          <a:lstStyle/>
          <a:p>
            <a:pPr algn="ctr"/>
            <a:r>
              <a:rPr lang="fr-FR" b="1" dirty="0" smtClean="0">
                <a:solidFill>
                  <a:schemeClr val="bg1"/>
                </a:solidFill>
              </a:rPr>
              <a:t>OFFRE GLOBALE / PRODUITS COMPLETEMENTAIRES / SUPPORTS</a:t>
            </a:r>
            <a:endParaRPr lang="fr-FR" b="1" dirty="0">
              <a:solidFill>
                <a:schemeClr val="bg1"/>
              </a:solidFill>
            </a:endParaRPr>
          </a:p>
        </p:txBody>
      </p:sp>
      <p:sp>
        <p:nvSpPr>
          <p:cNvPr id="3" name="Espace réservé du texte 2"/>
          <p:cNvSpPr>
            <a:spLocks noGrp="1"/>
          </p:cNvSpPr>
          <p:nvPr>
            <p:ph type="body" idx="1"/>
          </p:nvPr>
        </p:nvSpPr>
        <p:spPr>
          <a:xfrm>
            <a:off x="612155" y="1845618"/>
            <a:ext cx="5418677" cy="639910"/>
          </a:xfrm>
        </p:spPr>
        <p:txBody>
          <a:bodyPr/>
          <a:lstStyle/>
          <a:p>
            <a:r>
              <a:rPr lang="fr-FR" dirty="0" smtClean="0"/>
              <a:t>► Du chocolat sous toute les formes !</a:t>
            </a:r>
            <a:endParaRPr lang="fr-FR" dirty="0"/>
          </a:p>
        </p:txBody>
      </p:sp>
      <p:sp>
        <p:nvSpPr>
          <p:cNvPr id="4" name="Espace réservé du contenu 3"/>
          <p:cNvSpPr>
            <a:spLocks noGrp="1"/>
          </p:cNvSpPr>
          <p:nvPr>
            <p:ph sz="half" idx="2"/>
          </p:nvPr>
        </p:nvSpPr>
        <p:spPr>
          <a:xfrm>
            <a:off x="612155" y="2781722"/>
            <a:ext cx="5418677" cy="3952203"/>
          </a:xfrm>
        </p:spPr>
        <p:txBody>
          <a:bodyPr>
            <a:normAutofit fontScale="62500" lnSpcReduction="20000"/>
          </a:bodyPr>
          <a:lstStyle/>
          <a:p>
            <a:pPr algn="just"/>
            <a:r>
              <a:rPr lang="fr-FR" dirty="0" smtClean="0"/>
              <a:t> </a:t>
            </a:r>
            <a:r>
              <a:rPr lang="fr-FR" b="1" i="1" u="sng" dirty="0" smtClean="0"/>
              <a:t>Idée </a:t>
            </a:r>
            <a:r>
              <a:rPr lang="fr-FR" dirty="0" smtClean="0"/>
              <a:t>: </a:t>
            </a:r>
            <a:r>
              <a:rPr lang="fr-FR" dirty="0" smtClean="0">
                <a:solidFill>
                  <a:schemeClr val="accent4">
                    <a:lumMod val="60000"/>
                    <a:lumOff val="40000"/>
                  </a:schemeClr>
                </a:solidFill>
              </a:rPr>
              <a:t>Adapter une nouvelle gamme à la demande, élargir la cible et la visibilité de la marque et offrir  un produit plaisant à tous.</a:t>
            </a:r>
          </a:p>
          <a:p>
            <a:pPr algn="just"/>
            <a:endParaRPr lang="fr-FR" dirty="0"/>
          </a:p>
          <a:p>
            <a:pPr algn="just"/>
            <a:r>
              <a:rPr lang="fr-FR" b="1" i="1" u="sng" dirty="0" smtClean="0"/>
              <a:t>Exemple </a:t>
            </a:r>
            <a:r>
              <a:rPr lang="fr-FR" dirty="0" smtClean="0"/>
              <a:t>: </a:t>
            </a:r>
            <a:r>
              <a:rPr lang="fr-FR" dirty="0" smtClean="0">
                <a:solidFill>
                  <a:schemeClr val="accent4">
                    <a:lumMod val="60000"/>
                    <a:lumOff val="40000"/>
                  </a:schemeClr>
                </a:solidFill>
              </a:rPr>
              <a:t>Après avoir commercialisé des confiseries au chocolat au ait, des glaces puis des fromages frais à tartiner, </a:t>
            </a:r>
            <a:r>
              <a:rPr lang="fr-FR" dirty="0" err="1" smtClean="0">
                <a:solidFill>
                  <a:schemeClr val="accent4">
                    <a:lumMod val="60000"/>
                    <a:lumOff val="40000"/>
                  </a:schemeClr>
                </a:solidFill>
              </a:rPr>
              <a:t>Milka</a:t>
            </a:r>
            <a:r>
              <a:rPr lang="fr-FR" dirty="0" smtClean="0">
                <a:solidFill>
                  <a:schemeClr val="accent4">
                    <a:lumMod val="60000"/>
                    <a:lumOff val="40000"/>
                  </a:schemeClr>
                </a:solidFill>
              </a:rPr>
              <a:t> se lance dans les biscuits. </a:t>
            </a:r>
            <a:r>
              <a:rPr lang="fr-FR" dirty="0">
                <a:solidFill>
                  <a:schemeClr val="accent4">
                    <a:lumMod val="60000"/>
                    <a:lumOff val="40000"/>
                  </a:schemeClr>
                </a:solidFill>
              </a:rPr>
              <a:t>L’offre couvre cinq références emballées en sachet flow-pack : </a:t>
            </a:r>
            <a:r>
              <a:rPr lang="fr-FR" dirty="0" err="1">
                <a:solidFill>
                  <a:schemeClr val="accent4">
                    <a:lumMod val="60000"/>
                    <a:lumOff val="40000"/>
                  </a:schemeClr>
                </a:solidFill>
              </a:rPr>
              <a:t>Choco</a:t>
            </a:r>
            <a:r>
              <a:rPr lang="fr-FR" dirty="0">
                <a:solidFill>
                  <a:schemeClr val="accent4">
                    <a:lumMod val="60000"/>
                    <a:lumOff val="40000"/>
                  </a:schemeClr>
                </a:solidFill>
              </a:rPr>
              <a:t> </a:t>
            </a:r>
            <a:r>
              <a:rPr lang="fr-FR" dirty="0" err="1">
                <a:solidFill>
                  <a:schemeClr val="accent4">
                    <a:lumMod val="60000"/>
                    <a:lumOff val="40000"/>
                  </a:schemeClr>
                </a:solidFill>
              </a:rPr>
              <a:t>MoOoO</a:t>
            </a:r>
            <a:r>
              <a:rPr lang="fr-FR" dirty="0">
                <a:solidFill>
                  <a:schemeClr val="accent4">
                    <a:lumMod val="60000"/>
                    <a:lumOff val="40000"/>
                  </a:schemeClr>
                </a:solidFill>
              </a:rPr>
              <a:t> est un biscuit nappé en forme de vache </a:t>
            </a:r>
            <a:r>
              <a:rPr lang="fr-FR" dirty="0" err="1">
                <a:solidFill>
                  <a:schemeClr val="accent4">
                    <a:lumMod val="60000"/>
                    <a:lumOff val="40000"/>
                  </a:schemeClr>
                </a:solidFill>
              </a:rPr>
              <a:t>Milka</a:t>
            </a:r>
            <a:r>
              <a:rPr lang="fr-FR" dirty="0">
                <a:solidFill>
                  <a:schemeClr val="accent4">
                    <a:lumMod val="60000"/>
                    <a:lumOff val="40000"/>
                  </a:schemeClr>
                </a:solidFill>
              </a:rPr>
              <a:t>, Cake &amp; Choc évoque la tablette « Petits carrés » de Michel &amp; Augustin, </a:t>
            </a:r>
            <a:r>
              <a:rPr lang="fr-FR" dirty="0" err="1">
                <a:solidFill>
                  <a:schemeClr val="accent4">
                    <a:lumMod val="60000"/>
                    <a:lumOff val="40000"/>
                  </a:schemeClr>
                </a:solidFill>
              </a:rPr>
              <a:t>Choco</a:t>
            </a:r>
            <a:r>
              <a:rPr lang="fr-FR" dirty="0">
                <a:solidFill>
                  <a:schemeClr val="accent4">
                    <a:lumMod val="60000"/>
                    <a:lumOff val="40000"/>
                  </a:schemeClr>
                </a:solidFill>
              </a:rPr>
              <a:t> Suprême associe gaufrette et chocolat, </a:t>
            </a:r>
            <a:r>
              <a:rPr lang="fr-FR" dirty="0" err="1">
                <a:solidFill>
                  <a:schemeClr val="accent4">
                    <a:lumMod val="60000"/>
                    <a:lumOff val="40000"/>
                  </a:schemeClr>
                </a:solidFill>
              </a:rPr>
              <a:t>Choco</a:t>
            </a:r>
            <a:r>
              <a:rPr lang="fr-FR" dirty="0">
                <a:solidFill>
                  <a:schemeClr val="accent4">
                    <a:lumMod val="60000"/>
                    <a:lumOff val="40000"/>
                  </a:schemeClr>
                </a:solidFill>
              </a:rPr>
              <a:t> Tutti, génoise et chocolat, tandis que </a:t>
            </a:r>
            <a:r>
              <a:rPr lang="fr-FR" dirty="0" err="1">
                <a:solidFill>
                  <a:schemeClr val="accent4">
                    <a:lumMod val="60000"/>
                    <a:lumOff val="40000"/>
                  </a:schemeClr>
                </a:solidFill>
              </a:rPr>
              <a:t>Choco</a:t>
            </a:r>
            <a:r>
              <a:rPr lang="fr-FR" dirty="0">
                <a:solidFill>
                  <a:schemeClr val="accent4">
                    <a:lumMod val="60000"/>
                    <a:lumOff val="40000"/>
                  </a:schemeClr>
                </a:solidFill>
              </a:rPr>
              <a:t> Twist est un gâteau moelleux. </a:t>
            </a:r>
          </a:p>
        </p:txBody>
      </p:sp>
      <p:pic>
        <p:nvPicPr>
          <p:cNvPr id="7" name="Image 6"/>
          <p:cNvPicPr/>
          <p:nvPr/>
        </p:nvPicPr>
        <p:blipFill rotWithShape="1">
          <a:blip r:embed="rId2">
            <a:extLst>
              <a:ext uri="{28A0092B-C50C-407E-A947-70E740481C1C}">
                <a14:useLocalDpi xmlns:a14="http://schemas.microsoft.com/office/drawing/2010/main" val="0"/>
              </a:ext>
            </a:extLst>
          </a:blip>
          <a:srcRect l="6596" t="16965" r="7874"/>
          <a:stretch/>
        </p:blipFill>
        <p:spPr bwMode="auto">
          <a:xfrm>
            <a:off x="6813867" y="2925738"/>
            <a:ext cx="5511272" cy="2388127"/>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4768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806836662"/>
              </p:ext>
            </p:extLst>
          </p:nvPr>
        </p:nvGraphicFramePr>
        <p:xfrm>
          <a:off x="-2988245" y="324828"/>
          <a:ext cx="19010112" cy="6282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0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smtClean="0">
                <a:solidFill>
                  <a:schemeClr val="bg1"/>
                </a:solidFill>
              </a:rPr>
              <a:t>SERVICES ASSOCIES</a:t>
            </a:r>
            <a:endParaRPr lang="fr-FR" b="1" dirty="0">
              <a:solidFill>
                <a:schemeClr val="bg1"/>
              </a:solidFill>
            </a:endParaRPr>
          </a:p>
        </p:txBody>
      </p:sp>
      <p:sp>
        <p:nvSpPr>
          <p:cNvPr id="3" name="Espace réservé du texte 2"/>
          <p:cNvSpPr>
            <a:spLocks noGrp="1"/>
          </p:cNvSpPr>
          <p:nvPr>
            <p:ph type="body" idx="1"/>
          </p:nvPr>
        </p:nvSpPr>
        <p:spPr>
          <a:xfrm>
            <a:off x="612155" y="1846670"/>
            <a:ext cx="5418677" cy="639910"/>
          </a:xfrm>
        </p:spPr>
        <p:txBody>
          <a:bodyPr>
            <a:normAutofit fontScale="85000" lnSpcReduction="20000"/>
          </a:bodyPr>
          <a:lstStyle/>
          <a:p>
            <a:r>
              <a:rPr lang="fr-FR" dirty="0" smtClean="0"/>
              <a:t>►Un coaching adapté à toutes les personnalités ! </a:t>
            </a:r>
            <a:endParaRPr lang="fr-FR" dirty="0"/>
          </a:p>
        </p:txBody>
      </p:sp>
      <p:sp>
        <p:nvSpPr>
          <p:cNvPr id="4" name="Espace réservé du contenu 3"/>
          <p:cNvSpPr>
            <a:spLocks noGrp="1"/>
          </p:cNvSpPr>
          <p:nvPr>
            <p:ph sz="half" idx="2"/>
          </p:nvPr>
        </p:nvSpPr>
        <p:spPr>
          <a:xfrm>
            <a:off x="612155" y="2938913"/>
            <a:ext cx="5454684" cy="3367093"/>
          </a:xfrm>
        </p:spPr>
        <p:txBody>
          <a:bodyPr>
            <a:normAutofit fontScale="70000" lnSpcReduction="20000"/>
          </a:bodyPr>
          <a:lstStyle/>
          <a:p>
            <a:pPr algn="just"/>
            <a:r>
              <a:rPr lang="fr-FR" b="1" i="1" u="sng" dirty="0" smtClean="0"/>
              <a:t>Idée </a:t>
            </a:r>
            <a:r>
              <a:rPr lang="fr-FR" dirty="0" smtClean="0"/>
              <a:t>: </a:t>
            </a:r>
            <a:r>
              <a:rPr lang="fr-FR" dirty="0" smtClean="0">
                <a:solidFill>
                  <a:schemeClr val="accent4">
                    <a:lumMod val="60000"/>
                    <a:lumOff val="40000"/>
                  </a:schemeClr>
                </a:solidFill>
              </a:rPr>
              <a:t>Offrir un coaching personnalisé, correspond à tous les goûts.</a:t>
            </a:r>
            <a:r>
              <a:rPr lang="fr-FR" dirty="0" smtClean="0"/>
              <a:t/>
            </a:r>
            <a:br>
              <a:rPr lang="fr-FR" dirty="0" smtClean="0"/>
            </a:br>
            <a:endParaRPr lang="fr-FR" b="1" i="1" u="sng" dirty="0" smtClean="0"/>
          </a:p>
          <a:p>
            <a:pPr algn="just"/>
            <a:r>
              <a:rPr lang="fr-FR" b="1" i="1" u="sng" dirty="0" smtClean="0"/>
              <a:t>Exemple </a:t>
            </a:r>
            <a:r>
              <a:rPr lang="fr-FR" dirty="0" smtClean="0"/>
              <a:t>: </a:t>
            </a:r>
            <a:r>
              <a:rPr lang="fr-FR" dirty="0">
                <a:solidFill>
                  <a:schemeClr val="accent4">
                    <a:lumMod val="60000"/>
                    <a:lumOff val="40000"/>
                  </a:schemeClr>
                </a:solidFill>
              </a:rPr>
              <a:t>L’enseigne Leroy Merlin développe dans son magasin témoin de valenciennes un nouveau concept de service associé. Ce service permet aux consommateurs de bénéficier d’un coaching personnalisé en fonction de leurs envies, goûts et désirs. Une conseillère déco est à la disposition des consommateurs en magasin ou à domicile pour un tarif de 150€. </a:t>
            </a:r>
          </a:p>
          <a:p>
            <a:endParaRPr lang="fr-FR" dirty="0"/>
          </a:p>
        </p:txBody>
      </p:sp>
      <p:pic>
        <p:nvPicPr>
          <p:cNvPr id="7" name="Image 6"/>
          <p:cNvPicPr/>
          <p:nvPr/>
        </p:nvPicPr>
        <p:blipFill rotWithShape="1">
          <a:blip r:embed="rId2" cstate="print">
            <a:extLst>
              <a:ext uri="{28A0092B-C50C-407E-A947-70E740481C1C}">
                <a14:useLocalDpi xmlns:a14="http://schemas.microsoft.com/office/drawing/2010/main" val="0"/>
              </a:ext>
            </a:extLst>
          </a:blip>
          <a:srcRect t="6725" r="28906" b="34765"/>
          <a:stretch/>
        </p:blipFill>
        <p:spPr bwMode="auto">
          <a:xfrm>
            <a:off x="7524923" y="1845618"/>
            <a:ext cx="4064940" cy="4460388"/>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2578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155" y="2349674"/>
            <a:ext cx="11341418" cy="2176190"/>
          </a:xfrm>
          <a:solidFill>
            <a:srgbClr val="0070C0"/>
          </a:solidFill>
        </p:spPr>
        <p:txBody>
          <a:bodyPr/>
          <a:lstStyle/>
          <a:p>
            <a:pPr algn="ctr"/>
            <a:r>
              <a:rPr lang="fr-FR" b="1" dirty="0" smtClean="0">
                <a:solidFill>
                  <a:schemeClr val="bg1"/>
                </a:solidFill>
              </a:rPr>
              <a:t>STRATEGIQUE</a:t>
            </a:r>
            <a:endParaRPr lang="fr-FR" b="1" dirty="0">
              <a:solidFill>
                <a:schemeClr val="bg1"/>
              </a:solidFill>
            </a:endParaRPr>
          </a:p>
        </p:txBody>
      </p:sp>
    </p:spTree>
    <p:extLst>
      <p:ext uri="{BB962C8B-B14F-4D97-AF65-F5344CB8AC3E}">
        <p14:creationId xmlns:p14="http://schemas.microsoft.com/office/powerpoint/2010/main" val="3247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70C0"/>
          </a:solidFill>
        </p:spPr>
        <p:txBody>
          <a:bodyPr/>
          <a:lstStyle/>
          <a:p>
            <a:pPr algn="ctr"/>
            <a:r>
              <a:rPr lang="fr-FR" b="1" dirty="0" smtClean="0">
                <a:solidFill>
                  <a:schemeClr val="bg1"/>
                </a:solidFill>
              </a:rPr>
              <a:t>NORMES ET REGLEMENTATIONS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Une sécurité renforcée !</a:t>
            </a:r>
            <a:endParaRPr lang="fr-FR" dirty="0"/>
          </a:p>
        </p:txBody>
      </p:sp>
      <p:sp>
        <p:nvSpPr>
          <p:cNvPr id="4" name="Espace réservé du contenu 3"/>
          <p:cNvSpPr>
            <a:spLocks noGrp="1"/>
          </p:cNvSpPr>
          <p:nvPr>
            <p:ph sz="half" idx="2"/>
          </p:nvPr>
        </p:nvSpPr>
        <p:spPr>
          <a:xfrm>
            <a:off x="630079" y="2438965"/>
            <a:ext cx="5598700" cy="4231189"/>
          </a:xfrm>
        </p:spPr>
        <p:txBody>
          <a:bodyPr>
            <a:normAutofit fontScale="62500" lnSpcReduction="20000"/>
          </a:bodyPr>
          <a:lstStyle/>
          <a:p>
            <a:pPr algn="just"/>
            <a:r>
              <a:rPr lang="fr-FR" b="1" i="1" u="sng" dirty="0" smtClean="0"/>
              <a:t> Idée </a:t>
            </a:r>
            <a:r>
              <a:rPr lang="fr-FR" b="1" i="1" dirty="0" smtClean="0"/>
              <a:t>: </a:t>
            </a:r>
            <a:r>
              <a:rPr lang="fr-FR" dirty="0" smtClean="0">
                <a:solidFill>
                  <a:srgbClr val="3895D4"/>
                </a:solidFill>
              </a:rPr>
              <a:t>Garantir une sécurité maximale et protéger le mieux possible en cas d’accident</a:t>
            </a:r>
            <a:r>
              <a:rPr lang="fr-FR" dirty="0" smtClean="0"/>
              <a:t>.  </a:t>
            </a:r>
            <a:br>
              <a:rPr lang="fr-FR" dirty="0" smtClean="0"/>
            </a:br>
            <a:endParaRPr lang="fr-FR" dirty="0" smtClean="0"/>
          </a:p>
          <a:p>
            <a:pPr algn="just"/>
            <a:r>
              <a:rPr lang="fr-FR" b="1" i="1" u="sng" dirty="0" smtClean="0"/>
              <a:t>Exemple</a:t>
            </a:r>
            <a:r>
              <a:rPr lang="fr-FR" dirty="0" smtClean="0"/>
              <a:t> : </a:t>
            </a:r>
            <a:r>
              <a:rPr lang="fr-FR" dirty="0" smtClean="0">
                <a:solidFill>
                  <a:srgbClr val="3895D4"/>
                </a:solidFill>
              </a:rPr>
              <a:t>La </a:t>
            </a:r>
            <a:r>
              <a:rPr lang="fr-FR" dirty="0">
                <a:solidFill>
                  <a:srgbClr val="3895D4"/>
                </a:solidFill>
              </a:rPr>
              <a:t>norme </a:t>
            </a:r>
            <a:r>
              <a:rPr lang="fr-FR" dirty="0" err="1">
                <a:solidFill>
                  <a:srgbClr val="3895D4"/>
                </a:solidFill>
              </a:rPr>
              <a:t>i-Size</a:t>
            </a:r>
            <a:r>
              <a:rPr lang="fr-FR" dirty="0">
                <a:solidFill>
                  <a:srgbClr val="3895D4"/>
                </a:solidFill>
              </a:rPr>
              <a:t> </a:t>
            </a:r>
            <a:r>
              <a:rPr lang="fr-FR" dirty="0" smtClean="0">
                <a:solidFill>
                  <a:srgbClr val="3895D4"/>
                </a:solidFill>
              </a:rPr>
              <a:t>. C’est une nouvelle </a:t>
            </a:r>
            <a:r>
              <a:rPr lang="fr-FR" dirty="0">
                <a:solidFill>
                  <a:srgbClr val="3895D4"/>
                </a:solidFill>
              </a:rPr>
              <a:t>réglementation européenne qui régit l’homologation des sièges auto pour enfants. </a:t>
            </a:r>
            <a:r>
              <a:rPr lang="fr-FR" dirty="0" smtClean="0">
                <a:solidFill>
                  <a:srgbClr val="3895D4"/>
                </a:solidFill>
              </a:rPr>
              <a:t>Jusqu’à présent, le marquage « </a:t>
            </a:r>
            <a:r>
              <a:rPr lang="fr-FR" dirty="0" err="1" smtClean="0">
                <a:solidFill>
                  <a:srgbClr val="3895D4"/>
                </a:solidFill>
              </a:rPr>
              <a:t>Isofix</a:t>
            </a:r>
            <a:r>
              <a:rPr lang="fr-FR" dirty="0" smtClean="0">
                <a:solidFill>
                  <a:srgbClr val="3895D4"/>
                </a:solidFill>
              </a:rPr>
              <a:t> » était détaillé par 3 pictogrammes, mais avec la nouvelle norme, il en comportera un 4</a:t>
            </a:r>
            <a:r>
              <a:rPr lang="fr-FR" baseline="30000" dirty="0" smtClean="0">
                <a:solidFill>
                  <a:srgbClr val="3895D4"/>
                </a:solidFill>
              </a:rPr>
              <a:t>ème</a:t>
            </a:r>
            <a:r>
              <a:rPr lang="fr-FR" dirty="0" smtClean="0">
                <a:solidFill>
                  <a:srgbClr val="3895D4"/>
                </a:solidFill>
              </a:rPr>
              <a:t> représentant le siège auto en position « dos à la route » et maintenu par la sangle « top </a:t>
            </a:r>
            <a:r>
              <a:rPr lang="fr-FR" dirty="0" err="1" smtClean="0">
                <a:solidFill>
                  <a:srgbClr val="3895D4"/>
                </a:solidFill>
              </a:rPr>
              <a:t>tether</a:t>
            </a:r>
            <a:r>
              <a:rPr lang="fr-FR" dirty="0" smtClean="0">
                <a:solidFill>
                  <a:srgbClr val="3895D4"/>
                </a:solidFill>
              </a:rPr>
              <a:t> », ce qui renforce la protection </a:t>
            </a:r>
            <a:r>
              <a:rPr lang="fr-FR" dirty="0">
                <a:solidFill>
                  <a:srgbClr val="3895D4"/>
                </a:solidFill>
              </a:rPr>
              <a:t>des enfants </a:t>
            </a:r>
            <a:r>
              <a:rPr lang="fr-FR" dirty="0" smtClean="0">
                <a:solidFill>
                  <a:srgbClr val="3895D4"/>
                </a:solidFill>
              </a:rPr>
              <a:t>grâce au nouveau système qui oblige la ceinture ventrale a concentrer les efforts sur le bassin de l’enfant et non plus au niveau de l’abdomen. L’introduction </a:t>
            </a:r>
            <a:r>
              <a:rPr lang="fr-FR" dirty="0">
                <a:solidFill>
                  <a:srgbClr val="3895D4"/>
                </a:solidFill>
              </a:rPr>
              <a:t>de l’</a:t>
            </a:r>
            <a:r>
              <a:rPr lang="fr-FR" dirty="0" err="1">
                <a:solidFill>
                  <a:srgbClr val="3895D4"/>
                </a:solidFill>
              </a:rPr>
              <a:t>i-Size</a:t>
            </a:r>
            <a:r>
              <a:rPr lang="fr-FR" dirty="0">
                <a:solidFill>
                  <a:srgbClr val="3895D4"/>
                </a:solidFill>
              </a:rPr>
              <a:t> vient donc en complément de </a:t>
            </a:r>
            <a:r>
              <a:rPr lang="fr-FR" dirty="0" smtClean="0">
                <a:solidFill>
                  <a:srgbClr val="3895D4"/>
                </a:solidFill>
              </a:rPr>
              <a:t>la norme déjà existante </a:t>
            </a:r>
            <a:r>
              <a:rPr lang="fr-FR" dirty="0">
                <a:solidFill>
                  <a:srgbClr val="3895D4"/>
                </a:solidFill>
              </a:rPr>
              <a:t>R44/04 mais ne concerne que les sièges qui utilisent une </a:t>
            </a:r>
            <a:r>
              <a:rPr lang="fr-FR" dirty="0" smtClean="0">
                <a:solidFill>
                  <a:srgbClr val="3895D4"/>
                </a:solidFill>
              </a:rPr>
              <a:t>fixation </a:t>
            </a:r>
            <a:r>
              <a:rPr lang="fr-FR" dirty="0" err="1" smtClean="0">
                <a:solidFill>
                  <a:srgbClr val="3895D4"/>
                </a:solidFill>
              </a:rPr>
              <a:t>Isofix</a:t>
            </a:r>
            <a:r>
              <a:rPr lang="fr-FR" dirty="0" smtClean="0">
                <a:solidFill>
                  <a:srgbClr val="3895D4"/>
                </a:solidFill>
              </a:rPr>
              <a:t>. </a:t>
            </a:r>
            <a:endParaRPr lang="fr-FR" dirty="0">
              <a:solidFill>
                <a:srgbClr val="3895D4"/>
              </a:solidFill>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6876851" y="1949574"/>
            <a:ext cx="2088232" cy="208823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9181107" y="4003803"/>
            <a:ext cx="2448272" cy="2289775"/>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177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70C0"/>
          </a:solidFill>
        </p:spPr>
        <p:txBody>
          <a:bodyPr/>
          <a:lstStyle/>
          <a:p>
            <a:pPr algn="ctr"/>
            <a:r>
              <a:rPr lang="fr-FR" b="1" dirty="0" smtClean="0">
                <a:solidFill>
                  <a:schemeClr val="bg1"/>
                </a:solidFill>
              </a:rPr>
              <a:t>ALLIANCES ET PARTENARIATS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Etre préparer à tout !</a:t>
            </a:r>
            <a:endParaRPr lang="fr-FR" dirty="0"/>
          </a:p>
        </p:txBody>
      </p:sp>
      <p:sp>
        <p:nvSpPr>
          <p:cNvPr id="4" name="Espace réservé du contenu 3"/>
          <p:cNvSpPr>
            <a:spLocks noGrp="1"/>
          </p:cNvSpPr>
          <p:nvPr>
            <p:ph sz="half" idx="2"/>
          </p:nvPr>
        </p:nvSpPr>
        <p:spPr>
          <a:xfrm>
            <a:off x="630079" y="2438965"/>
            <a:ext cx="5454684" cy="4591229"/>
          </a:xfrm>
        </p:spPr>
        <p:txBody>
          <a:bodyPr>
            <a:normAutofit fontScale="70000" lnSpcReduction="20000"/>
          </a:bodyPr>
          <a:lstStyle/>
          <a:p>
            <a:pPr algn="just"/>
            <a:r>
              <a:rPr lang="fr-FR" b="1" i="1" u="sng" dirty="0" smtClean="0"/>
              <a:t> Idée :</a:t>
            </a:r>
            <a:r>
              <a:rPr lang="fr-FR" b="1" i="1" dirty="0" smtClean="0"/>
              <a:t> </a:t>
            </a:r>
            <a:r>
              <a:rPr lang="fr-FR" dirty="0" smtClean="0">
                <a:solidFill>
                  <a:srgbClr val="78B7E2"/>
                </a:solidFill>
              </a:rPr>
              <a:t>Montrer les situations à risque et montrer </a:t>
            </a:r>
            <a:r>
              <a:rPr lang="fr-FR" dirty="0">
                <a:solidFill>
                  <a:srgbClr val="78B7E2"/>
                </a:solidFill>
              </a:rPr>
              <a:t>la vraie vie et les situations à risque que nous affrontons sur la </a:t>
            </a:r>
            <a:r>
              <a:rPr lang="fr-FR" dirty="0" smtClean="0">
                <a:solidFill>
                  <a:srgbClr val="78B7E2"/>
                </a:solidFill>
              </a:rPr>
              <a:t>p</a:t>
            </a:r>
            <a:r>
              <a:rPr lang="fr-FR" dirty="0" smtClean="0"/>
              <a:t>lanète !</a:t>
            </a:r>
            <a:br>
              <a:rPr lang="fr-FR" dirty="0" smtClean="0"/>
            </a:br>
            <a:endParaRPr lang="fr-FR" dirty="0" smtClean="0"/>
          </a:p>
          <a:p>
            <a:pPr algn="just"/>
            <a:r>
              <a:rPr lang="fr-FR" b="1" i="1" u="sng" dirty="0" smtClean="0"/>
              <a:t>Exemple </a:t>
            </a:r>
            <a:r>
              <a:rPr lang="fr-FR" dirty="0" smtClean="0"/>
              <a:t>: </a:t>
            </a:r>
            <a:r>
              <a:rPr lang="fr-FR" dirty="0" smtClean="0">
                <a:solidFill>
                  <a:srgbClr val="78B7E2"/>
                </a:solidFill>
              </a:rPr>
              <a:t>Le partenariat entre Allianz et Google Street </a:t>
            </a:r>
            <a:r>
              <a:rPr lang="fr-FR" dirty="0" err="1" smtClean="0">
                <a:solidFill>
                  <a:srgbClr val="78B7E2"/>
                </a:solidFill>
              </a:rPr>
              <a:t>View</a:t>
            </a:r>
            <a:r>
              <a:rPr lang="fr-FR" dirty="0" smtClean="0">
                <a:solidFill>
                  <a:srgbClr val="78B7E2"/>
                </a:solidFill>
              </a:rPr>
              <a:t>. Pour </a:t>
            </a:r>
            <a:r>
              <a:rPr lang="fr-FR" dirty="0">
                <a:solidFill>
                  <a:srgbClr val="78B7E2"/>
                </a:solidFill>
              </a:rPr>
              <a:t>être plus près de la réalité, « Allianz Real Life » s'appuie sur la puissance de Google Street </a:t>
            </a:r>
            <a:r>
              <a:rPr lang="fr-FR" dirty="0" err="1">
                <a:solidFill>
                  <a:srgbClr val="78B7E2"/>
                </a:solidFill>
              </a:rPr>
              <a:t>View</a:t>
            </a:r>
            <a:r>
              <a:rPr lang="fr-FR" dirty="0">
                <a:solidFill>
                  <a:srgbClr val="78B7E2"/>
                </a:solidFill>
              </a:rPr>
              <a:t> qui permet d'afficher des situations réelles et ce pratiquement en live, dans lesquelles nous pourrions faire appel au service d'un assureur. Plus besoin de longs argumentaires, ni d'envisager un nombre improbable de situations, les internautes vont se documenter en direct sur la plateforme et découvrir quels services sont exactement adaptés à telle ou telle situation</a:t>
            </a:r>
            <a:r>
              <a:rPr lang="fr-FR" dirty="0" smtClean="0"/>
              <a:t>.</a:t>
            </a:r>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813428" y="2304675"/>
            <a:ext cx="5505952" cy="300928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5613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70C0"/>
          </a:solidFill>
        </p:spPr>
        <p:txBody>
          <a:bodyPr/>
          <a:lstStyle/>
          <a:p>
            <a:pPr algn="ctr"/>
            <a:r>
              <a:rPr lang="fr-FR" b="1" dirty="0" smtClean="0">
                <a:solidFill>
                  <a:schemeClr val="bg1"/>
                </a:solidFill>
              </a:rPr>
              <a:t>STRATEGIE ET BUSINESS MODEL</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 service encore plus rapide ! </a:t>
            </a:r>
            <a:endParaRPr lang="fr-FR" dirty="0"/>
          </a:p>
        </p:txBody>
      </p:sp>
      <p:sp>
        <p:nvSpPr>
          <p:cNvPr id="4" name="Espace réservé du contenu 3"/>
          <p:cNvSpPr>
            <a:spLocks noGrp="1"/>
          </p:cNvSpPr>
          <p:nvPr>
            <p:ph sz="half" idx="2"/>
          </p:nvPr>
        </p:nvSpPr>
        <p:spPr>
          <a:xfrm>
            <a:off x="630079" y="2438965"/>
            <a:ext cx="5454684" cy="4303197"/>
          </a:xfrm>
        </p:spPr>
        <p:txBody>
          <a:bodyPr>
            <a:normAutofit fontScale="62500" lnSpcReduction="20000"/>
          </a:bodyPr>
          <a:lstStyle/>
          <a:p>
            <a:pPr algn="just"/>
            <a:r>
              <a:rPr lang="fr-FR" b="1" i="1" u="sng" dirty="0" smtClean="0"/>
              <a:t> Idée </a:t>
            </a:r>
            <a:r>
              <a:rPr lang="fr-FR" dirty="0" smtClean="0"/>
              <a:t>: </a:t>
            </a:r>
            <a:r>
              <a:rPr lang="fr-FR" dirty="0" smtClean="0">
                <a:solidFill>
                  <a:srgbClr val="78B7E2"/>
                </a:solidFill>
              </a:rPr>
              <a:t>Permettre aux clients d’être servis plus rapidement. </a:t>
            </a:r>
          </a:p>
          <a:p>
            <a:pPr algn="just"/>
            <a:endParaRPr lang="fr-FR" b="1" i="1" u="sng" dirty="0" smtClean="0"/>
          </a:p>
          <a:p>
            <a:pPr algn="just"/>
            <a:r>
              <a:rPr lang="fr-FR" b="1" i="1" u="sng" dirty="0" smtClean="0"/>
              <a:t>Exemple </a:t>
            </a:r>
            <a:r>
              <a:rPr lang="fr-FR" dirty="0" smtClean="0"/>
              <a:t>: </a:t>
            </a:r>
            <a:r>
              <a:rPr lang="fr-FR" dirty="0">
                <a:solidFill>
                  <a:srgbClr val="78B7E2"/>
                </a:solidFill>
              </a:rPr>
              <a:t>McDonald’s lance un service de paiement en ligne : </a:t>
            </a:r>
            <a:r>
              <a:rPr lang="fr-FR" u="sng" dirty="0" err="1" smtClean="0">
                <a:solidFill>
                  <a:srgbClr val="78B7E2"/>
                </a:solidFill>
                <a:hlinkClick r:id="rId2"/>
              </a:rPr>
              <a:t>GoMcDo</a:t>
            </a:r>
            <a:r>
              <a:rPr lang="fr-FR" dirty="0">
                <a:solidFill>
                  <a:srgbClr val="78B7E2"/>
                </a:solidFill>
              </a:rPr>
              <a:t> </a:t>
            </a:r>
            <a:r>
              <a:rPr lang="fr-FR" dirty="0" smtClean="0">
                <a:solidFill>
                  <a:srgbClr val="78B7E2"/>
                </a:solidFill>
              </a:rPr>
              <a:t>qui permet </a:t>
            </a:r>
            <a:r>
              <a:rPr lang="fr-FR" dirty="0">
                <a:solidFill>
                  <a:srgbClr val="78B7E2"/>
                </a:solidFill>
              </a:rPr>
              <a:t>de réaliser une commande directement sur son </a:t>
            </a:r>
            <a:r>
              <a:rPr lang="fr-FR" dirty="0" err="1">
                <a:solidFill>
                  <a:srgbClr val="78B7E2"/>
                </a:solidFill>
              </a:rPr>
              <a:t>smartphone</a:t>
            </a:r>
            <a:r>
              <a:rPr lang="fr-FR" dirty="0">
                <a:solidFill>
                  <a:srgbClr val="78B7E2"/>
                </a:solidFill>
              </a:rPr>
              <a:t> grâce à l’application mais aussi sur le site internet GoMcDo.fr. La commande est à retirer directement au restaurant le plus proche, le paiement est à effectuer en ligne. Grâce à cette stratégie, McDonald’s se différencie de ses concurrents en proposant une offre nouvelle, ainsi qu’un nouveau mode de paiement en ligne, permettant une certains accessibilité et une mobilité pour les consommateurs. </a:t>
            </a:r>
          </a:p>
          <a:p>
            <a:endParaRPr lang="fr-FR" dirty="0"/>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6516811" y="2274389"/>
            <a:ext cx="5756910" cy="324421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263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70C0"/>
          </a:solidFill>
        </p:spPr>
        <p:txBody>
          <a:bodyPr/>
          <a:lstStyle/>
          <a:p>
            <a:pPr algn="ctr"/>
            <a:r>
              <a:rPr lang="fr-FR" b="1" dirty="0" smtClean="0">
                <a:solidFill>
                  <a:schemeClr val="bg1"/>
                </a:solidFill>
              </a:rPr>
              <a:t>CHANGEMENTS ORGANISATIONNELS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Etre VIP a un prix ! </a:t>
            </a:r>
            <a:endParaRPr lang="fr-FR" dirty="0"/>
          </a:p>
        </p:txBody>
      </p:sp>
      <p:sp>
        <p:nvSpPr>
          <p:cNvPr id="4" name="Espace réservé du contenu 3"/>
          <p:cNvSpPr>
            <a:spLocks noGrp="1"/>
          </p:cNvSpPr>
          <p:nvPr>
            <p:ph sz="half" idx="2"/>
          </p:nvPr>
        </p:nvSpPr>
        <p:spPr>
          <a:xfrm>
            <a:off x="252115" y="2277667"/>
            <a:ext cx="5832648" cy="5040559"/>
          </a:xfrm>
        </p:spPr>
        <p:txBody>
          <a:bodyPr>
            <a:normAutofit fontScale="55000" lnSpcReduction="20000"/>
          </a:bodyPr>
          <a:lstStyle/>
          <a:p>
            <a:pPr algn="just"/>
            <a:r>
              <a:rPr lang="fr-FR" b="1" i="1" u="sng" dirty="0" smtClean="0"/>
              <a:t> </a:t>
            </a:r>
            <a:r>
              <a:rPr lang="fr-FR" sz="3300" b="1" i="1" u="sng" dirty="0" smtClean="0"/>
              <a:t>Idée </a:t>
            </a:r>
            <a:r>
              <a:rPr lang="fr-FR" sz="3300" dirty="0" smtClean="0"/>
              <a:t>: </a:t>
            </a:r>
            <a:r>
              <a:rPr lang="fr-FR" sz="3300" dirty="0" smtClean="0">
                <a:solidFill>
                  <a:srgbClr val="78B7E2"/>
                </a:solidFill>
              </a:rPr>
              <a:t>Offrir la possibilité aux clients d’avoir des prix inédits et attractifs grâce à un abonnement mensuel.</a:t>
            </a:r>
          </a:p>
          <a:p>
            <a:pPr algn="just"/>
            <a:endParaRPr lang="fr-FR" sz="3300" dirty="0" smtClean="0"/>
          </a:p>
          <a:p>
            <a:pPr algn="just"/>
            <a:r>
              <a:rPr lang="fr-FR" sz="3300" b="1" i="1" u="sng" dirty="0" smtClean="0"/>
              <a:t>Exemple </a:t>
            </a:r>
            <a:r>
              <a:rPr lang="fr-FR" sz="3300" dirty="0" smtClean="0"/>
              <a:t>: </a:t>
            </a:r>
            <a:r>
              <a:rPr lang="fr-FR" sz="3300" dirty="0" smtClean="0">
                <a:solidFill>
                  <a:srgbClr val="78B7E2"/>
                </a:solidFill>
              </a:rPr>
              <a:t>Les changements du site JUST FAB. C’est un site marchand </a:t>
            </a:r>
            <a:r>
              <a:rPr lang="fr-FR" sz="3300" dirty="0">
                <a:solidFill>
                  <a:srgbClr val="78B7E2"/>
                </a:solidFill>
              </a:rPr>
              <a:t>de chaussures sur </a:t>
            </a:r>
            <a:r>
              <a:rPr lang="fr-FR" sz="3300" dirty="0" smtClean="0">
                <a:solidFill>
                  <a:srgbClr val="78B7E2"/>
                </a:solidFill>
              </a:rPr>
              <a:t>internet proposant </a:t>
            </a:r>
            <a:r>
              <a:rPr lang="fr-FR" sz="3300" dirty="0">
                <a:solidFill>
                  <a:srgbClr val="78B7E2"/>
                </a:solidFill>
              </a:rPr>
              <a:t>des prix très attractifs et une offre </a:t>
            </a:r>
            <a:r>
              <a:rPr lang="fr-FR" sz="3300" dirty="0" smtClean="0">
                <a:solidFill>
                  <a:srgbClr val="78B7E2"/>
                </a:solidFill>
              </a:rPr>
              <a:t>variée. </a:t>
            </a:r>
            <a:r>
              <a:rPr lang="fr-FR" sz="3300" dirty="0">
                <a:solidFill>
                  <a:srgbClr val="78B7E2"/>
                </a:solidFill>
              </a:rPr>
              <a:t>JUST FAB </a:t>
            </a:r>
            <a:r>
              <a:rPr lang="fr-FR" sz="3300" dirty="0" smtClean="0">
                <a:solidFill>
                  <a:srgbClr val="78B7E2"/>
                </a:solidFill>
              </a:rPr>
              <a:t>a ajouté </a:t>
            </a:r>
            <a:r>
              <a:rPr lang="fr-FR" sz="3300" dirty="0">
                <a:solidFill>
                  <a:srgbClr val="78B7E2"/>
                </a:solidFill>
              </a:rPr>
              <a:t>une nouveauté à ces achats en ligne en proposant un « club VIP » permettant d’acheter à prix réduits des chaussures mais surtout d’avoir un abonnement d’achat. En effet, chaque membre VIP est abonné et est débité chaque mois de 39,95€ sur son compte bancaire même si il n’a pas effectué d’achat</a:t>
            </a:r>
            <a:r>
              <a:rPr lang="fr-FR" sz="3300" dirty="0" smtClean="0">
                <a:solidFill>
                  <a:srgbClr val="78B7E2"/>
                </a:solidFill>
              </a:rPr>
              <a:t>.  Pour cela, le site connaît quelques critiques. En effet, même s’il propose aux membres VIP de préciser au début de </a:t>
            </a:r>
            <a:r>
              <a:rPr lang="fr-FR" sz="3300" dirty="0">
                <a:solidFill>
                  <a:srgbClr val="78B7E2"/>
                </a:solidFill>
              </a:rPr>
              <a:t>chaque </a:t>
            </a:r>
            <a:r>
              <a:rPr lang="fr-FR" sz="3300" dirty="0" smtClean="0">
                <a:solidFill>
                  <a:srgbClr val="78B7E2"/>
                </a:solidFill>
              </a:rPr>
              <a:t>mois qu’ils ne </a:t>
            </a:r>
            <a:r>
              <a:rPr lang="fr-FR" sz="3300" dirty="0">
                <a:solidFill>
                  <a:srgbClr val="78B7E2"/>
                </a:solidFill>
              </a:rPr>
              <a:t>feront aucun achat, le fait que le débit du compte soit reconduit tous les mois de façon tacite ne fait pas du tout l’unanimité. </a:t>
            </a:r>
            <a:endParaRPr lang="fr-FR" dirty="0">
              <a:solidFill>
                <a:srgbClr val="78B7E2"/>
              </a:solidFill>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6660827" y="3285778"/>
            <a:ext cx="5663852" cy="3152309"/>
          </a:xfrm>
          <a:prstGeom prst="rect">
            <a:avLst/>
          </a:prstGeom>
          <a:noFill/>
          <a:ln>
            <a:solidFill>
              <a:schemeClr val="accent1"/>
            </a:solidFill>
          </a:ln>
          <a:effectLst>
            <a:outerShdw blurRad="50800" dist="38100" dir="2700000" algn="tl" rotWithShape="0">
              <a:prstClr val="black">
                <a:alpha val="40000"/>
              </a:prstClr>
            </a:outerShdw>
          </a:effectLst>
        </p:spPr>
      </p:pic>
      <p:sp>
        <p:nvSpPr>
          <p:cNvPr id="8" name="ZoneTexte 7"/>
          <p:cNvSpPr txBox="1"/>
          <p:nvPr/>
        </p:nvSpPr>
        <p:spPr>
          <a:xfrm>
            <a:off x="6300787" y="1773610"/>
            <a:ext cx="6285541" cy="1677382"/>
          </a:xfrm>
          <a:prstGeom prst="rect">
            <a:avLst/>
          </a:prstGeom>
          <a:noFill/>
        </p:spPr>
        <p:txBody>
          <a:bodyPr wrap="square" rtlCol="0">
            <a:spAutoFit/>
          </a:bodyPr>
          <a:lstStyle/>
          <a:p>
            <a:pPr algn="just"/>
            <a:r>
              <a:rPr lang="fr-FR" sz="1800" dirty="0">
                <a:solidFill>
                  <a:srgbClr val="78B7E2"/>
                </a:solidFill>
              </a:rPr>
              <a:t>Ce type d’organisation, totalement inédit, permet notamment au site marchand de s’assurer un certain bénéfice chaque mois mais reste très mal vu de la part des consommateurs. </a:t>
            </a:r>
            <a:endParaRPr lang="fr-FR" sz="1800" dirty="0" smtClean="0">
              <a:solidFill>
                <a:srgbClr val="78B7E2"/>
              </a:solidFill>
            </a:endParaRPr>
          </a:p>
          <a:p>
            <a:endParaRPr lang="fr-FR" sz="1600" dirty="0"/>
          </a:p>
          <a:p>
            <a:endParaRPr lang="fr-FR" dirty="0"/>
          </a:p>
        </p:txBody>
      </p:sp>
    </p:spTree>
    <p:extLst>
      <p:ext uri="{BB962C8B-B14F-4D97-AF65-F5344CB8AC3E}">
        <p14:creationId xmlns:p14="http://schemas.microsoft.com/office/powerpoint/2010/main" val="2888532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70C0"/>
          </a:solidFill>
        </p:spPr>
        <p:txBody>
          <a:bodyPr/>
          <a:lstStyle/>
          <a:p>
            <a:pPr algn="ctr"/>
            <a:r>
              <a:rPr lang="fr-FR" b="1" dirty="0" smtClean="0">
                <a:solidFill>
                  <a:schemeClr val="bg1"/>
                </a:solidFill>
              </a:rPr>
              <a:t>ENTREPRISE A BENCHMARKER</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Etre meilleur que les autres !  </a:t>
            </a:r>
            <a:endParaRPr lang="fr-FR" dirty="0"/>
          </a:p>
        </p:txBody>
      </p:sp>
      <p:sp>
        <p:nvSpPr>
          <p:cNvPr id="4" name="Espace réservé du contenu 3"/>
          <p:cNvSpPr>
            <a:spLocks noGrp="1"/>
          </p:cNvSpPr>
          <p:nvPr>
            <p:ph sz="half" idx="2"/>
          </p:nvPr>
        </p:nvSpPr>
        <p:spPr/>
        <p:txBody>
          <a:bodyPr>
            <a:normAutofit fontScale="62500" lnSpcReduction="20000"/>
          </a:bodyPr>
          <a:lstStyle/>
          <a:p>
            <a:r>
              <a:rPr lang="fr-FR" b="1" i="1" u="sng" dirty="0" smtClean="0"/>
              <a:t>Idée </a:t>
            </a:r>
            <a:r>
              <a:rPr lang="fr-FR" dirty="0" smtClean="0"/>
              <a:t>: </a:t>
            </a:r>
            <a:r>
              <a:rPr lang="fr-FR" dirty="0" smtClean="0">
                <a:solidFill>
                  <a:srgbClr val="78B7E2"/>
                </a:solidFill>
              </a:rPr>
              <a:t>Se comparer aux concurrents pour offrir la meilleure offre à ses client et améliorer les points négatifs. </a:t>
            </a:r>
            <a:br>
              <a:rPr lang="fr-FR" dirty="0" smtClean="0">
                <a:solidFill>
                  <a:srgbClr val="78B7E2"/>
                </a:solidFill>
              </a:rPr>
            </a:br>
            <a:endParaRPr lang="fr-FR" dirty="0" smtClean="0">
              <a:solidFill>
                <a:srgbClr val="78B7E2"/>
              </a:solidFill>
            </a:endParaRPr>
          </a:p>
          <a:p>
            <a:pPr algn="just"/>
            <a:r>
              <a:rPr lang="fr-FR" b="1" i="1" u="sng" dirty="0" smtClean="0"/>
              <a:t>Exemple</a:t>
            </a:r>
            <a:r>
              <a:rPr lang="fr-FR" b="1" i="1" dirty="0" smtClean="0"/>
              <a:t> </a:t>
            </a:r>
            <a:r>
              <a:rPr lang="fr-FR" dirty="0" smtClean="0"/>
              <a:t>: </a:t>
            </a:r>
            <a:r>
              <a:rPr lang="fr-FR" dirty="0" smtClean="0">
                <a:solidFill>
                  <a:srgbClr val="78B7E2"/>
                </a:solidFill>
              </a:rPr>
              <a:t>Touteslesreducs.com </a:t>
            </a:r>
            <a:r>
              <a:rPr lang="fr-FR" dirty="0">
                <a:solidFill>
                  <a:srgbClr val="78B7E2"/>
                </a:solidFill>
              </a:rPr>
              <a:t>est un site internet permettant aux différents internautes d’obtenir des bons de réductions, codes </a:t>
            </a:r>
            <a:r>
              <a:rPr lang="fr-FR" dirty="0" smtClean="0">
                <a:solidFill>
                  <a:srgbClr val="78B7E2"/>
                </a:solidFill>
              </a:rPr>
              <a:t>promos </a:t>
            </a:r>
            <a:r>
              <a:rPr lang="fr-FR" dirty="0">
                <a:solidFill>
                  <a:srgbClr val="78B7E2"/>
                </a:solidFill>
              </a:rPr>
              <a:t>pour différents sites marchands tels que La Redoute ou encore </a:t>
            </a:r>
            <a:r>
              <a:rPr lang="fr-FR" dirty="0" err="1">
                <a:solidFill>
                  <a:srgbClr val="78B7E2"/>
                </a:solidFill>
              </a:rPr>
              <a:t>Zalando</a:t>
            </a:r>
            <a:r>
              <a:rPr lang="fr-FR" dirty="0">
                <a:solidFill>
                  <a:srgbClr val="78B7E2"/>
                </a:solidFill>
              </a:rPr>
              <a:t>. </a:t>
            </a:r>
            <a:r>
              <a:rPr lang="fr-FR" dirty="0" smtClean="0">
                <a:solidFill>
                  <a:srgbClr val="78B7E2"/>
                </a:solidFill>
              </a:rPr>
              <a:t>Ce </a:t>
            </a:r>
            <a:r>
              <a:rPr lang="fr-FR" dirty="0">
                <a:solidFill>
                  <a:srgbClr val="78B7E2"/>
                </a:solidFill>
              </a:rPr>
              <a:t>site internet met en place du </a:t>
            </a:r>
            <a:r>
              <a:rPr lang="fr-FR" dirty="0" err="1">
                <a:solidFill>
                  <a:srgbClr val="78B7E2"/>
                </a:solidFill>
              </a:rPr>
              <a:t>benchmarking</a:t>
            </a:r>
            <a:r>
              <a:rPr lang="fr-FR" dirty="0">
                <a:solidFill>
                  <a:srgbClr val="78B7E2"/>
                </a:solidFill>
              </a:rPr>
              <a:t> afin réaliser une étude comparative par rapport à ses concurrents sur des thèmes tels que le design, l’efficacité, la visibilité du site… </a:t>
            </a:r>
            <a:r>
              <a:rPr lang="fr-FR" dirty="0" smtClean="0">
                <a:solidFill>
                  <a:srgbClr val="78B7E2"/>
                </a:solidFill>
              </a:rPr>
              <a:t>Cette </a:t>
            </a:r>
            <a:r>
              <a:rPr lang="fr-FR" dirty="0">
                <a:solidFill>
                  <a:srgbClr val="78B7E2"/>
                </a:solidFill>
              </a:rPr>
              <a:t>étude permettra notamment aux dirigeants de mettre en place les améliorations nécessaires à la différenciation du site et à sa prospérité. </a:t>
            </a: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516811" y="2783579"/>
            <a:ext cx="5904656" cy="253923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614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2155" y="2349674"/>
            <a:ext cx="11341418" cy="2176190"/>
          </a:xfrm>
          <a:prstGeom prst="rect">
            <a:avLst/>
          </a:prstGeom>
          <a:solidFill>
            <a:srgbClr val="DD219A"/>
          </a:solidFill>
        </p:spPr>
        <p:txBody>
          <a:bodyPr vert="horz" lIns="111200" tIns="55600" rIns="111200" bIns="55600" rtlCol="0" anchor="ctr">
            <a:normAutofit/>
          </a:bodyPr>
          <a:lstStyle>
            <a:lvl1pPr algn="l" defTabSz="1112002" rtl="0" eaLnBrk="1" latinLnBrk="0" hangingPunct="1">
              <a:spcBef>
                <a:spcPct val="0"/>
              </a:spcBef>
              <a:buNone/>
              <a:defRPr sz="4900" kern="1200" spc="-122" baseline="0">
                <a:solidFill>
                  <a:schemeClr val="tx2"/>
                </a:solidFill>
                <a:latin typeface="+mj-lt"/>
                <a:ea typeface="+mj-ea"/>
                <a:cs typeface="+mj-cs"/>
              </a:defRPr>
            </a:lvl1pPr>
          </a:lstStyle>
          <a:p>
            <a:pPr algn="ctr"/>
            <a:r>
              <a:rPr lang="fr-FR" b="1" dirty="0" smtClean="0">
                <a:solidFill>
                  <a:schemeClr val="bg1"/>
                </a:solidFill>
              </a:rPr>
              <a:t>COMMERCIALE</a:t>
            </a:r>
            <a:endParaRPr lang="fr-FR" b="1" dirty="0">
              <a:solidFill>
                <a:schemeClr val="bg1"/>
              </a:solidFill>
            </a:endParaRPr>
          </a:p>
        </p:txBody>
      </p:sp>
    </p:spTree>
    <p:extLst>
      <p:ext uri="{BB962C8B-B14F-4D97-AF65-F5344CB8AC3E}">
        <p14:creationId xmlns:p14="http://schemas.microsoft.com/office/powerpoint/2010/main" val="36396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D219A"/>
          </a:solidFill>
        </p:spPr>
        <p:txBody>
          <a:bodyPr/>
          <a:lstStyle/>
          <a:p>
            <a:pPr algn="ctr"/>
            <a:r>
              <a:rPr lang="fr-FR" b="1" dirty="0" smtClean="0">
                <a:solidFill>
                  <a:schemeClr val="bg1"/>
                </a:solidFill>
              </a:rPr>
              <a:t>DISTRIBUTION</a:t>
            </a:r>
            <a:r>
              <a:rPr lang="fr-FR" dirty="0" smtClean="0"/>
              <a:t> </a:t>
            </a:r>
            <a:endParaRPr lang="fr-FR" dirty="0"/>
          </a:p>
        </p:txBody>
      </p:sp>
      <p:sp>
        <p:nvSpPr>
          <p:cNvPr id="3" name="Espace réservé du texte 2"/>
          <p:cNvSpPr>
            <a:spLocks noGrp="1"/>
          </p:cNvSpPr>
          <p:nvPr>
            <p:ph type="body" idx="1"/>
          </p:nvPr>
        </p:nvSpPr>
        <p:spPr/>
        <p:txBody>
          <a:bodyPr>
            <a:normAutofit fontScale="85000" lnSpcReduction="20000"/>
          </a:bodyPr>
          <a:lstStyle/>
          <a:p>
            <a:r>
              <a:rPr lang="fr-FR" dirty="0" smtClean="0"/>
              <a:t>►Rester dans l’esprit du consommateur quotidiennement !</a:t>
            </a:r>
            <a:endParaRPr lang="fr-FR" dirty="0"/>
          </a:p>
        </p:txBody>
      </p:sp>
      <p:sp>
        <p:nvSpPr>
          <p:cNvPr id="4" name="Espace réservé du contenu 3"/>
          <p:cNvSpPr>
            <a:spLocks noGrp="1"/>
          </p:cNvSpPr>
          <p:nvPr>
            <p:ph sz="half" idx="2"/>
          </p:nvPr>
        </p:nvSpPr>
        <p:spPr>
          <a:xfrm>
            <a:off x="630079" y="2438965"/>
            <a:ext cx="5454684" cy="4231189"/>
          </a:xfrm>
        </p:spPr>
        <p:txBody>
          <a:bodyPr>
            <a:normAutofit fontScale="55000" lnSpcReduction="20000"/>
          </a:bodyPr>
          <a:lstStyle/>
          <a:p>
            <a:pPr algn="just"/>
            <a:r>
              <a:rPr lang="fr-FR" sz="3200" b="1" i="1" u="sng" dirty="0" smtClean="0"/>
              <a:t>Idée </a:t>
            </a:r>
            <a:r>
              <a:rPr lang="fr-FR" sz="3200" dirty="0" smtClean="0"/>
              <a:t>: </a:t>
            </a:r>
            <a:r>
              <a:rPr lang="fr-FR" sz="3200" dirty="0" smtClean="0">
                <a:solidFill>
                  <a:schemeClr val="tx1">
                    <a:lumMod val="60000"/>
                    <a:lumOff val="40000"/>
                  </a:schemeClr>
                </a:solidFill>
              </a:rPr>
              <a:t>Etre visible partout pour toucher un maximum de monde et permettre aux personnes d’avoir accès quotidiennement aux actualités du magasin grâce au fil d’actualité Facebook.</a:t>
            </a:r>
          </a:p>
          <a:p>
            <a:pPr algn="just"/>
            <a:r>
              <a:rPr lang="fr-FR" sz="3200" b="1" i="1" u="sng" dirty="0" smtClean="0"/>
              <a:t>Exemple </a:t>
            </a:r>
            <a:r>
              <a:rPr lang="fr-FR" sz="3200" dirty="0" smtClean="0"/>
              <a:t>: </a:t>
            </a:r>
            <a:r>
              <a:rPr lang="fr-FR" sz="3200" dirty="0" smtClean="0">
                <a:solidFill>
                  <a:schemeClr val="tx1">
                    <a:lumMod val="60000"/>
                    <a:lumOff val="40000"/>
                  </a:schemeClr>
                </a:solidFill>
              </a:rPr>
              <a:t>Violette, une boutique de prêt-à-porter lilloise. </a:t>
            </a:r>
            <a:r>
              <a:rPr lang="fr-FR" sz="3200" dirty="0">
                <a:solidFill>
                  <a:schemeClr val="tx1">
                    <a:lumMod val="60000"/>
                    <a:lumOff val="40000"/>
                  </a:schemeClr>
                </a:solidFill>
              </a:rPr>
              <a:t>U</a:t>
            </a:r>
            <a:r>
              <a:rPr lang="fr-FR" sz="3200" dirty="0" smtClean="0">
                <a:solidFill>
                  <a:schemeClr val="tx1">
                    <a:lumMod val="60000"/>
                    <a:lumOff val="40000"/>
                  </a:schemeClr>
                </a:solidFill>
              </a:rPr>
              <a:t>ne page  Facebook au nom du magasin a été créé pour publier les </a:t>
            </a:r>
            <a:r>
              <a:rPr lang="fr-FR" sz="3200" dirty="0">
                <a:solidFill>
                  <a:schemeClr val="tx1">
                    <a:lumMod val="60000"/>
                    <a:lumOff val="40000"/>
                  </a:schemeClr>
                </a:solidFill>
              </a:rPr>
              <a:t>produits de </a:t>
            </a:r>
            <a:r>
              <a:rPr lang="fr-FR" sz="3200" dirty="0" smtClean="0">
                <a:solidFill>
                  <a:schemeClr val="tx1">
                    <a:lumMod val="60000"/>
                    <a:lumOff val="40000"/>
                  </a:schemeClr>
                </a:solidFill>
              </a:rPr>
              <a:t>la </a:t>
            </a:r>
            <a:r>
              <a:rPr lang="fr-FR" sz="3200" dirty="0">
                <a:solidFill>
                  <a:schemeClr val="tx1">
                    <a:lumMod val="60000"/>
                    <a:lumOff val="40000"/>
                  </a:schemeClr>
                </a:solidFill>
              </a:rPr>
              <a:t>boutique. Sur cette page se trouve les différents produits, leur prix, les promotions du moment, horaires d’ouverture du magasin. Ceci marche comme un forme de </a:t>
            </a:r>
            <a:r>
              <a:rPr lang="fr-FR" sz="3200" dirty="0" smtClean="0">
                <a:solidFill>
                  <a:schemeClr val="tx1">
                    <a:lumMod val="60000"/>
                    <a:lumOff val="40000"/>
                  </a:schemeClr>
                </a:solidFill>
              </a:rPr>
              <a:t>discussion, </a:t>
            </a:r>
            <a:r>
              <a:rPr lang="fr-FR" sz="3200" dirty="0">
                <a:solidFill>
                  <a:schemeClr val="tx1">
                    <a:lumMod val="60000"/>
                    <a:lumOff val="40000"/>
                  </a:schemeClr>
                </a:solidFill>
              </a:rPr>
              <a:t>on peut demander en direct le prix des vêtement, les tailles, les </a:t>
            </a:r>
            <a:r>
              <a:rPr lang="fr-FR" sz="3200" dirty="0" smtClean="0">
                <a:solidFill>
                  <a:schemeClr val="tx1">
                    <a:lumMod val="60000"/>
                    <a:lumOff val="40000"/>
                  </a:schemeClr>
                </a:solidFill>
              </a:rPr>
              <a:t>disponibilités…Sur cette page, nous pouvons trouvons </a:t>
            </a:r>
            <a:r>
              <a:rPr lang="fr-FR" sz="3200" dirty="0">
                <a:solidFill>
                  <a:schemeClr val="tx1">
                    <a:lumMod val="60000"/>
                    <a:lumOff val="40000"/>
                  </a:schemeClr>
                </a:solidFill>
              </a:rPr>
              <a:t>aussi un lien qui nous amène au site on-line officiel </a:t>
            </a:r>
            <a:r>
              <a:rPr lang="fr-FR" sz="3200" dirty="0" smtClean="0">
                <a:solidFill>
                  <a:schemeClr val="tx1">
                    <a:lumMod val="60000"/>
                    <a:lumOff val="40000"/>
                  </a:schemeClr>
                </a:solidFill>
              </a:rPr>
              <a:t>où </a:t>
            </a:r>
            <a:r>
              <a:rPr lang="fr-FR" sz="3200" dirty="0">
                <a:solidFill>
                  <a:schemeClr val="tx1">
                    <a:lumMod val="60000"/>
                    <a:lumOff val="40000"/>
                  </a:schemeClr>
                </a:solidFill>
              </a:rPr>
              <a:t>les consommateurs </a:t>
            </a:r>
            <a:r>
              <a:rPr lang="fr-FR" sz="3200" dirty="0" smtClean="0">
                <a:solidFill>
                  <a:schemeClr val="tx1">
                    <a:lumMod val="60000"/>
                    <a:lumOff val="40000"/>
                  </a:schemeClr>
                </a:solidFill>
              </a:rPr>
              <a:t>peuvent </a:t>
            </a:r>
            <a:r>
              <a:rPr lang="fr-FR" sz="3200" dirty="0">
                <a:solidFill>
                  <a:schemeClr val="tx1">
                    <a:lumMod val="60000"/>
                    <a:lumOff val="40000"/>
                  </a:schemeClr>
                </a:solidFill>
              </a:rPr>
              <a:t>effectuer leurs achats.</a:t>
            </a: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804841" y="2061642"/>
            <a:ext cx="5269253" cy="380923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1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D219A"/>
          </a:solidFill>
        </p:spPr>
        <p:txBody>
          <a:bodyPr/>
          <a:lstStyle/>
          <a:p>
            <a:pPr algn="ctr"/>
            <a:r>
              <a:rPr lang="fr-FR" b="1" dirty="0" smtClean="0">
                <a:solidFill>
                  <a:schemeClr val="bg1"/>
                </a:solidFill>
              </a:rPr>
              <a:t>COMMUNICATION</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Une communication permanente !</a:t>
            </a:r>
            <a:endParaRPr lang="fr-FR" dirty="0"/>
          </a:p>
        </p:txBody>
      </p:sp>
      <p:sp>
        <p:nvSpPr>
          <p:cNvPr id="4" name="Espace réservé du contenu 3"/>
          <p:cNvSpPr>
            <a:spLocks noGrp="1"/>
          </p:cNvSpPr>
          <p:nvPr>
            <p:ph sz="half" idx="2"/>
          </p:nvPr>
        </p:nvSpPr>
        <p:spPr>
          <a:xfrm>
            <a:off x="630080" y="2438965"/>
            <a:ext cx="5310667" cy="3727133"/>
          </a:xfrm>
        </p:spPr>
        <p:txBody>
          <a:bodyPr>
            <a:normAutofit fontScale="70000" lnSpcReduction="20000"/>
          </a:bodyPr>
          <a:lstStyle/>
          <a:p>
            <a:pPr algn="just"/>
            <a:r>
              <a:rPr lang="fr-FR" b="1" i="1" u="sng" dirty="0" smtClean="0"/>
              <a:t>Idée </a:t>
            </a:r>
            <a:r>
              <a:rPr lang="fr-FR" dirty="0" smtClean="0"/>
              <a:t>: </a:t>
            </a:r>
            <a:r>
              <a:rPr lang="fr-FR" dirty="0" smtClean="0">
                <a:solidFill>
                  <a:schemeClr val="tx1">
                    <a:lumMod val="60000"/>
                    <a:lumOff val="40000"/>
                  </a:schemeClr>
                </a:solidFill>
              </a:rPr>
              <a:t>Communiquer sur els voitures pour avoir une visibilité étendue et attirer l’œil des passants.</a:t>
            </a:r>
          </a:p>
          <a:p>
            <a:pPr algn="just"/>
            <a:r>
              <a:rPr lang="fr-FR" b="1" i="1" u="sng" dirty="0" smtClean="0"/>
              <a:t>Exemple</a:t>
            </a:r>
            <a:r>
              <a:rPr lang="fr-FR" dirty="0" smtClean="0"/>
              <a:t> : </a:t>
            </a:r>
            <a:r>
              <a:rPr lang="fr-FR" dirty="0" smtClean="0">
                <a:solidFill>
                  <a:schemeClr val="tx1">
                    <a:lumMod val="60000"/>
                    <a:lumOff val="40000"/>
                  </a:schemeClr>
                </a:solidFill>
              </a:rPr>
              <a:t>La publicité sur els voitures </a:t>
            </a:r>
            <a:r>
              <a:rPr lang="fr-FR" dirty="0" err="1" smtClean="0">
                <a:solidFill>
                  <a:schemeClr val="tx1">
                    <a:lumMod val="60000"/>
                    <a:lumOff val="40000"/>
                  </a:schemeClr>
                </a:solidFill>
              </a:rPr>
              <a:t>Planet</a:t>
            </a:r>
            <a:r>
              <a:rPr lang="fr-FR" dirty="0" smtClean="0">
                <a:solidFill>
                  <a:schemeClr val="tx1">
                    <a:lumMod val="60000"/>
                    <a:lumOff val="40000"/>
                  </a:schemeClr>
                </a:solidFill>
              </a:rPr>
              <a:t>’ </a:t>
            </a:r>
            <a:r>
              <a:rPr lang="fr-FR" dirty="0" err="1" smtClean="0">
                <a:solidFill>
                  <a:schemeClr val="tx1">
                    <a:lumMod val="60000"/>
                    <a:lumOff val="40000"/>
                  </a:schemeClr>
                </a:solidFill>
              </a:rPr>
              <a:t>Shushi</a:t>
            </a:r>
            <a:r>
              <a:rPr lang="fr-FR" dirty="0" smtClean="0">
                <a:solidFill>
                  <a:schemeClr val="tx1">
                    <a:lumMod val="60000"/>
                    <a:lumOff val="40000"/>
                  </a:schemeClr>
                </a:solidFill>
              </a:rPr>
              <a:t>. Cette enseigne de restaurant japonais (vente rapide de sushis) a décidé d’étendre sa communication et d’attirer l’œil des clients et des passants en customisant ses voitures de livraison à l’effigie de la marque. Grâce à cette communication permanente, l’enseigne est sûr d’être toujours présente et visible aux yeux des gens. </a:t>
            </a:r>
            <a:endParaRPr lang="fr-FR" dirty="0">
              <a:solidFill>
                <a:schemeClr val="tx1">
                  <a:lumMod val="60000"/>
                  <a:lumOff val="4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452913" y="2205658"/>
            <a:ext cx="4069687" cy="35283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893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171" y="2061642"/>
            <a:ext cx="11341419" cy="2392213"/>
          </a:xfrm>
          <a:solidFill>
            <a:schemeClr val="accent2"/>
          </a:solidFill>
        </p:spPr>
        <p:txBody>
          <a:bodyPr>
            <a:normAutofit/>
          </a:bodyPr>
          <a:lstStyle/>
          <a:p>
            <a:pPr algn="ctr"/>
            <a:r>
              <a:rPr lang="fr-FR" sz="4400" dirty="0" smtClean="0">
                <a:solidFill>
                  <a:schemeClr val="bg1"/>
                </a:solidFill>
              </a:rPr>
              <a:t>CONSOMMATEUR </a:t>
            </a:r>
            <a:endParaRPr lang="fr-FR" sz="4400" dirty="0">
              <a:solidFill>
                <a:schemeClr val="bg1"/>
              </a:solidFill>
            </a:endParaRPr>
          </a:p>
        </p:txBody>
      </p:sp>
    </p:spTree>
    <p:extLst>
      <p:ext uri="{BB962C8B-B14F-4D97-AF65-F5344CB8AC3E}">
        <p14:creationId xmlns:p14="http://schemas.microsoft.com/office/powerpoint/2010/main" val="2291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D219A"/>
          </a:solidFill>
        </p:spPr>
        <p:txBody>
          <a:bodyPr/>
          <a:lstStyle/>
          <a:p>
            <a:pPr algn="ctr"/>
            <a:r>
              <a:rPr lang="fr-FR" b="1" dirty="0" smtClean="0">
                <a:solidFill>
                  <a:schemeClr val="bg1"/>
                </a:solidFill>
              </a:rPr>
              <a:t>SITUATION D’ACHAT</a:t>
            </a:r>
            <a:endParaRPr lang="fr-FR" b="1" dirty="0">
              <a:solidFill>
                <a:schemeClr val="bg1"/>
              </a:solidFill>
            </a:endParaRPr>
          </a:p>
        </p:txBody>
      </p:sp>
      <p:sp>
        <p:nvSpPr>
          <p:cNvPr id="3" name="Espace réservé du texte 2"/>
          <p:cNvSpPr>
            <a:spLocks noGrp="1"/>
          </p:cNvSpPr>
          <p:nvPr>
            <p:ph type="body" idx="1"/>
          </p:nvPr>
        </p:nvSpPr>
        <p:spPr/>
        <p:txBody>
          <a:bodyPr>
            <a:normAutofit fontScale="92500"/>
          </a:bodyPr>
          <a:lstStyle/>
          <a:p>
            <a:r>
              <a:rPr lang="fr-FR" dirty="0" smtClean="0"/>
              <a:t>► « Quand y’en a plus, y’en a encore ! »</a:t>
            </a:r>
            <a:endParaRPr lang="fr-FR" dirty="0"/>
          </a:p>
        </p:txBody>
      </p:sp>
      <p:sp>
        <p:nvSpPr>
          <p:cNvPr id="4" name="Espace réservé du contenu 3"/>
          <p:cNvSpPr>
            <a:spLocks noGrp="1"/>
          </p:cNvSpPr>
          <p:nvPr>
            <p:ph sz="half" idx="2"/>
          </p:nvPr>
        </p:nvSpPr>
        <p:spPr/>
        <p:txBody>
          <a:bodyPr>
            <a:normAutofit fontScale="70000" lnSpcReduction="20000"/>
          </a:bodyPr>
          <a:lstStyle/>
          <a:p>
            <a:pPr algn="just"/>
            <a:r>
              <a:rPr lang="fr-FR" b="1" i="1" u="sng" dirty="0" smtClean="0"/>
              <a:t>Idée </a:t>
            </a:r>
            <a:r>
              <a:rPr lang="fr-FR" dirty="0" smtClean="0"/>
              <a:t>: </a:t>
            </a:r>
            <a:r>
              <a:rPr lang="fr-FR" dirty="0" smtClean="0">
                <a:solidFill>
                  <a:schemeClr val="tx1">
                    <a:lumMod val="60000"/>
                    <a:lumOff val="40000"/>
                  </a:schemeClr>
                </a:solidFill>
              </a:rPr>
              <a:t>Fidéliser les clients en leur proposant des offres avantages et faciliter la consommation. </a:t>
            </a:r>
            <a:endParaRPr lang="fr-FR" dirty="0">
              <a:solidFill>
                <a:schemeClr val="tx1">
                  <a:lumMod val="60000"/>
                  <a:lumOff val="40000"/>
                </a:schemeClr>
              </a:solidFill>
            </a:endParaRPr>
          </a:p>
          <a:p>
            <a:pPr algn="just"/>
            <a:r>
              <a:rPr lang="fr-FR" b="1" i="1" u="sng" dirty="0" smtClean="0"/>
              <a:t>Exemple </a:t>
            </a:r>
            <a:r>
              <a:rPr lang="fr-FR" dirty="0" smtClean="0"/>
              <a:t>: </a:t>
            </a:r>
            <a:r>
              <a:rPr lang="fr-FR" dirty="0" smtClean="0">
                <a:solidFill>
                  <a:schemeClr val="tx1">
                    <a:lumMod val="60000"/>
                    <a:lumOff val="40000"/>
                  </a:schemeClr>
                </a:solidFill>
              </a:rPr>
              <a:t>Le système d’Happy </a:t>
            </a:r>
            <a:r>
              <a:rPr lang="fr-FR" dirty="0" err="1" smtClean="0">
                <a:solidFill>
                  <a:schemeClr val="tx1">
                    <a:lumMod val="60000"/>
                    <a:lumOff val="40000"/>
                  </a:schemeClr>
                </a:solidFill>
              </a:rPr>
              <a:t>Hour</a:t>
            </a:r>
            <a:r>
              <a:rPr lang="fr-FR" dirty="0" smtClean="0">
                <a:solidFill>
                  <a:schemeClr val="tx1">
                    <a:lumMod val="60000"/>
                    <a:lumOff val="40000"/>
                  </a:schemeClr>
                </a:solidFill>
              </a:rPr>
              <a:t>. Ce système est </a:t>
            </a:r>
            <a:r>
              <a:rPr lang="fr-FR" dirty="0">
                <a:solidFill>
                  <a:schemeClr val="tx1">
                    <a:lumMod val="60000"/>
                    <a:lumOff val="40000"/>
                  </a:schemeClr>
                </a:solidFill>
              </a:rPr>
              <a:t>simple, un soir de la semaine, pendant un créneau horaire particulier les bars se permettent d’ouvrir l’happy </a:t>
            </a:r>
            <a:r>
              <a:rPr lang="fr-FR" dirty="0" err="1">
                <a:solidFill>
                  <a:schemeClr val="tx1">
                    <a:lumMod val="60000"/>
                    <a:lumOff val="40000"/>
                  </a:schemeClr>
                </a:solidFill>
              </a:rPr>
              <a:t>hour</a:t>
            </a:r>
            <a:r>
              <a:rPr lang="fr-FR" dirty="0">
                <a:solidFill>
                  <a:schemeClr val="tx1">
                    <a:lumMod val="60000"/>
                    <a:lumOff val="40000"/>
                  </a:schemeClr>
                </a:solidFill>
              </a:rPr>
              <a:t>, c’est à dire que s’il l’on prend un boisson, cocktails ou autre le deuxième est offert ou à moitié prix. Cela permet de faciliter la consommation et de permettre aux entreprises de fidéliser leurs clients. </a:t>
            </a:r>
            <a:r>
              <a:rPr lang="fr-FR" dirty="0" smtClean="0">
                <a:solidFill>
                  <a:schemeClr val="tx1">
                    <a:lumMod val="60000"/>
                    <a:lumOff val="40000"/>
                  </a:schemeClr>
                </a:solidFill>
              </a:rPr>
              <a:t>Nous </a:t>
            </a:r>
            <a:r>
              <a:rPr lang="fr-FR" dirty="0">
                <a:solidFill>
                  <a:schemeClr val="tx1">
                    <a:lumMod val="60000"/>
                    <a:lumOff val="40000"/>
                  </a:schemeClr>
                </a:solidFill>
              </a:rPr>
              <a:t>pouvons prendre l’exemple du Tam-Tam en Belgique, entre 19h et 21h le vendredi soir le bar mets en place l’happy </a:t>
            </a:r>
            <a:r>
              <a:rPr lang="fr-FR" dirty="0" err="1">
                <a:solidFill>
                  <a:schemeClr val="tx1">
                    <a:lumMod val="60000"/>
                    <a:lumOff val="40000"/>
                  </a:schemeClr>
                </a:solidFill>
              </a:rPr>
              <a:t>hour</a:t>
            </a:r>
            <a:r>
              <a:rPr lang="fr-FR" dirty="0">
                <a:solidFill>
                  <a:schemeClr val="tx1">
                    <a:lumMod val="60000"/>
                    <a:lumOff val="40000"/>
                  </a:schemeClr>
                </a:solidFill>
              </a:rPr>
              <a:t>. </a:t>
            </a: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197680" y="2424588"/>
            <a:ext cx="4415348" cy="3381469"/>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400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DD219A"/>
          </a:solidFill>
        </p:spPr>
        <p:txBody>
          <a:bodyPr/>
          <a:lstStyle/>
          <a:p>
            <a:pPr algn="ctr"/>
            <a:r>
              <a:rPr lang="fr-FR" b="1" dirty="0" smtClean="0">
                <a:solidFill>
                  <a:schemeClr val="bg1"/>
                </a:solidFill>
              </a:rPr>
              <a:t>EVENEMENTIEL</a:t>
            </a:r>
            <a:r>
              <a:rPr lang="fr-FR" dirty="0" smtClean="0"/>
              <a:t> </a:t>
            </a:r>
            <a:endParaRPr lang="fr-FR" dirty="0"/>
          </a:p>
        </p:txBody>
      </p:sp>
      <p:sp>
        <p:nvSpPr>
          <p:cNvPr id="3" name="Espace réservé du texte 2"/>
          <p:cNvSpPr>
            <a:spLocks noGrp="1"/>
          </p:cNvSpPr>
          <p:nvPr>
            <p:ph type="body" idx="1"/>
          </p:nvPr>
        </p:nvSpPr>
        <p:spPr/>
        <p:txBody>
          <a:bodyPr>
            <a:normAutofit fontScale="92500"/>
          </a:bodyPr>
          <a:lstStyle/>
          <a:p>
            <a:r>
              <a:rPr lang="fr-FR" dirty="0" smtClean="0"/>
              <a:t>► Pour nous en mettre plein les yeux !</a:t>
            </a:r>
            <a:endParaRPr lang="fr-FR" dirty="0"/>
          </a:p>
        </p:txBody>
      </p:sp>
      <p:sp>
        <p:nvSpPr>
          <p:cNvPr id="4" name="Espace réservé du contenu 3"/>
          <p:cNvSpPr>
            <a:spLocks noGrp="1"/>
          </p:cNvSpPr>
          <p:nvPr>
            <p:ph sz="half" idx="2"/>
          </p:nvPr>
        </p:nvSpPr>
        <p:spPr>
          <a:xfrm>
            <a:off x="630079" y="2438965"/>
            <a:ext cx="5454684" cy="4420623"/>
          </a:xfrm>
        </p:spPr>
        <p:txBody>
          <a:bodyPr>
            <a:normAutofit fontScale="40000" lnSpcReduction="20000"/>
          </a:bodyPr>
          <a:lstStyle/>
          <a:p>
            <a:pPr algn="just"/>
            <a:r>
              <a:rPr lang="fr-FR" sz="4200" b="1" i="1" u="sng" dirty="0" smtClean="0"/>
              <a:t>Idée </a:t>
            </a:r>
            <a:r>
              <a:rPr lang="fr-FR" sz="4200" dirty="0" smtClean="0"/>
              <a:t>:  </a:t>
            </a:r>
            <a:r>
              <a:rPr lang="fr-FR" sz="4200" dirty="0" smtClean="0">
                <a:solidFill>
                  <a:schemeClr val="tx1">
                    <a:lumMod val="60000"/>
                    <a:lumOff val="40000"/>
                  </a:schemeClr>
                </a:solidFill>
              </a:rPr>
              <a:t>Eblouir les gens, leur faire découvrir le monde de l’aviation et promettre un moment éblouissant alliant spectacle et détente.</a:t>
            </a:r>
            <a:r>
              <a:rPr lang="fr-FR" sz="4200" dirty="0" smtClean="0"/>
              <a:t/>
            </a:r>
            <a:br>
              <a:rPr lang="fr-FR" sz="4200" dirty="0" smtClean="0"/>
            </a:br>
            <a:endParaRPr lang="fr-FR" sz="4200" dirty="0" smtClean="0"/>
          </a:p>
          <a:p>
            <a:pPr algn="just"/>
            <a:r>
              <a:rPr lang="fr-FR" sz="4200" b="1" i="1" u="sng" dirty="0" smtClean="0"/>
              <a:t>Exemple </a:t>
            </a:r>
            <a:r>
              <a:rPr lang="fr-FR" sz="4200" dirty="0" smtClean="0"/>
              <a:t>: </a:t>
            </a:r>
            <a:r>
              <a:rPr lang="fr-FR" sz="4200" dirty="0" smtClean="0">
                <a:solidFill>
                  <a:schemeClr val="tx1">
                    <a:lumMod val="60000"/>
                    <a:lumOff val="40000"/>
                  </a:schemeClr>
                </a:solidFill>
              </a:rPr>
              <a:t>Les meeting aérien de l’aérodrome de Lens. (Un </a:t>
            </a:r>
            <a:r>
              <a:rPr lang="fr-FR" sz="4200" dirty="0">
                <a:solidFill>
                  <a:schemeClr val="tx1">
                    <a:lumMod val="60000"/>
                    <a:lumOff val="40000"/>
                  </a:schemeClr>
                </a:solidFill>
              </a:rPr>
              <a:t>meeting aérien ou spectacle aérien1 est une fête aérienne qui permet de faire découvrir le monde de </a:t>
            </a:r>
            <a:r>
              <a:rPr lang="fr-FR" sz="4200" dirty="0" smtClean="0">
                <a:solidFill>
                  <a:schemeClr val="tx1">
                    <a:lumMod val="60000"/>
                    <a:lumOff val="40000"/>
                  </a:schemeClr>
                </a:solidFill>
              </a:rPr>
              <a:t>l‘aviation </a:t>
            </a:r>
            <a:r>
              <a:rPr lang="fr-FR" sz="4200" dirty="0">
                <a:solidFill>
                  <a:schemeClr val="tx1">
                    <a:lumMod val="60000"/>
                    <a:lumOff val="40000"/>
                  </a:schemeClr>
                </a:solidFill>
              </a:rPr>
              <a:t>au grand public qui peut apprécier les voltiges et les prouesses de différentes </a:t>
            </a:r>
            <a:r>
              <a:rPr lang="fr-FR" sz="4200" dirty="0" smtClean="0">
                <a:solidFill>
                  <a:schemeClr val="tx1">
                    <a:lumMod val="60000"/>
                    <a:lumOff val="40000"/>
                  </a:schemeClr>
                </a:solidFill>
              </a:rPr>
              <a:t>patrouilles) C’est </a:t>
            </a:r>
            <a:r>
              <a:rPr lang="fr-FR" sz="4200" dirty="0">
                <a:solidFill>
                  <a:schemeClr val="tx1">
                    <a:lumMod val="60000"/>
                    <a:lumOff val="40000"/>
                  </a:schemeClr>
                </a:solidFill>
              </a:rPr>
              <a:t>l’un des beaux sites aériens du nord de la France. Il accueille deux aéroclubs, un centre école régional de parachutisme, de nombreuses association aéronautiques et depuis 2007 il est de cadre de belle Fête de </a:t>
            </a:r>
            <a:r>
              <a:rPr lang="fr-FR" sz="4200" dirty="0" smtClean="0">
                <a:solidFill>
                  <a:schemeClr val="tx1">
                    <a:lumMod val="60000"/>
                    <a:lumOff val="40000"/>
                  </a:schemeClr>
                </a:solidFill>
              </a:rPr>
              <a:t>l’Air </a:t>
            </a:r>
            <a:r>
              <a:rPr lang="fr-FR" sz="4200" dirty="0">
                <a:solidFill>
                  <a:schemeClr val="tx1">
                    <a:lumMod val="60000"/>
                    <a:lumOff val="40000"/>
                  </a:schemeClr>
                </a:solidFill>
              </a:rPr>
              <a:t>dont la dernière à accueilli gratuitement plus de 50.000 personnes. Le site verdoyant et dégagé, la proximité des pistes avec le public, une population attachante et une équipe de bénévoles contribuent à la qualité maintenant reconnue du meeting aérien de Lens. </a:t>
            </a: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236891" y="2637706"/>
            <a:ext cx="4237062" cy="2824708"/>
          </a:xfrm>
          <a:prstGeom prst="rect">
            <a:avLst/>
          </a:prstGeom>
          <a:ln>
            <a:solidFill>
              <a:schemeClr val="accent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2506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155" y="405458"/>
            <a:ext cx="11341418" cy="1190903"/>
          </a:xfrm>
          <a:solidFill>
            <a:srgbClr val="DD219A"/>
          </a:solidFill>
        </p:spPr>
        <p:txBody>
          <a:bodyPr>
            <a:normAutofit fontScale="90000"/>
          </a:bodyPr>
          <a:lstStyle/>
          <a:p>
            <a:pPr algn="ctr"/>
            <a:r>
              <a:rPr lang="fr-FR" b="1" dirty="0" smtClean="0">
                <a:solidFill>
                  <a:schemeClr val="bg1"/>
                </a:solidFill>
              </a:rPr>
              <a:t>OFFRE PROMOTIONNELLE ET COMMERCIALE </a:t>
            </a:r>
            <a:endParaRPr lang="fr-FR" b="1" dirty="0">
              <a:solidFill>
                <a:schemeClr val="bg1"/>
              </a:solidFill>
            </a:endParaRPr>
          </a:p>
        </p:txBody>
      </p:sp>
      <p:sp>
        <p:nvSpPr>
          <p:cNvPr id="3" name="Espace réservé du texte 2"/>
          <p:cNvSpPr>
            <a:spLocks noGrp="1"/>
          </p:cNvSpPr>
          <p:nvPr>
            <p:ph type="body" idx="1"/>
          </p:nvPr>
        </p:nvSpPr>
        <p:spPr>
          <a:xfrm>
            <a:off x="612155" y="1885703"/>
            <a:ext cx="5418677" cy="639910"/>
          </a:xfrm>
        </p:spPr>
        <p:txBody>
          <a:bodyPr>
            <a:normAutofit fontScale="92500"/>
          </a:bodyPr>
          <a:lstStyle/>
          <a:p>
            <a:r>
              <a:rPr lang="fr-FR" dirty="0" smtClean="0"/>
              <a:t>► Pour voir et revoir nos films préférés !</a:t>
            </a:r>
            <a:endParaRPr lang="fr-FR" dirty="0"/>
          </a:p>
        </p:txBody>
      </p:sp>
      <p:sp>
        <p:nvSpPr>
          <p:cNvPr id="4" name="Espace réservé du contenu 3"/>
          <p:cNvSpPr>
            <a:spLocks noGrp="1"/>
          </p:cNvSpPr>
          <p:nvPr>
            <p:ph sz="half" idx="2"/>
          </p:nvPr>
        </p:nvSpPr>
        <p:spPr>
          <a:xfrm>
            <a:off x="540147" y="2925738"/>
            <a:ext cx="5310668" cy="3367093"/>
          </a:xfrm>
        </p:spPr>
        <p:txBody>
          <a:bodyPr>
            <a:normAutofit fontScale="70000" lnSpcReduction="20000"/>
          </a:bodyPr>
          <a:lstStyle/>
          <a:p>
            <a:pPr algn="just"/>
            <a:r>
              <a:rPr lang="fr-FR" b="1" i="1" u="sng" dirty="0" smtClean="0"/>
              <a:t>Idée </a:t>
            </a:r>
            <a:r>
              <a:rPr lang="fr-FR" dirty="0" smtClean="0"/>
              <a:t>: </a:t>
            </a:r>
            <a:r>
              <a:rPr lang="fr-FR" dirty="0">
                <a:solidFill>
                  <a:schemeClr val="tx1">
                    <a:lumMod val="60000"/>
                    <a:lumOff val="40000"/>
                  </a:schemeClr>
                </a:solidFill>
              </a:rPr>
              <a:t>Offrir des coffrets en édition limitée ou proposer des produits en format inhabituel. Cela permet d’augmenter la notoriété de la marque et de créer la demande avec une gamme limitée.</a:t>
            </a:r>
          </a:p>
          <a:p>
            <a:pPr algn="just"/>
            <a:endParaRPr lang="fr-FR" dirty="0" smtClean="0"/>
          </a:p>
          <a:p>
            <a:pPr algn="just"/>
            <a:r>
              <a:rPr lang="fr-FR" b="1" i="1" u="sng" dirty="0" smtClean="0"/>
              <a:t>Exemple </a:t>
            </a:r>
            <a:r>
              <a:rPr lang="fr-FR" dirty="0" smtClean="0"/>
              <a:t>: </a:t>
            </a:r>
            <a:r>
              <a:rPr lang="fr-FR" dirty="0">
                <a:solidFill>
                  <a:schemeClr val="tx1">
                    <a:lumMod val="60000"/>
                    <a:lumOff val="40000"/>
                  </a:schemeClr>
                </a:solidFill>
              </a:rPr>
              <a:t>Le coffret </a:t>
            </a:r>
            <a:r>
              <a:rPr lang="fr-FR" dirty="0" err="1">
                <a:solidFill>
                  <a:schemeClr val="tx1">
                    <a:lumMod val="60000"/>
                    <a:lumOff val="40000"/>
                  </a:schemeClr>
                </a:solidFill>
              </a:rPr>
              <a:t>collector</a:t>
            </a:r>
            <a:r>
              <a:rPr lang="fr-FR" dirty="0">
                <a:solidFill>
                  <a:schemeClr val="tx1">
                    <a:lumMod val="60000"/>
                    <a:lumOff val="40000"/>
                  </a:schemeClr>
                </a:solidFill>
              </a:rPr>
              <a:t> </a:t>
            </a:r>
            <a:r>
              <a:rPr lang="fr-FR" dirty="0" smtClean="0">
                <a:solidFill>
                  <a:schemeClr val="tx1">
                    <a:lumMod val="60000"/>
                    <a:lumOff val="40000"/>
                  </a:schemeClr>
                </a:solidFill>
              </a:rPr>
              <a:t>DVD du « seigneur des anneaux », sorti en ce moment de tous les films, avec la possibilité d’acheter un anneau (qui est réellement comme dans le film, gravé à l’intérieur) </a:t>
            </a:r>
            <a:endParaRPr lang="fr-FR" dirty="0">
              <a:solidFill>
                <a:schemeClr val="tx1">
                  <a:lumMod val="60000"/>
                  <a:lumOff val="40000"/>
                </a:schemeClr>
              </a:solidFill>
            </a:endParaRP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596931" y="2205658"/>
            <a:ext cx="3767899" cy="391124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546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2155" y="2349674"/>
            <a:ext cx="11341418" cy="2176190"/>
          </a:xfrm>
          <a:prstGeom prst="rect">
            <a:avLst/>
          </a:prstGeom>
          <a:solidFill>
            <a:schemeClr val="tx1">
              <a:lumMod val="40000"/>
              <a:lumOff val="60000"/>
            </a:schemeClr>
          </a:solidFill>
        </p:spPr>
        <p:txBody>
          <a:bodyPr vert="horz" lIns="111200" tIns="55600" rIns="111200" bIns="55600" rtlCol="0" anchor="ctr">
            <a:normAutofit/>
          </a:bodyPr>
          <a:lstStyle>
            <a:lvl1pPr algn="l" defTabSz="1112002" rtl="0" eaLnBrk="1" latinLnBrk="0" hangingPunct="1">
              <a:spcBef>
                <a:spcPct val="0"/>
              </a:spcBef>
              <a:buNone/>
              <a:defRPr sz="4900" kern="1200" spc="-122" baseline="0">
                <a:solidFill>
                  <a:schemeClr val="tx2"/>
                </a:solidFill>
                <a:latin typeface="+mj-lt"/>
                <a:ea typeface="+mj-ea"/>
                <a:cs typeface="+mj-cs"/>
              </a:defRPr>
            </a:lvl1pPr>
          </a:lstStyle>
          <a:p>
            <a:pPr algn="ctr"/>
            <a:r>
              <a:rPr lang="fr-FR" b="1" dirty="0" smtClean="0">
                <a:solidFill>
                  <a:schemeClr val="bg1"/>
                </a:solidFill>
              </a:rPr>
              <a:t>TECHNOLOGIQUE</a:t>
            </a:r>
            <a:endParaRPr lang="fr-FR" b="1" dirty="0">
              <a:solidFill>
                <a:schemeClr val="bg1"/>
              </a:solidFill>
            </a:endParaRPr>
          </a:p>
        </p:txBody>
      </p:sp>
    </p:spTree>
    <p:extLst>
      <p:ext uri="{BB962C8B-B14F-4D97-AF65-F5344CB8AC3E}">
        <p14:creationId xmlns:p14="http://schemas.microsoft.com/office/powerpoint/2010/main" val="3703883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40000"/>
              <a:lumOff val="60000"/>
            </a:schemeClr>
          </a:solidFill>
        </p:spPr>
        <p:txBody>
          <a:bodyPr/>
          <a:lstStyle/>
          <a:p>
            <a:pPr algn="ctr"/>
            <a:r>
              <a:rPr lang="fr-FR" b="1" dirty="0" smtClean="0">
                <a:solidFill>
                  <a:schemeClr val="bg1"/>
                </a:solidFill>
              </a:rPr>
              <a:t>MATIERES PREMIERES / MATERIAUX</a:t>
            </a:r>
            <a:endParaRPr lang="fr-FR" b="1" dirty="0">
              <a:solidFill>
                <a:schemeClr val="bg1"/>
              </a:solidFill>
            </a:endParaRPr>
          </a:p>
        </p:txBody>
      </p:sp>
      <p:sp>
        <p:nvSpPr>
          <p:cNvPr id="3" name="Espace réservé du texte 2"/>
          <p:cNvSpPr>
            <a:spLocks noGrp="1"/>
          </p:cNvSpPr>
          <p:nvPr>
            <p:ph type="body" idx="1"/>
          </p:nvPr>
        </p:nvSpPr>
        <p:spPr/>
        <p:txBody>
          <a:bodyPr>
            <a:normAutofit fontScale="92500"/>
          </a:bodyPr>
          <a:lstStyle/>
          <a:p>
            <a:r>
              <a:rPr lang="fr-FR" dirty="0" smtClean="0"/>
              <a:t>► Se faire plaisir sans prendre de poids !</a:t>
            </a:r>
            <a:endParaRPr lang="fr-FR" dirty="0"/>
          </a:p>
        </p:txBody>
      </p:sp>
      <p:sp>
        <p:nvSpPr>
          <p:cNvPr id="4" name="Espace réservé du contenu 3"/>
          <p:cNvSpPr>
            <a:spLocks noGrp="1"/>
          </p:cNvSpPr>
          <p:nvPr>
            <p:ph sz="half" idx="2"/>
          </p:nvPr>
        </p:nvSpPr>
        <p:spPr/>
        <p:txBody>
          <a:bodyPr>
            <a:normAutofit fontScale="62500" lnSpcReduction="20000"/>
          </a:bodyPr>
          <a:lstStyle/>
          <a:p>
            <a:pPr algn="just"/>
            <a:r>
              <a:rPr lang="fr-FR" b="1" i="1" u="sng" dirty="0" smtClean="0"/>
              <a:t>Idée</a:t>
            </a:r>
            <a:r>
              <a:rPr lang="fr-FR" dirty="0" smtClean="0"/>
              <a:t> :</a:t>
            </a:r>
            <a:r>
              <a:rPr lang="fr-FR" dirty="0">
                <a:solidFill>
                  <a:schemeClr val="tx1">
                    <a:lumMod val="60000"/>
                    <a:lumOff val="40000"/>
                  </a:schemeClr>
                </a:solidFill>
              </a:rPr>
              <a:t> </a:t>
            </a:r>
            <a:r>
              <a:rPr lang="fr-FR" dirty="0" smtClean="0">
                <a:solidFill>
                  <a:schemeClr val="tx1">
                    <a:lumMod val="60000"/>
                    <a:lumOff val="40000"/>
                  </a:schemeClr>
                </a:solidFill>
              </a:rPr>
              <a:t>Confectionner </a:t>
            </a:r>
            <a:r>
              <a:rPr lang="fr-FR" dirty="0">
                <a:solidFill>
                  <a:schemeClr val="tx1">
                    <a:lumMod val="60000"/>
                    <a:lumOff val="40000"/>
                  </a:schemeClr>
                </a:solidFill>
              </a:rPr>
              <a:t>des recettes de plus en plus nutritionnelles afin de satisfaire les attentes des consommateurs</a:t>
            </a:r>
            <a:r>
              <a:rPr lang="fr-FR" dirty="0" smtClean="0">
                <a:solidFill>
                  <a:schemeClr val="tx1">
                    <a:lumMod val="60000"/>
                    <a:lumOff val="40000"/>
                  </a:schemeClr>
                </a:solidFill>
              </a:rPr>
              <a:t>.</a:t>
            </a:r>
            <a:br>
              <a:rPr lang="fr-FR" dirty="0" smtClean="0">
                <a:solidFill>
                  <a:schemeClr val="tx1">
                    <a:lumMod val="60000"/>
                    <a:lumOff val="40000"/>
                  </a:schemeClr>
                </a:solidFill>
              </a:rPr>
            </a:br>
            <a:endParaRPr lang="fr-FR" dirty="0" smtClean="0"/>
          </a:p>
          <a:p>
            <a:pPr algn="just"/>
            <a:r>
              <a:rPr lang="fr-FR" b="1" i="1" u="sng" dirty="0" smtClean="0"/>
              <a:t>Exemple </a:t>
            </a:r>
            <a:r>
              <a:rPr lang="fr-FR" dirty="0" smtClean="0"/>
              <a:t>: </a:t>
            </a:r>
            <a:r>
              <a:rPr lang="fr-FR" dirty="0" smtClean="0">
                <a:solidFill>
                  <a:schemeClr val="tx1">
                    <a:lumMod val="60000"/>
                    <a:lumOff val="40000"/>
                  </a:schemeClr>
                </a:solidFill>
              </a:rPr>
              <a:t>Le mix de biscuit apéritif et de légume de Croc’ Légumes. Cette marque a réussi à combiner </a:t>
            </a:r>
            <a:r>
              <a:rPr lang="fr-FR" dirty="0">
                <a:solidFill>
                  <a:schemeClr val="tx1">
                    <a:lumMod val="60000"/>
                    <a:lumOff val="40000"/>
                  </a:schemeClr>
                </a:solidFill>
              </a:rPr>
              <a:t>le côté salé et plaisant des gâteaux apéritif tout en y intégrant une recette de légume. Nous pouvons en trouver aux betterave ou encore à la carotte</a:t>
            </a:r>
            <a:r>
              <a:rPr lang="fr-FR" dirty="0" smtClean="0">
                <a:solidFill>
                  <a:schemeClr val="tx1">
                    <a:lumMod val="60000"/>
                    <a:lumOff val="40000"/>
                  </a:schemeClr>
                </a:solidFill>
              </a:rPr>
              <a:t>. Ce nouveau produit fabriqué à base de produits inhabituels et surtout frais, permet de toucher une cible large. En effet, les </a:t>
            </a:r>
            <a:r>
              <a:rPr lang="fr-FR" dirty="0">
                <a:solidFill>
                  <a:schemeClr val="tx1">
                    <a:lumMod val="60000"/>
                    <a:lumOff val="40000"/>
                  </a:schemeClr>
                </a:solidFill>
              </a:rPr>
              <a:t>valeurs nutritionnelles sont très importantes pour le consommateur. </a:t>
            </a:r>
            <a:r>
              <a:rPr lang="fr-FR" dirty="0" smtClean="0">
                <a:solidFill>
                  <a:schemeClr val="tx1">
                    <a:lumMod val="60000"/>
                    <a:lumOff val="40000"/>
                  </a:schemeClr>
                </a:solidFill>
              </a:rPr>
              <a:t>En </a:t>
            </a:r>
            <a:r>
              <a:rPr lang="fr-FR" dirty="0">
                <a:solidFill>
                  <a:schemeClr val="tx1">
                    <a:lumMod val="60000"/>
                    <a:lumOff val="40000"/>
                  </a:schemeClr>
                </a:solidFill>
              </a:rPr>
              <a:t>effet, les individus </a:t>
            </a:r>
            <a:r>
              <a:rPr lang="fr-FR" dirty="0" smtClean="0">
                <a:solidFill>
                  <a:schemeClr val="tx1">
                    <a:lumMod val="60000"/>
                    <a:lumOff val="40000"/>
                  </a:schemeClr>
                </a:solidFill>
              </a:rPr>
              <a:t>aimeraient aujourd’hui </a:t>
            </a:r>
            <a:r>
              <a:rPr lang="fr-FR" dirty="0">
                <a:solidFill>
                  <a:schemeClr val="tx1">
                    <a:lumMod val="60000"/>
                    <a:lumOff val="40000"/>
                  </a:schemeClr>
                </a:solidFill>
              </a:rPr>
              <a:t>pouvoir se faire plaisir mais sans prendre de poids. </a:t>
            </a:r>
            <a:endParaRPr lang="fr-FR" dirty="0"/>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7524923" y="2277666"/>
            <a:ext cx="4340451" cy="336495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404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40000"/>
              <a:lumOff val="60000"/>
            </a:schemeClr>
          </a:solidFill>
        </p:spPr>
        <p:txBody>
          <a:bodyPr>
            <a:normAutofit fontScale="90000"/>
          </a:bodyPr>
          <a:lstStyle/>
          <a:p>
            <a:pPr algn="ctr"/>
            <a:r>
              <a:rPr lang="fr-FR" b="1" dirty="0" smtClean="0">
                <a:solidFill>
                  <a:schemeClr val="bg1"/>
                </a:solidFill>
              </a:rPr>
              <a:t>INGREDIENTS OU MATERIAUX ATYPIQUES</a:t>
            </a:r>
            <a:endParaRPr lang="fr-FR" b="1" dirty="0">
              <a:solidFill>
                <a:schemeClr val="bg1"/>
              </a:solidFill>
            </a:endParaRPr>
          </a:p>
        </p:txBody>
      </p:sp>
      <p:sp>
        <p:nvSpPr>
          <p:cNvPr id="3" name="Espace réservé du texte 2"/>
          <p:cNvSpPr>
            <a:spLocks noGrp="1"/>
          </p:cNvSpPr>
          <p:nvPr>
            <p:ph type="body" idx="1"/>
          </p:nvPr>
        </p:nvSpPr>
        <p:spPr/>
        <p:txBody>
          <a:bodyPr>
            <a:normAutofit fontScale="85000" lnSpcReduction="20000"/>
          </a:bodyPr>
          <a:lstStyle/>
          <a:p>
            <a:r>
              <a:rPr lang="fr-FR" dirty="0" smtClean="0"/>
              <a:t>►Le cube Maggi, pour des fesses rondes et sexy !</a:t>
            </a:r>
            <a:endParaRPr lang="fr-FR" dirty="0"/>
          </a:p>
        </p:txBody>
      </p:sp>
      <p:sp>
        <p:nvSpPr>
          <p:cNvPr id="4" name="Espace réservé du contenu 3"/>
          <p:cNvSpPr>
            <a:spLocks noGrp="1"/>
          </p:cNvSpPr>
          <p:nvPr>
            <p:ph sz="half" idx="2"/>
          </p:nvPr>
        </p:nvSpPr>
        <p:spPr>
          <a:xfrm>
            <a:off x="630080" y="2438965"/>
            <a:ext cx="5382676" cy="4231189"/>
          </a:xfrm>
        </p:spPr>
        <p:txBody>
          <a:bodyPr>
            <a:normAutofit fontScale="62500" lnSpcReduction="20000"/>
          </a:bodyPr>
          <a:lstStyle/>
          <a:p>
            <a:pPr algn="just"/>
            <a:r>
              <a:rPr lang="fr-FR" b="1" i="1" u="sng" dirty="0" smtClean="0"/>
              <a:t>Idée :</a:t>
            </a:r>
            <a:r>
              <a:rPr lang="fr-FR" b="1" i="1" dirty="0" smtClean="0"/>
              <a:t> </a:t>
            </a:r>
            <a:r>
              <a:rPr lang="fr-FR" dirty="0" smtClean="0">
                <a:solidFill>
                  <a:schemeClr val="tx1">
                    <a:lumMod val="60000"/>
                    <a:lumOff val="40000"/>
                  </a:schemeClr>
                </a:solidFill>
              </a:rPr>
              <a:t>Utiliser un ingrédient connu pour ressembler à son idéal féminin</a:t>
            </a:r>
            <a:r>
              <a:rPr lang="fr-FR" dirty="0" smtClean="0"/>
              <a:t>. </a:t>
            </a:r>
            <a:br>
              <a:rPr lang="fr-FR" dirty="0" smtClean="0"/>
            </a:br>
            <a:endParaRPr lang="fr-FR" dirty="0" smtClean="0"/>
          </a:p>
          <a:p>
            <a:pPr algn="just"/>
            <a:r>
              <a:rPr lang="fr-FR" b="1" i="1" u="sng" dirty="0" smtClean="0"/>
              <a:t>Exemple </a:t>
            </a:r>
            <a:r>
              <a:rPr lang="fr-FR" dirty="0" smtClean="0"/>
              <a:t>: </a:t>
            </a:r>
            <a:r>
              <a:rPr lang="fr-FR" dirty="0">
                <a:solidFill>
                  <a:schemeClr val="tx1">
                    <a:lumMod val="60000"/>
                    <a:lumOff val="40000"/>
                  </a:schemeClr>
                </a:solidFill>
              </a:rPr>
              <a:t>Certaines femmes de République Démocratique du Congo se servent du cube Maggi par voie anale pour arrondir leur croupe, que les hommes préfèrent dodue. La pratique n’est pas sans risque pour la santé</a:t>
            </a:r>
            <a:r>
              <a:rPr lang="fr-FR" dirty="0" smtClean="0">
                <a:solidFill>
                  <a:schemeClr val="tx1">
                    <a:lumMod val="60000"/>
                    <a:lumOff val="40000"/>
                  </a:schemeClr>
                </a:solidFill>
              </a:rPr>
              <a:t>.</a:t>
            </a:r>
            <a:r>
              <a:rPr lang="fr-FR" dirty="0">
                <a:solidFill>
                  <a:schemeClr val="tx1">
                    <a:lumMod val="60000"/>
                    <a:lumOff val="40000"/>
                  </a:schemeClr>
                </a:solidFill>
              </a:rPr>
              <a:t> Certaines introduisent en effet ce concentré d’aromates par voie anale pour avoir le postérieur généreux dont une majorité de Congolais raffolent. Elles l’utilisent dans sa forme brute comme suppositoire ou le liquéfient afin de l’introduire plus facilement par le biais d’une seringue</a:t>
            </a:r>
            <a:r>
              <a:rPr lang="fr-FR" dirty="0" smtClean="0">
                <a:solidFill>
                  <a:schemeClr val="tx1">
                    <a:lumMod val="60000"/>
                    <a:lumOff val="40000"/>
                  </a:schemeClr>
                </a:solidFill>
              </a:rPr>
              <a:t>. En effet, les Congolaises estiment que comme le cube Maggi est plein d’éléments nutritifs, si elles le placent à cet endroit, seules les fesses prendront de la masse. </a:t>
            </a:r>
            <a:endParaRPr lang="fr-FR" dirty="0">
              <a:solidFill>
                <a:schemeClr val="tx1">
                  <a:lumMod val="60000"/>
                  <a:lumOff val="4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732835" y="3213770"/>
            <a:ext cx="5508700" cy="154989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0862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79" y="261442"/>
            <a:ext cx="11341418" cy="1262911"/>
          </a:xfrm>
          <a:solidFill>
            <a:schemeClr val="tx1">
              <a:lumMod val="40000"/>
              <a:lumOff val="60000"/>
            </a:schemeClr>
          </a:solidFill>
        </p:spPr>
        <p:txBody>
          <a:bodyPr>
            <a:normAutofit fontScale="90000"/>
          </a:bodyPr>
          <a:lstStyle/>
          <a:p>
            <a:pPr algn="ctr"/>
            <a:r>
              <a:rPr lang="fr-FR" b="1" dirty="0" smtClean="0">
                <a:solidFill>
                  <a:schemeClr val="bg1"/>
                </a:solidFill>
              </a:rPr>
              <a:t>PROCESS ET TECHNOLOGIES INNOVANTES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 paiement plus rapide ! </a:t>
            </a:r>
            <a:endParaRPr lang="fr-FR" dirty="0"/>
          </a:p>
        </p:txBody>
      </p:sp>
      <p:sp>
        <p:nvSpPr>
          <p:cNvPr id="4" name="Espace réservé du contenu 3"/>
          <p:cNvSpPr>
            <a:spLocks noGrp="1"/>
          </p:cNvSpPr>
          <p:nvPr>
            <p:ph sz="half" idx="2"/>
          </p:nvPr>
        </p:nvSpPr>
        <p:spPr/>
        <p:txBody>
          <a:bodyPr>
            <a:normAutofit fontScale="70000" lnSpcReduction="20000"/>
          </a:bodyPr>
          <a:lstStyle/>
          <a:p>
            <a:r>
              <a:rPr lang="fr-FR" b="1" i="1" u="sng" dirty="0" smtClean="0"/>
              <a:t>Idée :</a:t>
            </a:r>
            <a:r>
              <a:rPr lang="fr-FR" b="1" i="1" dirty="0" smtClean="0"/>
              <a:t> </a:t>
            </a:r>
            <a:r>
              <a:rPr lang="fr-FR" dirty="0" smtClean="0">
                <a:solidFill>
                  <a:schemeClr val="tx1">
                    <a:lumMod val="60000"/>
                    <a:lumOff val="40000"/>
                  </a:schemeClr>
                </a:solidFill>
              </a:rPr>
              <a:t>Offrir la possibilité de régler le plus rapidement possible, gagner du temps.</a:t>
            </a:r>
          </a:p>
          <a:p>
            <a:pPr marL="0" indent="0">
              <a:buNone/>
            </a:pPr>
            <a:endParaRPr lang="fr-FR" dirty="0" smtClean="0">
              <a:solidFill>
                <a:schemeClr val="tx1">
                  <a:lumMod val="60000"/>
                  <a:lumOff val="40000"/>
                </a:schemeClr>
              </a:solidFill>
            </a:endParaRPr>
          </a:p>
          <a:p>
            <a:pPr algn="just"/>
            <a:r>
              <a:rPr lang="fr-FR" b="1" i="1" u="sng" dirty="0" smtClean="0"/>
              <a:t>Exemple :</a:t>
            </a:r>
            <a:r>
              <a:rPr lang="fr-FR" b="1" i="1" dirty="0" smtClean="0"/>
              <a:t> </a:t>
            </a:r>
            <a:r>
              <a:rPr lang="fr-FR" dirty="0">
                <a:solidFill>
                  <a:schemeClr val="tx1">
                    <a:lumMod val="60000"/>
                    <a:lumOff val="40000"/>
                  </a:schemeClr>
                </a:solidFill>
              </a:rPr>
              <a:t>Le paiement sans contact, dans certaines entreprises comme Mac Do, les appareils à carte bleu sont équipés du paiement sans contact. Cela marche avec un montant inférieur à 20 euros, on fait passer la CB devant la machine qui prend en compte le paiement, plus besoin de mettre son code. </a:t>
            </a:r>
            <a:r>
              <a:rPr lang="fr-FR" dirty="0" smtClean="0">
                <a:solidFill>
                  <a:schemeClr val="tx1">
                    <a:lumMod val="60000"/>
                    <a:lumOff val="40000"/>
                  </a:schemeClr>
                </a:solidFill>
              </a:rPr>
              <a:t>Cela </a:t>
            </a:r>
            <a:r>
              <a:rPr lang="fr-FR" dirty="0">
                <a:solidFill>
                  <a:schemeClr val="tx1">
                    <a:lumMod val="60000"/>
                    <a:lumOff val="40000"/>
                  </a:schemeClr>
                </a:solidFill>
              </a:rPr>
              <a:t>ne peut pas marché plus de 3 fois de suite sinon la carte se bloque, question de sécurité pour tout se qui est vole. </a:t>
            </a:r>
          </a:p>
          <a:p>
            <a:endParaRPr lang="fr-FR" b="1" i="1" u="sng"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7596931" y="2369864"/>
            <a:ext cx="3680693" cy="288695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9725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40000"/>
              <a:lumOff val="60000"/>
            </a:schemeClr>
          </a:solidFill>
        </p:spPr>
        <p:txBody>
          <a:bodyPr/>
          <a:lstStyle/>
          <a:p>
            <a:pPr algn="ctr"/>
            <a:r>
              <a:rPr lang="fr-FR" b="1" dirty="0" smtClean="0">
                <a:solidFill>
                  <a:schemeClr val="bg1"/>
                </a:solidFill>
              </a:rPr>
              <a:t>ENJEUX TECHNOLOGIQUES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a:t>
            </a:r>
          </a:p>
        </p:txBody>
      </p:sp>
      <p:sp>
        <p:nvSpPr>
          <p:cNvPr id="4" name="Espace réservé du contenu 3"/>
          <p:cNvSpPr>
            <a:spLocks noGrp="1"/>
          </p:cNvSpPr>
          <p:nvPr>
            <p:ph sz="half" idx="2"/>
          </p:nvPr>
        </p:nvSpPr>
        <p:spPr>
          <a:xfrm>
            <a:off x="630080" y="2438965"/>
            <a:ext cx="5094643" cy="2727033"/>
          </a:xfrm>
        </p:spPr>
        <p:txBody>
          <a:bodyPr>
            <a:normAutofit fontScale="92500" lnSpcReduction="20000"/>
          </a:bodyPr>
          <a:lstStyle/>
          <a:p>
            <a:pPr algn="just"/>
            <a:r>
              <a:rPr lang="fr-FR" sz="2000" i="1" u="sng" dirty="0" smtClean="0"/>
              <a:t>Idée : </a:t>
            </a:r>
            <a:r>
              <a:rPr lang="fr-FR" sz="2000" dirty="0" smtClean="0">
                <a:solidFill>
                  <a:schemeClr val="tx1">
                    <a:lumMod val="60000"/>
                    <a:lumOff val="40000"/>
                  </a:schemeClr>
                </a:solidFill>
              </a:rPr>
              <a:t>Offrir aux clients toujours de nouvelles choses et leur faciliter la vie.</a:t>
            </a:r>
          </a:p>
          <a:p>
            <a:pPr algn="just"/>
            <a:endParaRPr lang="fr-FR" sz="2000" dirty="0">
              <a:solidFill>
                <a:schemeClr val="tx1">
                  <a:lumMod val="60000"/>
                  <a:lumOff val="40000"/>
                </a:schemeClr>
              </a:solidFill>
            </a:endParaRPr>
          </a:p>
          <a:p>
            <a:pPr marL="0" indent="0" algn="just">
              <a:buNone/>
            </a:pPr>
            <a:endParaRPr lang="fr-FR" sz="2000" dirty="0" smtClean="0">
              <a:solidFill>
                <a:schemeClr val="tx1">
                  <a:lumMod val="60000"/>
                  <a:lumOff val="40000"/>
                </a:schemeClr>
              </a:solidFill>
            </a:endParaRPr>
          </a:p>
          <a:p>
            <a:pPr algn="just"/>
            <a:r>
              <a:rPr lang="fr-FR" sz="2000" i="1" u="sng" dirty="0" smtClean="0"/>
              <a:t>Exemple :</a:t>
            </a:r>
            <a:r>
              <a:rPr lang="fr-FR" sz="2000" i="1" dirty="0" smtClean="0"/>
              <a:t> </a:t>
            </a:r>
            <a:r>
              <a:rPr lang="fr-FR" sz="2000" dirty="0">
                <a:solidFill>
                  <a:schemeClr val="tx1">
                    <a:lumMod val="60000"/>
                    <a:lumOff val="40000"/>
                  </a:schemeClr>
                </a:solidFill>
              </a:rPr>
              <a:t>Le système de facilité de stationnement introduit par Nissan avec son </a:t>
            </a:r>
            <a:r>
              <a:rPr lang="fr-FR" sz="2000" dirty="0" smtClean="0">
                <a:solidFill>
                  <a:schemeClr val="tx1">
                    <a:lumMod val="60000"/>
                    <a:lumOff val="40000"/>
                  </a:schemeClr>
                </a:solidFill>
              </a:rPr>
              <a:t>QASHQAI. Grâce à ce système, les voitures peuvent </a:t>
            </a:r>
            <a:r>
              <a:rPr lang="fr-FR" sz="2000" dirty="0">
                <a:solidFill>
                  <a:schemeClr val="tx1">
                    <a:lumMod val="60000"/>
                    <a:lumOff val="40000"/>
                  </a:schemeClr>
                </a:solidFill>
              </a:rPr>
              <a:t>se garer </a:t>
            </a:r>
            <a:r>
              <a:rPr lang="fr-FR" sz="2000" dirty="0" smtClean="0">
                <a:solidFill>
                  <a:schemeClr val="tx1">
                    <a:lumMod val="60000"/>
                    <a:lumOff val="40000"/>
                  </a:schemeClr>
                </a:solidFill>
              </a:rPr>
              <a:t>seules </a:t>
            </a:r>
            <a:r>
              <a:rPr lang="fr-FR" sz="2000" dirty="0">
                <a:solidFill>
                  <a:schemeClr val="tx1">
                    <a:lumMod val="60000"/>
                    <a:lumOff val="40000"/>
                  </a:schemeClr>
                </a:solidFill>
              </a:rPr>
              <a:t>sans que le conducteur ne soit obliger de toucher le volant. </a:t>
            </a:r>
            <a:endParaRPr lang="fr-FR" sz="2000" i="1" u="sng" dirty="0">
              <a:solidFill>
                <a:schemeClr val="tx1">
                  <a:lumMod val="60000"/>
                  <a:lumOff val="4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804843" y="2709714"/>
            <a:ext cx="5176716" cy="2456284"/>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9065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40000"/>
              <a:lumOff val="60000"/>
            </a:schemeClr>
          </a:solidFill>
        </p:spPr>
        <p:txBody>
          <a:bodyPr/>
          <a:lstStyle/>
          <a:p>
            <a:pPr algn="ctr"/>
            <a:r>
              <a:rPr lang="fr-FR" b="1" dirty="0" smtClean="0">
                <a:solidFill>
                  <a:schemeClr val="bg1"/>
                </a:solidFill>
              </a:rPr>
              <a:t>ADDITIFS</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►Boire sucré sans calories !</a:t>
            </a:r>
            <a:endParaRPr lang="fr-FR" dirty="0"/>
          </a:p>
        </p:txBody>
      </p:sp>
      <p:sp>
        <p:nvSpPr>
          <p:cNvPr id="4" name="Espace réservé du contenu 3"/>
          <p:cNvSpPr>
            <a:spLocks noGrp="1"/>
          </p:cNvSpPr>
          <p:nvPr>
            <p:ph sz="half" idx="2"/>
          </p:nvPr>
        </p:nvSpPr>
        <p:spPr/>
        <p:txBody>
          <a:bodyPr>
            <a:normAutofit fontScale="70000" lnSpcReduction="20000"/>
          </a:bodyPr>
          <a:lstStyle/>
          <a:p>
            <a:pPr algn="just"/>
            <a:r>
              <a:rPr lang="fr-FR" b="1" i="1" u="sng" dirty="0" smtClean="0"/>
              <a:t>Idée : </a:t>
            </a:r>
            <a:r>
              <a:rPr lang="fr-FR" dirty="0" smtClean="0">
                <a:solidFill>
                  <a:schemeClr val="tx1">
                    <a:lumMod val="60000"/>
                    <a:lumOff val="40000"/>
                  </a:schemeClr>
                </a:solidFill>
              </a:rPr>
              <a:t>Donner la sensation de sucre mais avec moins de calorie pour préserver la santé des consommateurs. </a:t>
            </a:r>
          </a:p>
          <a:p>
            <a:pPr algn="just"/>
            <a:endParaRPr lang="fr-FR" dirty="0" smtClean="0">
              <a:solidFill>
                <a:schemeClr val="tx1">
                  <a:lumMod val="60000"/>
                  <a:lumOff val="40000"/>
                </a:schemeClr>
              </a:solidFill>
            </a:endParaRPr>
          </a:p>
          <a:p>
            <a:pPr algn="just"/>
            <a:r>
              <a:rPr lang="fr-FR" b="1" i="1" u="sng" dirty="0" smtClean="0"/>
              <a:t>Exemple </a:t>
            </a:r>
            <a:r>
              <a:rPr lang="fr-FR" dirty="0" smtClean="0"/>
              <a:t>: </a:t>
            </a:r>
            <a:r>
              <a:rPr lang="fr-FR" dirty="0" smtClean="0">
                <a:solidFill>
                  <a:schemeClr val="tx1">
                    <a:lumMod val="60000"/>
                    <a:lumOff val="40000"/>
                  </a:schemeClr>
                </a:solidFill>
              </a:rPr>
              <a:t>Le sucre remplacé par l’aspartam dans les boissons gazeuses ou non (coca-cola zéro, Fanta </a:t>
            </a:r>
            <a:r>
              <a:rPr lang="fr-FR" dirty="0" err="1" smtClean="0">
                <a:solidFill>
                  <a:schemeClr val="tx1">
                    <a:lumMod val="60000"/>
                    <a:lumOff val="40000"/>
                  </a:schemeClr>
                </a:solidFill>
              </a:rPr>
              <a:t>Still</a:t>
            </a:r>
            <a:r>
              <a:rPr lang="fr-FR" dirty="0" smtClean="0">
                <a:solidFill>
                  <a:schemeClr val="tx1">
                    <a:lumMod val="60000"/>
                    <a:lumOff val="40000"/>
                  </a:schemeClr>
                </a:solidFill>
              </a:rPr>
              <a:t> 0 etc…) L’aspartam est un dipeptide composé de deux acides aminés. </a:t>
            </a:r>
            <a:r>
              <a:rPr lang="fr-FR" dirty="0">
                <a:solidFill>
                  <a:schemeClr val="tx1">
                    <a:lumMod val="60000"/>
                    <a:lumOff val="40000"/>
                  </a:schemeClr>
                </a:solidFill>
              </a:rPr>
              <a:t> Sa consommation est surtout motivée par le fait qu'il n'apporte que très peu de </a:t>
            </a:r>
            <a:r>
              <a:rPr lang="fr-FR" dirty="0" smtClean="0">
                <a:solidFill>
                  <a:schemeClr val="tx1">
                    <a:lumMod val="60000"/>
                    <a:lumOff val="40000"/>
                  </a:schemeClr>
                </a:solidFill>
              </a:rPr>
              <a:t>calories</a:t>
            </a:r>
            <a:r>
              <a:rPr lang="fr-FR" dirty="0">
                <a:solidFill>
                  <a:schemeClr val="tx1">
                    <a:lumMod val="60000"/>
                    <a:lumOff val="40000"/>
                  </a:schemeClr>
                </a:solidFill>
              </a:rPr>
              <a:t> car il suffit de 200 fois moins que le sucre pour obtenir la même sensation sucrée. L'aspartame a aussi les avantages de ne pas favoriser les </a:t>
            </a:r>
            <a:r>
              <a:rPr lang="fr-FR" dirty="0" smtClean="0">
                <a:solidFill>
                  <a:schemeClr val="tx1">
                    <a:lumMod val="60000"/>
                    <a:lumOff val="40000"/>
                  </a:schemeClr>
                </a:solidFill>
              </a:rPr>
              <a:t>caries. </a:t>
            </a:r>
            <a:endParaRPr lang="fr-FR" b="1" i="1" u="sng" dirty="0">
              <a:solidFill>
                <a:schemeClr val="tx1">
                  <a:lumMod val="60000"/>
                  <a:lumOff val="4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6804843" y="2520259"/>
            <a:ext cx="5421764" cy="2690029"/>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888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normAutofit/>
          </a:bodyPr>
          <a:lstStyle/>
          <a:p>
            <a:pPr algn="ctr"/>
            <a:r>
              <a:rPr lang="fr-FR" sz="4000" b="1" dirty="0" smtClean="0">
                <a:solidFill>
                  <a:schemeClr val="bg1"/>
                </a:solidFill>
              </a:rPr>
              <a:t>CIBLE</a:t>
            </a:r>
            <a:endParaRPr lang="fr-FR" sz="4000" b="1" dirty="0">
              <a:solidFill>
                <a:schemeClr val="bg1"/>
              </a:solidFill>
            </a:endParaRPr>
          </a:p>
        </p:txBody>
      </p:sp>
      <p:sp>
        <p:nvSpPr>
          <p:cNvPr id="3" name="Espace réservé du texte 2"/>
          <p:cNvSpPr>
            <a:spLocks noGrp="1"/>
          </p:cNvSpPr>
          <p:nvPr>
            <p:ph type="body" idx="1"/>
          </p:nvPr>
        </p:nvSpPr>
        <p:spPr>
          <a:xfrm>
            <a:off x="540147" y="1845618"/>
            <a:ext cx="5418678" cy="639912"/>
          </a:xfrm>
        </p:spPr>
        <p:txBody>
          <a:bodyPr>
            <a:normAutofit/>
          </a:bodyPr>
          <a:lstStyle/>
          <a:p>
            <a:r>
              <a:rPr lang="fr-FR" sz="2400" dirty="0" smtClean="0">
                <a:sym typeface="Wingdings" pitchFamily="2" charset="2"/>
              </a:rPr>
              <a:t>► L’élite. </a:t>
            </a:r>
            <a:endParaRPr lang="fr-FR" sz="2400" dirty="0"/>
          </a:p>
        </p:txBody>
      </p:sp>
      <p:sp>
        <p:nvSpPr>
          <p:cNvPr id="4" name="Espace réservé du contenu 3"/>
          <p:cNvSpPr>
            <a:spLocks noGrp="1"/>
          </p:cNvSpPr>
          <p:nvPr>
            <p:ph sz="half" idx="2"/>
          </p:nvPr>
        </p:nvSpPr>
        <p:spPr>
          <a:xfrm>
            <a:off x="630079" y="2438969"/>
            <a:ext cx="5598700" cy="4087169"/>
          </a:xfrm>
        </p:spPr>
        <p:txBody>
          <a:bodyPr>
            <a:normAutofit fontScale="92500" lnSpcReduction="10000"/>
          </a:bodyPr>
          <a:lstStyle/>
          <a:p>
            <a:pPr marL="0" indent="0">
              <a:buNone/>
            </a:pPr>
            <a:endParaRPr lang="fr-FR" dirty="0" smtClean="0">
              <a:solidFill>
                <a:schemeClr val="accent2">
                  <a:lumMod val="75000"/>
                </a:schemeClr>
              </a:solidFill>
            </a:endParaRPr>
          </a:p>
          <a:p>
            <a:pPr marL="0" indent="0" algn="just">
              <a:buNone/>
            </a:pPr>
            <a:r>
              <a:rPr lang="fr-FR" sz="2000" b="1" i="1" u="sng" dirty="0" smtClean="0"/>
              <a:t>Idée </a:t>
            </a:r>
            <a:r>
              <a:rPr lang="fr-FR" sz="2000" dirty="0" smtClean="0">
                <a:solidFill>
                  <a:schemeClr val="accent2">
                    <a:lumMod val="75000"/>
                  </a:schemeClr>
                </a:solidFill>
              </a:rPr>
              <a:t>: Proposer un réseau social pour une cible exigeante et élitiste. </a:t>
            </a:r>
            <a:br>
              <a:rPr lang="fr-FR" sz="2000" dirty="0" smtClean="0">
                <a:solidFill>
                  <a:schemeClr val="accent2">
                    <a:lumMod val="75000"/>
                  </a:schemeClr>
                </a:solidFill>
              </a:rPr>
            </a:br>
            <a:endParaRPr lang="fr-FR" sz="2000" dirty="0" smtClean="0">
              <a:solidFill>
                <a:schemeClr val="accent2">
                  <a:lumMod val="75000"/>
                </a:schemeClr>
              </a:solidFill>
            </a:endParaRPr>
          </a:p>
          <a:p>
            <a:pPr marL="0" indent="0" algn="just">
              <a:buNone/>
            </a:pPr>
            <a:r>
              <a:rPr lang="fr-FR" sz="2000" dirty="0" smtClean="0">
                <a:solidFill>
                  <a:schemeClr val="accent2">
                    <a:lumMod val="75000"/>
                  </a:schemeClr>
                </a:solidFill>
              </a:rPr>
              <a:t>	</a:t>
            </a:r>
            <a:r>
              <a:rPr lang="fr-FR" sz="2000" b="1" i="1" u="sng" dirty="0" smtClean="0"/>
              <a:t>Exemple</a:t>
            </a:r>
            <a:r>
              <a:rPr lang="fr-FR" sz="2000" b="1" i="1" u="sng" dirty="0"/>
              <a:t> </a:t>
            </a:r>
            <a:r>
              <a:rPr lang="fr-FR" sz="2000" b="1" i="1" u="sng" dirty="0" smtClean="0"/>
              <a:t>:</a:t>
            </a:r>
            <a:r>
              <a:rPr lang="fr-FR" sz="2000" dirty="0"/>
              <a:t> </a:t>
            </a:r>
            <a:r>
              <a:rPr lang="fr-FR" sz="2000" dirty="0" smtClean="0">
                <a:solidFill>
                  <a:schemeClr val="accent2">
                    <a:lumMod val="75000"/>
                  </a:schemeClr>
                </a:solidFill>
              </a:rPr>
              <a:t>Le </a:t>
            </a:r>
            <a:r>
              <a:rPr lang="fr-FR" sz="2000" dirty="0">
                <a:solidFill>
                  <a:schemeClr val="accent2">
                    <a:lumMod val="75000"/>
                  </a:schemeClr>
                </a:solidFill>
              </a:rPr>
              <a:t>site « Best of all </a:t>
            </a:r>
            <a:r>
              <a:rPr lang="fr-FR" sz="2000" dirty="0" err="1">
                <a:solidFill>
                  <a:schemeClr val="accent2">
                    <a:lumMod val="75000"/>
                  </a:schemeClr>
                </a:solidFill>
              </a:rPr>
              <a:t>worlds</a:t>
            </a:r>
            <a:r>
              <a:rPr lang="fr-FR" sz="2000" dirty="0">
                <a:solidFill>
                  <a:schemeClr val="accent2">
                    <a:lumMod val="75000"/>
                  </a:schemeClr>
                </a:solidFill>
              </a:rPr>
              <a:t> » créé par Erik </a:t>
            </a:r>
            <a:r>
              <a:rPr lang="fr-FR" sz="2000" dirty="0" err="1">
                <a:solidFill>
                  <a:schemeClr val="accent2">
                    <a:lumMod val="75000"/>
                  </a:schemeClr>
                </a:solidFill>
              </a:rPr>
              <a:t>Wachtmeister</a:t>
            </a:r>
            <a:r>
              <a:rPr lang="fr-FR" sz="2000" dirty="0">
                <a:solidFill>
                  <a:schemeClr val="accent2">
                    <a:lumMod val="75000"/>
                  </a:schemeClr>
                </a:solidFill>
              </a:rPr>
              <a:t> </a:t>
            </a:r>
            <a:r>
              <a:rPr lang="fr-FR" sz="2000" dirty="0" smtClean="0">
                <a:solidFill>
                  <a:schemeClr val="accent2">
                    <a:lumMod val="75000"/>
                  </a:schemeClr>
                </a:solidFill>
              </a:rPr>
              <a:t>où on </a:t>
            </a:r>
            <a:r>
              <a:rPr lang="fr-FR" sz="2000" dirty="0">
                <a:solidFill>
                  <a:schemeClr val="accent2">
                    <a:lumMod val="75000"/>
                  </a:schemeClr>
                </a:solidFill>
              </a:rPr>
              <a:t>peut </a:t>
            </a:r>
            <a:r>
              <a:rPr lang="fr-FR" sz="2000" dirty="0" smtClean="0">
                <a:solidFill>
                  <a:schemeClr val="accent2">
                    <a:lumMod val="75000"/>
                  </a:schemeClr>
                </a:solidFill>
              </a:rPr>
              <a:t>retrouver</a:t>
            </a:r>
            <a:r>
              <a:rPr lang="fr-FR" sz="2000" dirty="0">
                <a:solidFill>
                  <a:schemeClr val="accent2">
                    <a:lumMod val="75000"/>
                  </a:schemeClr>
                </a:solidFill>
              </a:rPr>
              <a:t>, entre autres, des banquiers, des </a:t>
            </a:r>
            <a:r>
              <a:rPr lang="fr-FR" sz="2000" dirty="0" err="1">
                <a:solidFill>
                  <a:schemeClr val="accent2">
                    <a:lumMod val="75000"/>
                  </a:schemeClr>
                </a:solidFill>
              </a:rPr>
              <a:t>marketeurs</a:t>
            </a:r>
            <a:r>
              <a:rPr lang="fr-FR" sz="2000" dirty="0">
                <a:solidFill>
                  <a:schemeClr val="accent2">
                    <a:lumMod val="75000"/>
                  </a:schemeClr>
                </a:solidFill>
              </a:rPr>
              <a:t>, des personnes travaillant dans la mode, la communication, la </a:t>
            </a:r>
            <a:r>
              <a:rPr lang="fr-FR" sz="2000" dirty="0" smtClean="0">
                <a:solidFill>
                  <a:schemeClr val="accent2">
                    <a:lumMod val="75000"/>
                  </a:schemeClr>
                </a:solidFill>
              </a:rPr>
              <a:t>politique. </a:t>
            </a:r>
            <a:r>
              <a:rPr lang="fr-FR" sz="2000" dirty="0">
                <a:solidFill>
                  <a:schemeClr val="accent2">
                    <a:lumMod val="75000"/>
                  </a:schemeClr>
                </a:solidFill>
              </a:rPr>
              <a:t>Le but est que ces personnes aient accès à différents forums et à des informations ciblant réellement ce que telle ou telle personne a fait et va faire dans le futur, contrairement aux réseaux sociaux « banals » comme Facebook</a:t>
            </a:r>
            <a:r>
              <a:rPr lang="fr-FR" sz="2400" dirty="0">
                <a:solidFill>
                  <a:schemeClr val="accent2">
                    <a:lumMod val="75000"/>
                  </a:schemeClr>
                </a:solidFill>
              </a:rPr>
              <a:t>. </a:t>
            </a:r>
            <a:r>
              <a:rPr lang="fr-FR" sz="2400" dirty="0" smtClean="0">
                <a:solidFill>
                  <a:schemeClr val="accent2">
                    <a:lumMod val="75000"/>
                  </a:schemeClr>
                </a:solidFill>
              </a:rPr>
              <a:t> </a:t>
            </a:r>
            <a:endParaRPr lang="fr-FR" sz="2400" dirty="0">
              <a:solidFill>
                <a:schemeClr val="accent2">
                  <a:lumMod val="75000"/>
                </a:schemeClr>
              </a:solidFill>
            </a:endParaRPr>
          </a:p>
        </p:txBody>
      </p:sp>
      <p:sp>
        <p:nvSpPr>
          <p:cNvPr id="5" name="Espace réservé du texte 4"/>
          <p:cNvSpPr>
            <a:spLocks noGrp="1"/>
          </p:cNvSpPr>
          <p:nvPr>
            <p:ph type="body" sz="quarter" idx="3"/>
          </p:nvPr>
        </p:nvSpPr>
        <p:spPr>
          <a:xfrm>
            <a:off x="6444803" y="1845618"/>
            <a:ext cx="5976664" cy="1440160"/>
          </a:xfrm>
        </p:spPr>
        <p:txBody>
          <a:bodyPr>
            <a:normAutofit/>
          </a:bodyPr>
          <a:lstStyle/>
          <a:p>
            <a:pPr algn="just"/>
            <a:r>
              <a:rPr lang="fr-FR" sz="2100" dirty="0" smtClean="0">
                <a:solidFill>
                  <a:schemeClr val="accent2">
                    <a:lumMod val="75000"/>
                  </a:schemeClr>
                </a:solidFill>
              </a:rPr>
              <a:t>Ce </a:t>
            </a:r>
            <a:r>
              <a:rPr lang="fr-FR" sz="2100" dirty="0">
                <a:solidFill>
                  <a:schemeClr val="accent2">
                    <a:lumMod val="75000"/>
                  </a:schemeClr>
                </a:solidFill>
              </a:rPr>
              <a:t>site est accessible uniquement sur invitation et vise surtout des personnes « sophistiquées qui ont bon goût </a:t>
            </a:r>
            <a:r>
              <a:rPr lang="fr-FR" sz="2100" dirty="0" smtClean="0">
                <a:solidFill>
                  <a:schemeClr val="accent2">
                    <a:lumMod val="75000"/>
                  </a:schemeClr>
                </a:solidFill>
              </a:rPr>
              <a:t>».</a:t>
            </a:r>
            <a:endParaRPr lang="fr-FR" dirty="0"/>
          </a:p>
        </p:txBody>
      </p:sp>
      <p:pic>
        <p:nvPicPr>
          <p:cNvPr id="7" name="Espace réservé du contenu 6"/>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6732835" y="3573810"/>
            <a:ext cx="5334000" cy="28575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68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pPr algn="ctr"/>
            <a:r>
              <a:rPr lang="fr-FR" b="1" dirty="0" smtClean="0">
                <a:solidFill>
                  <a:schemeClr val="bg1"/>
                </a:solidFill>
              </a:rPr>
              <a:t>MOMENT DE LA JOURNEE</a:t>
            </a:r>
            <a:endParaRPr lang="fr-FR" b="1" dirty="0">
              <a:solidFill>
                <a:schemeClr val="bg1"/>
              </a:solidFill>
            </a:endParaRPr>
          </a:p>
        </p:txBody>
      </p:sp>
      <p:sp>
        <p:nvSpPr>
          <p:cNvPr id="3" name="Espace réservé du texte 2"/>
          <p:cNvSpPr>
            <a:spLocks noGrp="1"/>
          </p:cNvSpPr>
          <p:nvPr>
            <p:ph type="body" idx="1"/>
          </p:nvPr>
        </p:nvSpPr>
        <p:spPr>
          <a:xfrm>
            <a:off x="612155" y="2029719"/>
            <a:ext cx="5418677" cy="639910"/>
          </a:xfrm>
        </p:spPr>
        <p:txBody>
          <a:bodyPr/>
          <a:lstStyle/>
          <a:p>
            <a:r>
              <a:rPr lang="fr-FR" dirty="0" smtClean="0"/>
              <a:t>► Le petit-déjeuner</a:t>
            </a:r>
            <a:endParaRPr lang="fr-FR" dirty="0"/>
          </a:p>
        </p:txBody>
      </p:sp>
      <p:sp>
        <p:nvSpPr>
          <p:cNvPr id="4" name="Espace réservé du contenu 3"/>
          <p:cNvSpPr>
            <a:spLocks noGrp="1"/>
          </p:cNvSpPr>
          <p:nvPr>
            <p:ph sz="half" idx="2"/>
          </p:nvPr>
        </p:nvSpPr>
        <p:spPr>
          <a:xfrm>
            <a:off x="612155" y="3069754"/>
            <a:ext cx="5418677" cy="3952203"/>
          </a:xfrm>
        </p:spPr>
        <p:txBody>
          <a:bodyPr>
            <a:normAutofit/>
          </a:bodyPr>
          <a:lstStyle/>
          <a:p>
            <a:pPr lvl="0" algn="just"/>
            <a:r>
              <a:rPr lang="fr-FR" sz="2000" b="1" i="1" u="sng" dirty="0" smtClean="0"/>
              <a:t>Idée :</a:t>
            </a:r>
            <a:r>
              <a:rPr lang="fr-FR" sz="2000" dirty="0" smtClean="0">
                <a:solidFill>
                  <a:schemeClr val="accent2">
                    <a:lumMod val="75000"/>
                  </a:schemeClr>
                </a:solidFill>
              </a:rPr>
              <a:t> Offrir aux adeptes de la marque </a:t>
            </a:r>
            <a:r>
              <a:rPr lang="fr-FR" sz="2000" dirty="0" err="1" smtClean="0">
                <a:solidFill>
                  <a:schemeClr val="accent2">
                    <a:lumMod val="75000"/>
                  </a:schemeClr>
                </a:solidFill>
              </a:rPr>
              <a:t>Krisprolls</a:t>
            </a:r>
            <a:r>
              <a:rPr lang="fr-FR" sz="2000" dirty="0" smtClean="0">
                <a:solidFill>
                  <a:schemeClr val="accent2">
                    <a:lumMod val="75000"/>
                  </a:schemeClr>
                </a:solidFill>
              </a:rPr>
              <a:t>, la possibilité d’en manger pour le petit-déjeuner ! </a:t>
            </a:r>
            <a:br>
              <a:rPr lang="fr-FR" sz="2000" dirty="0" smtClean="0">
                <a:solidFill>
                  <a:schemeClr val="accent2">
                    <a:lumMod val="75000"/>
                  </a:schemeClr>
                </a:solidFill>
              </a:rPr>
            </a:br>
            <a:endParaRPr lang="fr-FR" sz="2000" dirty="0">
              <a:solidFill>
                <a:schemeClr val="accent2">
                  <a:lumMod val="75000"/>
                </a:schemeClr>
              </a:solidFill>
            </a:endParaRPr>
          </a:p>
          <a:p>
            <a:pPr algn="just"/>
            <a:r>
              <a:rPr lang="fr-FR" sz="2000" b="1" i="1" u="sng" dirty="0"/>
              <a:t>Exemple :</a:t>
            </a:r>
            <a:r>
              <a:rPr lang="fr-FR" sz="2000" b="1" i="1" dirty="0"/>
              <a:t> </a:t>
            </a:r>
            <a:r>
              <a:rPr lang="fr-FR" sz="2000" dirty="0" err="1">
                <a:solidFill>
                  <a:schemeClr val="accent2">
                    <a:lumMod val="75000"/>
                  </a:schemeClr>
                </a:solidFill>
              </a:rPr>
              <a:t>Krisprolls</a:t>
            </a:r>
            <a:r>
              <a:rPr lang="fr-FR" sz="2000" dirty="0">
                <a:solidFill>
                  <a:schemeClr val="accent2">
                    <a:lumMod val="75000"/>
                  </a:schemeClr>
                </a:solidFill>
              </a:rPr>
              <a:t> lance ses </a:t>
            </a:r>
            <a:r>
              <a:rPr lang="fr-FR" sz="2000" dirty="0" err="1">
                <a:solidFill>
                  <a:schemeClr val="accent2">
                    <a:lumMod val="75000"/>
                  </a:schemeClr>
                </a:solidFill>
              </a:rPr>
              <a:t>krisprolls</a:t>
            </a:r>
            <a:r>
              <a:rPr lang="fr-FR" sz="2000" dirty="0">
                <a:solidFill>
                  <a:schemeClr val="accent2">
                    <a:lumMod val="75000"/>
                  </a:schemeClr>
                </a:solidFill>
              </a:rPr>
              <a:t> briochés. Connue pour ses biscottes suédoises, la marque s’est lancée dans le  </a:t>
            </a:r>
            <a:r>
              <a:rPr lang="fr-FR" sz="2000" dirty="0" err="1">
                <a:solidFill>
                  <a:schemeClr val="accent2">
                    <a:lumMod val="75000"/>
                  </a:schemeClr>
                </a:solidFill>
              </a:rPr>
              <a:t>krisprolls</a:t>
            </a:r>
            <a:r>
              <a:rPr lang="fr-FR" sz="2000" dirty="0">
                <a:solidFill>
                  <a:schemeClr val="accent2">
                    <a:lumMod val="75000"/>
                  </a:schemeClr>
                </a:solidFill>
              </a:rPr>
              <a:t> brioché spécial petit-déjeuner !</a:t>
            </a:r>
          </a:p>
          <a:p>
            <a:pPr marL="0" indent="0">
              <a:buNone/>
            </a:pPr>
            <a:r>
              <a:rPr lang="fr-FR" dirty="0" smtClean="0"/>
              <a:t> </a:t>
            </a:r>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668939" y="2349674"/>
            <a:ext cx="3345583" cy="316835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8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pPr algn="ctr"/>
            <a:r>
              <a:rPr lang="fr-FR" b="1" dirty="0" smtClean="0">
                <a:solidFill>
                  <a:schemeClr val="bg1"/>
                </a:solidFill>
              </a:rPr>
              <a:t>SITUATION DE CONSOMMATION</a:t>
            </a:r>
            <a:endParaRPr lang="fr-FR" b="1" dirty="0">
              <a:solidFill>
                <a:schemeClr val="bg1"/>
              </a:solidFill>
            </a:endParaRPr>
          </a:p>
        </p:txBody>
      </p:sp>
      <p:sp>
        <p:nvSpPr>
          <p:cNvPr id="3" name="Espace réservé du texte 2"/>
          <p:cNvSpPr>
            <a:spLocks noGrp="1"/>
          </p:cNvSpPr>
          <p:nvPr>
            <p:ph type="body" idx="1"/>
          </p:nvPr>
        </p:nvSpPr>
        <p:spPr/>
        <p:txBody>
          <a:bodyPr/>
          <a:lstStyle/>
          <a:p>
            <a:r>
              <a:rPr lang="fr-FR" dirty="0" smtClean="0"/>
              <a:t>► Un lieu polyvalent</a:t>
            </a:r>
            <a:endParaRPr lang="fr-FR" dirty="0"/>
          </a:p>
        </p:txBody>
      </p:sp>
      <p:sp>
        <p:nvSpPr>
          <p:cNvPr id="4" name="Espace réservé du contenu 3"/>
          <p:cNvSpPr>
            <a:spLocks noGrp="1"/>
          </p:cNvSpPr>
          <p:nvPr>
            <p:ph sz="half" idx="2"/>
          </p:nvPr>
        </p:nvSpPr>
        <p:spPr/>
        <p:txBody>
          <a:bodyPr>
            <a:normAutofit/>
          </a:bodyPr>
          <a:lstStyle/>
          <a:p>
            <a:pPr lvl="0" algn="just"/>
            <a:r>
              <a:rPr lang="fr-FR" sz="2000" b="1" i="1" u="sng" dirty="0" smtClean="0"/>
              <a:t>Idée </a:t>
            </a:r>
            <a:r>
              <a:rPr lang="fr-FR" sz="2000" dirty="0" smtClean="0">
                <a:solidFill>
                  <a:schemeClr val="accent2">
                    <a:lumMod val="75000"/>
                  </a:schemeClr>
                </a:solidFill>
              </a:rPr>
              <a:t>: Boire un verre tout en s’amusant. Laisser la possibilité aux clients d’influer sur les prix.</a:t>
            </a:r>
            <a:br>
              <a:rPr lang="fr-FR" sz="2000" dirty="0" smtClean="0">
                <a:solidFill>
                  <a:schemeClr val="accent2">
                    <a:lumMod val="75000"/>
                  </a:schemeClr>
                </a:solidFill>
              </a:rPr>
            </a:br>
            <a:r>
              <a:rPr lang="fr-FR" sz="2000" dirty="0" smtClean="0">
                <a:solidFill>
                  <a:schemeClr val="accent2">
                    <a:lumMod val="75000"/>
                  </a:schemeClr>
                </a:solidFill>
              </a:rPr>
              <a:t> </a:t>
            </a:r>
            <a:r>
              <a:rPr lang="fr-FR" sz="2000" dirty="0"/>
              <a:t/>
            </a:r>
            <a:br>
              <a:rPr lang="fr-FR" sz="2000" dirty="0"/>
            </a:br>
            <a:r>
              <a:rPr lang="fr-FR" sz="2000" b="1" i="1" u="sng" dirty="0"/>
              <a:t>Exemple :</a:t>
            </a:r>
            <a:r>
              <a:rPr lang="fr-FR" sz="2000" i="1" dirty="0"/>
              <a:t> </a:t>
            </a:r>
            <a:r>
              <a:rPr lang="fr-FR" sz="2000" dirty="0">
                <a:solidFill>
                  <a:schemeClr val="accent2">
                    <a:lumMod val="75000"/>
                  </a:schemeClr>
                </a:solidFill>
              </a:rPr>
              <a:t>Le </a:t>
            </a:r>
            <a:r>
              <a:rPr lang="fr-FR" sz="2000" dirty="0" err="1">
                <a:solidFill>
                  <a:schemeClr val="accent2">
                    <a:lumMod val="75000"/>
                  </a:schemeClr>
                </a:solidFill>
              </a:rPr>
              <a:t>trading</a:t>
            </a:r>
            <a:r>
              <a:rPr lang="fr-FR" sz="2000" dirty="0">
                <a:solidFill>
                  <a:schemeClr val="accent2">
                    <a:lumMod val="75000"/>
                  </a:schemeClr>
                </a:solidFill>
              </a:rPr>
              <a:t> bar (Lille). C’est un bar dans lequel on consomme et où l’offre et la demande font varier les prix des consommations. Chacun peut spéculer et se retrouver trader le temps d’une soirée. Les prix des consommations varient, en fonction de la « bourse ».  </a:t>
            </a:r>
          </a:p>
          <a:p>
            <a:endParaRPr lang="fr-FR" dirty="0"/>
          </a:p>
        </p:txBody>
      </p:sp>
      <p:pic>
        <p:nvPicPr>
          <p:cNvPr id="7" name="Espace réservé du contenu 6"/>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7812955" y="2061642"/>
            <a:ext cx="3240360" cy="3456384"/>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537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pPr algn="ctr"/>
            <a:r>
              <a:rPr lang="fr-FR" b="1" dirty="0" smtClean="0">
                <a:solidFill>
                  <a:schemeClr val="bg1"/>
                </a:solidFill>
              </a:rPr>
              <a:t>UNIVERS DE CONSOMMATION </a:t>
            </a:r>
            <a:endParaRPr lang="fr-FR" b="1" dirty="0">
              <a:solidFill>
                <a:schemeClr val="bg1"/>
              </a:solidFill>
            </a:endParaRPr>
          </a:p>
        </p:txBody>
      </p:sp>
      <p:sp>
        <p:nvSpPr>
          <p:cNvPr id="3" name="Espace réservé du texte 2"/>
          <p:cNvSpPr>
            <a:spLocks noGrp="1"/>
          </p:cNvSpPr>
          <p:nvPr>
            <p:ph type="body" idx="1"/>
          </p:nvPr>
        </p:nvSpPr>
        <p:spPr>
          <a:xfrm>
            <a:off x="612155" y="1917626"/>
            <a:ext cx="5418677" cy="639910"/>
          </a:xfrm>
        </p:spPr>
        <p:txBody>
          <a:bodyPr/>
          <a:lstStyle/>
          <a:p>
            <a:r>
              <a:rPr lang="fr-FR" dirty="0" smtClean="0"/>
              <a:t>► </a:t>
            </a:r>
            <a:r>
              <a:rPr lang="fr-FR" dirty="0"/>
              <a:t>La sécurité pour les bébés.</a:t>
            </a:r>
          </a:p>
        </p:txBody>
      </p:sp>
      <p:sp>
        <p:nvSpPr>
          <p:cNvPr id="4" name="Espace réservé du contenu 3"/>
          <p:cNvSpPr>
            <a:spLocks noGrp="1"/>
          </p:cNvSpPr>
          <p:nvPr>
            <p:ph sz="half" idx="2"/>
          </p:nvPr>
        </p:nvSpPr>
        <p:spPr>
          <a:xfrm>
            <a:off x="612155" y="2565698"/>
            <a:ext cx="5418677" cy="3952203"/>
          </a:xfrm>
        </p:spPr>
        <p:txBody>
          <a:bodyPr>
            <a:noAutofit/>
          </a:bodyPr>
          <a:lstStyle/>
          <a:p>
            <a:pPr marL="0" lvl="0" indent="0" algn="just">
              <a:buNone/>
            </a:pPr>
            <a:r>
              <a:rPr lang="fr-FR" sz="2000" dirty="0" smtClean="0"/>
              <a:t> </a:t>
            </a:r>
            <a:r>
              <a:rPr lang="fr-FR" sz="2000" i="1" dirty="0"/>
              <a:t/>
            </a:r>
            <a:br>
              <a:rPr lang="fr-FR" sz="2000" i="1" dirty="0"/>
            </a:br>
            <a:r>
              <a:rPr lang="fr-FR" sz="2000" b="1" i="1" u="sng" dirty="0" smtClean="0"/>
              <a:t>Idée </a:t>
            </a:r>
            <a:r>
              <a:rPr lang="fr-FR" sz="2000" dirty="0" smtClean="0">
                <a:solidFill>
                  <a:schemeClr val="accent2">
                    <a:lumMod val="75000"/>
                  </a:schemeClr>
                </a:solidFill>
              </a:rPr>
              <a:t>: Garantir détente, sécurité, sérénité et permettre aux parents de profiter au maximum de bébé !</a:t>
            </a:r>
            <a:br>
              <a:rPr lang="fr-FR" sz="2000" dirty="0" smtClean="0">
                <a:solidFill>
                  <a:schemeClr val="accent2">
                    <a:lumMod val="75000"/>
                  </a:schemeClr>
                </a:solidFill>
              </a:rPr>
            </a:br>
            <a:r>
              <a:rPr lang="fr-FR" sz="2000" dirty="0" smtClean="0">
                <a:solidFill>
                  <a:schemeClr val="accent2">
                    <a:lumMod val="75000"/>
                  </a:schemeClr>
                </a:solidFill>
              </a:rPr>
              <a:t> </a:t>
            </a:r>
            <a:r>
              <a:rPr lang="fr-FR" sz="2000" dirty="0">
                <a:solidFill>
                  <a:schemeClr val="accent2">
                    <a:lumMod val="75000"/>
                  </a:schemeClr>
                </a:solidFill>
              </a:rPr>
              <a:t/>
            </a:r>
            <a:br>
              <a:rPr lang="fr-FR" sz="2000" dirty="0">
                <a:solidFill>
                  <a:schemeClr val="accent2">
                    <a:lumMod val="75000"/>
                  </a:schemeClr>
                </a:solidFill>
              </a:rPr>
            </a:br>
            <a:r>
              <a:rPr lang="fr-FR" sz="2000" b="1" i="1" u="sng" dirty="0"/>
              <a:t>Exemple </a:t>
            </a:r>
            <a:r>
              <a:rPr lang="fr-FR" sz="2000" b="1" dirty="0">
                <a:solidFill>
                  <a:schemeClr val="accent2">
                    <a:lumMod val="75000"/>
                  </a:schemeClr>
                </a:solidFill>
              </a:rPr>
              <a:t>:</a:t>
            </a:r>
            <a:r>
              <a:rPr lang="fr-FR" sz="2000" dirty="0">
                <a:solidFill>
                  <a:schemeClr val="accent2">
                    <a:lumMod val="75000"/>
                  </a:schemeClr>
                </a:solidFill>
              </a:rPr>
              <a:t> La marque Bébé confort qui commerciale des anneaux de bain. Les anneaux de bain ou sièges de bain sont là pour donner le bain à bébé en toute sécurité et offrir un confort que ce soit pour l’enfant, ou pour les parents et une possibilité de passer un plus long moment au bain !</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740947" y="2421682"/>
            <a:ext cx="3386774" cy="3168352"/>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849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pPr algn="ctr"/>
            <a:r>
              <a:rPr lang="fr-FR" dirty="0" smtClean="0">
                <a:solidFill>
                  <a:schemeClr val="bg1"/>
                </a:solidFill>
              </a:rPr>
              <a:t>BESOIN A SATISFAIRE </a:t>
            </a:r>
            <a:endParaRPr lang="fr-FR" dirty="0">
              <a:solidFill>
                <a:schemeClr val="bg1"/>
              </a:solidFill>
            </a:endParaRPr>
          </a:p>
        </p:txBody>
      </p:sp>
      <p:sp>
        <p:nvSpPr>
          <p:cNvPr id="3" name="Espace réservé du texte 2"/>
          <p:cNvSpPr>
            <a:spLocks noGrp="1"/>
          </p:cNvSpPr>
          <p:nvPr>
            <p:ph type="body" idx="1"/>
          </p:nvPr>
        </p:nvSpPr>
        <p:spPr>
          <a:xfrm>
            <a:off x="684163" y="1917626"/>
            <a:ext cx="5418677" cy="639910"/>
          </a:xfrm>
        </p:spPr>
        <p:txBody>
          <a:bodyPr/>
          <a:lstStyle/>
          <a:p>
            <a:r>
              <a:rPr lang="fr-FR" dirty="0" smtClean="0"/>
              <a:t>► La disponibilité des produits </a:t>
            </a:r>
            <a:endParaRPr lang="fr-FR" dirty="0"/>
          </a:p>
        </p:txBody>
      </p:sp>
      <p:sp>
        <p:nvSpPr>
          <p:cNvPr id="4" name="Espace réservé du contenu 3"/>
          <p:cNvSpPr>
            <a:spLocks noGrp="1"/>
          </p:cNvSpPr>
          <p:nvPr>
            <p:ph sz="half" idx="2"/>
          </p:nvPr>
        </p:nvSpPr>
        <p:spPr>
          <a:xfrm>
            <a:off x="612155" y="3069754"/>
            <a:ext cx="5418677" cy="3952203"/>
          </a:xfrm>
        </p:spPr>
        <p:txBody>
          <a:bodyPr>
            <a:normAutofit/>
          </a:bodyPr>
          <a:lstStyle/>
          <a:p>
            <a:pPr lvl="0" algn="just"/>
            <a:r>
              <a:rPr lang="fr-FR" sz="2000" dirty="0" smtClean="0">
                <a:solidFill>
                  <a:schemeClr val="accent2">
                    <a:lumMod val="75000"/>
                  </a:schemeClr>
                </a:solidFill>
              </a:rPr>
              <a:t> </a:t>
            </a:r>
            <a:r>
              <a:rPr lang="fr-FR" sz="2000" b="1" i="1" u="sng" dirty="0" smtClean="0"/>
              <a:t>Idée :</a:t>
            </a:r>
            <a:r>
              <a:rPr lang="fr-FR" sz="2000" b="1" i="1" dirty="0" smtClean="0"/>
              <a:t> </a:t>
            </a:r>
            <a:r>
              <a:rPr lang="fr-FR" sz="2000" dirty="0" smtClean="0">
                <a:solidFill>
                  <a:schemeClr val="accent2">
                    <a:lumMod val="75000"/>
                  </a:schemeClr>
                </a:solidFill>
              </a:rPr>
              <a:t>Garantir une disponibilité des produits et une consultation des stocks 100% fiable !</a:t>
            </a:r>
            <a:br>
              <a:rPr lang="fr-FR" sz="2000" dirty="0" smtClean="0">
                <a:solidFill>
                  <a:schemeClr val="accent2">
                    <a:lumMod val="75000"/>
                  </a:schemeClr>
                </a:solidFill>
              </a:rPr>
            </a:br>
            <a:r>
              <a:rPr lang="fr-FR" sz="2000" dirty="0" smtClean="0">
                <a:solidFill>
                  <a:schemeClr val="accent2">
                    <a:lumMod val="75000"/>
                  </a:schemeClr>
                </a:solidFill>
              </a:rPr>
              <a:t> </a:t>
            </a:r>
            <a:r>
              <a:rPr lang="fr-FR" sz="2000" dirty="0">
                <a:solidFill>
                  <a:schemeClr val="accent2">
                    <a:lumMod val="75000"/>
                  </a:schemeClr>
                </a:solidFill>
              </a:rPr>
              <a:t/>
            </a:r>
            <a:br>
              <a:rPr lang="fr-FR" sz="2000" dirty="0">
                <a:solidFill>
                  <a:schemeClr val="accent2">
                    <a:lumMod val="75000"/>
                  </a:schemeClr>
                </a:solidFill>
              </a:rPr>
            </a:br>
            <a:r>
              <a:rPr lang="fr-FR" sz="2000" b="1" i="1" u="sng" dirty="0"/>
              <a:t>Exemple :</a:t>
            </a:r>
            <a:r>
              <a:rPr lang="fr-FR" sz="2000" b="1" i="1" dirty="0"/>
              <a:t> </a:t>
            </a:r>
            <a:r>
              <a:rPr lang="fr-FR" sz="2000" dirty="0">
                <a:solidFill>
                  <a:schemeClr val="accent2">
                    <a:lumMod val="75000"/>
                  </a:schemeClr>
                </a:solidFill>
              </a:rPr>
              <a:t>Le site Internet et </a:t>
            </a:r>
            <a:r>
              <a:rPr lang="fr-FR" sz="2000" dirty="0" smtClean="0">
                <a:solidFill>
                  <a:schemeClr val="accent2">
                    <a:lumMod val="75000"/>
                  </a:schemeClr>
                </a:solidFill>
              </a:rPr>
              <a:t>l’application </a:t>
            </a:r>
            <a:r>
              <a:rPr lang="fr-FR" sz="2000" dirty="0">
                <a:solidFill>
                  <a:schemeClr val="accent2">
                    <a:lumMod val="75000"/>
                  </a:schemeClr>
                </a:solidFill>
              </a:rPr>
              <a:t>Leroy Merlin dans laquelle on peut choisir son magasin mais aussi naviguer entre les différents magasins de France pour voir où se trouvent les produits recherchés et le stock disponible.  </a:t>
            </a:r>
          </a:p>
          <a:p>
            <a:endParaRPr lang="fr-FR" dirty="0"/>
          </a:p>
        </p:txBody>
      </p:sp>
      <p:pic>
        <p:nvPicPr>
          <p:cNvPr id="7" name="Espace réservé du contenu 6"/>
          <p:cNvPicPr>
            <a:picLocks noGrp="1"/>
          </p:cNvPicPr>
          <p:nvPr>
            <p:ph sz="quarter" idx="4"/>
          </p:nvPr>
        </p:nvPicPr>
        <p:blipFill rotWithShape="1">
          <a:blip r:embed="rId2">
            <a:extLst>
              <a:ext uri="{28A0092B-C50C-407E-A947-70E740481C1C}">
                <a14:useLocalDpi xmlns:a14="http://schemas.microsoft.com/office/drawing/2010/main" val="0"/>
              </a:ext>
            </a:extLst>
          </a:blip>
          <a:srcRect l="12984" t="9828" r="15187" b="32924"/>
          <a:stretch/>
        </p:blipFill>
        <p:spPr bwMode="auto">
          <a:xfrm>
            <a:off x="6516811" y="2493690"/>
            <a:ext cx="5976664" cy="2643869"/>
          </a:xfrm>
          <a:prstGeom prst="rect">
            <a:avLst/>
          </a:prstGeom>
          <a:ln>
            <a:solidFill>
              <a:schemeClr val="accent6">
                <a:lumMod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1530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171" y="2421682"/>
            <a:ext cx="11341418" cy="2032174"/>
          </a:xfrm>
          <a:solidFill>
            <a:srgbClr val="92D050"/>
          </a:solidFill>
        </p:spPr>
        <p:txBody>
          <a:bodyPr/>
          <a:lstStyle/>
          <a:p>
            <a:pPr algn="ctr"/>
            <a:r>
              <a:rPr lang="fr-FR" b="1" dirty="0" smtClean="0">
                <a:solidFill>
                  <a:schemeClr val="bg1"/>
                </a:solidFill>
              </a:rPr>
              <a:t>PRODUIT</a:t>
            </a:r>
            <a:endParaRPr lang="fr-FR" b="1" dirty="0">
              <a:solidFill>
                <a:schemeClr val="bg1"/>
              </a:solidFill>
            </a:endParaRPr>
          </a:p>
        </p:txBody>
      </p:sp>
    </p:spTree>
    <p:extLst>
      <p:ext uri="{BB962C8B-B14F-4D97-AF65-F5344CB8AC3E}">
        <p14:creationId xmlns:p14="http://schemas.microsoft.com/office/powerpoint/2010/main" val="2332600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Personnalisé 5">
      <a:dk1>
        <a:srgbClr val="D63137"/>
      </a:dk1>
      <a:lt1>
        <a:srgbClr val="FFFFFF"/>
      </a:lt1>
      <a:dk2>
        <a:srgbClr val="D63137"/>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978</TotalTime>
  <Words>1594</Words>
  <Application>Microsoft Office PowerPoint</Application>
  <PresentationFormat>Personnalisé</PresentationFormat>
  <Paragraphs>180</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Clarté</vt:lpstr>
      <vt:lpstr>Roue créative</vt:lpstr>
      <vt:lpstr>Présentation PowerPoint</vt:lpstr>
      <vt:lpstr>CONSOMMATEUR </vt:lpstr>
      <vt:lpstr>CIBLE</vt:lpstr>
      <vt:lpstr>MOMENT DE LA JOURNEE</vt:lpstr>
      <vt:lpstr>SITUATION DE CONSOMMATION</vt:lpstr>
      <vt:lpstr>UNIVERS DE CONSOMMATION </vt:lpstr>
      <vt:lpstr>BESOIN A SATISFAIRE </vt:lpstr>
      <vt:lpstr>PRODUIT</vt:lpstr>
      <vt:lpstr>TENDANCES MARKETING</vt:lpstr>
      <vt:lpstr>FONCTIONNALITES</vt:lpstr>
      <vt:lpstr>ARCHITECTURE COMBINATOIRE</vt:lpstr>
      <vt:lpstr>AUTRE CATEGORIE DE PRODUITS</vt:lpstr>
      <vt:lpstr>MARCHES PRECOCES </vt:lpstr>
      <vt:lpstr>METAPRODUIT </vt:lpstr>
      <vt:lpstr>CO-BRANDING / LICENCE / PRODUITS DERIVES</vt:lpstr>
      <vt:lpstr>DESIGNER / CREATEURS / CHEFS</vt:lpstr>
      <vt:lpstr>PACKAGING</vt:lpstr>
      <vt:lpstr>OFFRE GLOBALE / PRODUITS COMPLETEMENTAIRES / SUPPORTS</vt:lpstr>
      <vt:lpstr>SERVICES ASSOCIES</vt:lpstr>
      <vt:lpstr>STRATEGIQUE</vt:lpstr>
      <vt:lpstr>NORMES ET REGLEMENTATIONS</vt:lpstr>
      <vt:lpstr>ALLIANCES ET PARTENARIATS</vt:lpstr>
      <vt:lpstr>STRATEGIE ET BUSINESS MODEL</vt:lpstr>
      <vt:lpstr>CHANGEMENTS ORGANISATIONNELS</vt:lpstr>
      <vt:lpstr>ENTREPRISE A BENCHMARKER</vt:lpstr>
      <vt:lpstr>Présentation PowerPoint</vt:lpstr>
      <vt:lpstr>DISTRIBUTION </vt:lpstr>
      <vt:lpstr>COMMUNICATION</vt:lpstr>
      <vt:lpstr>SITUATION D’ACHAT</vt:lpstr>
      <vt:lpstr>EVENEMENTIEL </vt:lpstr>
      <vt:lpstr>OFFRE PROMOTIONNELLE ET COMMERCIALE </vt:lpstr>
      <vt:lpstr>Présentation PowerPoint</vt:lpstr>
      <vt:lpstr>MATIERES PREMIERES / MATERIAUX</vt:lpstr>
      <vt:lpstr>INGREDIENTS OU MATERIAUX ATYPIQUES</vt:lpstr>
      <vt:lpstr>PROCESS ET TECHNOLOGIES INNOVANTES</vt:lpstr>
      <vt:lpstr>ENJEUX TECHNOLOGIQUES</vt:lpstr>
      <vt:lpstr>ADDITIFS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Roue creative</dc:title>
  <dc:creator>MarineC</dc:creator>
  <cp:lastModifiedBy>MarineC</cp:lastModifiedBy>
  <cp:revision>61</cp:revision>
  <dcterms:created xsi:type="dcterms:W3CDTF">2014-05-27T18:00:42Z</dcterms:created>
  <dcterms:modified xsi:type="dcterms:W3CDTF">2014-05-31T18:47:22Z</dcterms:modified>
</cp:coreProperties>
</file>