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5" r:id="rId2"/>
    <p:sldId id="266" r:id="rId3"/>
    <p:sldId id="272" r:id="rId4"/>
    <p:sldId id="288" r:id="rId5"/>
    <p:sldId id="289" r:id="rId6"/>
    <p:sldId id="290" r:id="rId7"/>
    <p:sldId id="273" r:id="rId8"/>
    <p:sldId id="274" r:id="rId9"/>
    <p:sldId id="275" r:id="rId10"/>
    <p:sldId id="276" r:id="rId11"/>
    <p:sldId id="277" r:id="rId12"/>
    <p:sldId id="278" r:id="rId13"/>
    <p:sldId id="279" r:id="rId14"/>
    <p:sldId id="280" r:id="rId15"/>
    <p:sldId id="281" r:id="rId16"/>
    <p:sldId id="282" r:id="rId17"/>
    <p:sldId id="291" r:id="rId18"/>
    <p:sldId id="292" r:id="rId19"/>
    <p:sldId id="293" r:id="rId20"/>
    <p:sldId id="29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F02"/>
    <a:srgbClr val="BD1550"/>
    <a:srgbClr val="8A9B0F"/>
    <a:srgbClr val="490A3D"/>
    <a:srgbClr val="A51A44"/>
    <a:srgbClr val="ABBD29"/>
    <a:srgbClr val="C8D84B"/>
    <a:srgbClr val="E0F254"/>
    <a:srgbClr val="66A035"/>
    <a:srgbClr val="5B1E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27" autoAdjust="0"/>
    <p:restoredTop sz="94660"/>
  </p:normalViewPr>
  <p:slideViewPr>
    <p:cSldViewPr>
      <p:cViewPr>
        <p:scale>
          <a:sx n="81" d="100"/>
          <a:sy n="81" d="100"/>
        </p:scale>
        <p:origin x="-1992" y="-41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7EE4F0-0C6C-4FE4-8C1E-41D1A329A255}" type="doc">
      <dgm:prSet loTypeId="urn:microsoft.com/office/officeart/2005/8/layout/hierarchy2" loCatId="hierarchy" qsTypeId="urn:microsoft.com/office/officeart/2005/8/quickstyle/simple1" qsCatId="simple" csTypeId="urn:microsoft.com/office/officeart/2005/8/colors/accent2_2" csCatId="accent2" phldr="1"/>
      <dgm:spPr/>
      <dgm:t>
        <a:bodyPr/>
        <a:lstStyle/>
        <a:p>
          <a:endParaRPr lang="fr-FR"/>
        </a:p>
      </dgm:t>
    </dgm:pt>
    <dgm:pt modelId="{429EB87E-162D-45B7-8D06-9E5056E824F9}">
      <dgm:prSet phldrT="[Texte]" custT="1">
        <dgm:style>
          <a:lnRef idx="3">
            <a:schemeClr val="lt1"/>
          </a:lnRef>
          <a:fillRef idx="1">
            <a:schemeClr val="accent2"/>
          </a:fillRef>
          <a:effectRef idx="1">
            <a:schemeClr val="accent2"/>
          </a:effectRef>
          <a:fontRef idx="minor">
            <a:schemeClr val="lt1"/>
          </a:fontRef>
        </dgm:style>
      </dgm:prSet>
      <dgm:spPr/>
      <dgm:t>
        <a:bodyPr/>
        <a:lstStyle/>
        <a:p>
          <a:r>
            <a:rPr lang="fr-FR" sz="2000" b="1" u="sng" dirty="0" smtClean="0">
              <a:latin typeface="Helvetica" panose="020B0604020202020204" pitchFamily="34" charset="0"/>
              <a:cs typeface="Helvetica" panose="020B0604020202020204" pitchFamily="34" charset="0"/>
            </a:rPr>
            <a:t>PLAISIR </a:t>
          </a:r>
          <a:endParaRPr lang="fr-FR" sz="2000" b="1" u="sng" dirty="0">
            <a:latin typeface="Helvetica" panose="020B0604020202020204" pitchFamily="34" charset="0"/>
            <a:cs typeface="Helvetica" panose="020B0604020202020204" pitchFamily="34" charset="0"/>
          </a:endParaRPr>
        </a:p>
      </dgm:t>
    </dgm:pt>
    <dgm:pt modelId="{7248D02E-F6C4-4426-ABB0-0240E19CB9DC}" type="parTrans" cxnId="{ACD93157-99D4-4FDD-AC75-D4A8ADF4E97E}">
      <dgm:prSet/>
      <dgm:spPr/>
      <dgm:t>
        <a:bodyPr/>
        <a:lstStyle/>
        <a:p>
          <a:endParaRPr lang="fr-FR" sz="1200" b="1">
            <a:latin typeface="Helvetica" panose="020B0604020202020204" pitchFamily="34" charset="0"/>
            <a:cs typeface="Helvetica" panose="020B0604020202020204" pitchFamily="34" charset="0"/>
          </a:endParaRPr>
        </a:p>
      </dgm:t>
    </dgm:pt>
    <dgm:pt modelId="{46464911-8D11-484F-A97D-3A07A9904F25}" type="sibTrans" cxnId="{ACD93157-99D4-4FDD-AC75-D4A8ADF4E97E}">
      <dgm:prSet/>
      <dgm:spPr/>
      <dgm:t>
        <a:bodyPr/>
        <a:lstStyle/>
        <a:p>
          <a:endParaRPr lang="fr-FR" sz="1200" b="1">
            <a:latin typeface="Helvetica" panose="020B0604020202020204" pitchFamily="34" charset="0"/>
            <a:cs typeface="Helvetica" panose="020B0604020202020204" pitchFamily="34" charset="0"/>
          </a:endParaRPr>
        </a:p>
      </dgm:t>
    </dgm:pt>
    <dgm:pt modelId="{6040FE00-A8B1-4D20-A68D-A2207B145186}">
      <dgm:prSet phldrT="[Texte]" custT="1"/>
      <dgm:spPr/>
      <dgm:t>
        <a:bodyPr/>
        <a:lstStyle/>
        <a:p>
          <a:r>
            <a:rPr lang="fr-FR" sz="1600" b="1" dirty="0" smtClean="0">
              <a:latin typeface="Helvetica" panose="020B0604020202020204" pitchFamily="34" charset="0"/>
              <a:cs typeface="Helvetica" panose="020B0604020202020204" pitchFamily="34" charset="0"/>
            </a:rPr>
            <a:t>Variété des sens</a:t>
          </a:r>
          <a:endParaRPr lang="fr-FR" sz="1600" b="1" dirty="0">
            <a:latin typeface="Helvetica" panose="020B0604020202020204" pitchFamily="34" charset="0"/>
            <a:cs typeface="Helvetica" panose="020B0604020202020204" pitchFamily="34" charset="0"/>
          </a:endParaRPr>
        </a:p>
      </dgm:t>
    </dgm:pt>
    <dgm:pt modelId="{CC982EE5-D1BF-405E-AC50-53576228A78E}" type="parTrans" cxnId="{9400DA9F-483E-43DA-B509-DA8545DB4C1A}">
      <dgm:prSet custT="1">
        <dgm:style>
          <a:lnRef idx="1">
            <a:schemeClr val="accent2"/>
          </a:lnRef>
          <a:fillRef idx="0">
            <a:schemeClr val="accent2"/>
          </a:fillRef>
          <a:effectRef idx="0">
            <a:schemeClr val="accent2"/>
          </a:effectRef>
          <a:fontRef idx="minor">
            <a:schemeClr val="tx1"/>
          </a:fontRef>
        </dgm:style>
      </dgm:prSet>
      <dgm:spPr/>
      <dgm:t>
        <a:bodyPr/>
        <a:lstStyle/>
        <a:p>
          <a:endParaRPr lang="fr-FR" sz="1200" b="1">
            <a:latin typeface="Helvetica" panose="020B0604020202020204" pitchFamily="34" charset="0"/>
            <a:cs typeface="Helvetica" panose="020B0604020202020204" pitchFamily="34" charset="0"/>
          </a:endParaRPr>
        </a:p>
      </dgm:t>
    </dgm:pt>
    <dgm:pt modelId="{76F965DE-487E-46D6-90ED-4BC8872B7A0E}" type="sibTrans" cxnId="{9400DA9F-483E-43DA-B509-DA8545DB4C1A}">
      <dgm:prSet/>
      <dgm:spPr/>
      <dgm:t>
        <a:bodyPr/>
        <a:lstStyle/>
        <a:p>
          <a:endParaRPr lang="fr-FR" sz="1200" b="1">
            <a:latin typeface="Helvetica" panose="020B0604020202020204" pitchFamily="34" charset="0"/>
            <a:cs typeface="Helvetica" panose="020B0604020202020204" pitchFamily="34" charset="0"/>
          </a:endParaRPr>
        </a:p>
      </dgm:t>
    </dgm:pt>
    <dgm:pt modelId="{5FC0BF79-514F-4E65-803E-F2D9FA6B69E3}">
      <dgm:prSet phldrT="[Texte]"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fr-FR" sz="1600" b="1" dirty="0" smtClean="0">
              <a:latin typeface="Helvetica" panose="020B0604020202020204" pitchFamily="34" charset="0"/>
              <a:cs typeface="Helvetica" panose="020B0604020202020204" pitchFamily="34" charset="0"/>
            </a:rPr>
            <a:t>Body &amp; Soul</a:t>
          </a:r>
          <a:endParaRPr lang="fr-FR" sz="1600" b="1" dirty="0">
            <a:latin typeface="Helvetica" panose="020B0604020202020204" pitchFamily="34" charset="0"/>
            <a:cs typeface="Helvetica" panose="020B0604020202020204" pitchFamily="34" charset="0"/>
          </a:endParaRPr>
        </a:p>
      </dgm:t>
    </dgm:pt>
    <dgm:pt modelId="{38EABAEC-9810-4693-9DA2-CE1B4B6CB8C5}" type="parTrans" cxnId="{EC727799-368C-4E7D-9DFE-F43C29BD572F}">
      <dgm:prSet custT="1">
        <dgm:style>
          <a:lnRef idx="1">
            <a:schemeClr val="accent4"/>
          </a:lnRef>
          <a:fillRef idx="0">
            <a:schemeClr val="accent4"/>
          </a:fillRef>
          <a:effectRef idx="0">
            <a:schemeClr val="accent4"/>
          </a:effectRef>
          <a:fontRef idx="minor">
            <a:schemeClr val="tx1"/>
          </a:fontRef>
        </dgm:style>
      </dgm:prSet>
      <dgm:spPr/>
      <dgm:t>
        <a:bodyPr/>
        <a:lstStyle/>
        <a:p>
          <a:endParaRPr lang="fr-FR" sz="1200" b="1">
            <a:latin typeface="Helvetica" panose="020B0604020202020204" pitchFamily="34" charset="0"/>
            <a:cs typeface="Helvetica" panose="020B0604020202020204" pitchFamily="34" charset="0"/>
          </a:endParaRPr>
        </a:p>
      </dgm:t>
    </dgm:pt>
    <dgm:pt modelId="{EF747DD2-CF4B-463C-8CBE-F61CD9366D53}" type="sibTrans" cxnId="{EC727799-368C-4E7D-9DFE-F43C29BD572F}">
      <dgm:prSet/>
      <dgm:spPr/>
      <dgm:t>
        <a:bodyPr/>
        <a:lstStyle/>
        <a:p>
          <a:endParaRPr lang="fr-FR" sz="1200" b="1">
            <a:latin typeface="Helvetica" panose="020B0604020202020204" pitchFamily="34" charset="0"/>
            <a:cs typeface="Helvetica" panose="020B0604020202020204" pitchFamily="34" charset="0"/>
          </a:endParaRPr>
        </a:p>
      </dgm:t>
    </dgm:pt>
    <dgm:pt modelId="{890C1608-5925-4C4D-8B4F-7AAE4C4D5817}">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fr-FR" sz="1600" b="1" dirty="0" smtClean="0">
              <a:latin typeface="Helvetica" panose="020B0604020202020204" pitchFamily="34" charset="0"/>
              <a:cs typeface="Helvetica" panose="020B0604020202020204" pitchFamily="34" charset="0"/>
            </a:rPr>
            <a:t>Sensoriel</a:t>
          </a:r>
          <a:endParaRPr lang="fr-FR" sz="1600" b="1" dirty="0">
            <a:latin typeface="Helvetica" panose="020B0604020202020204" pitchFamily="34" charset="0"/>
            <a:cs typeface="Helvetica" panose="020B0604020202020204" pitchFamily="34" charset="0"/>
          </a:endParaRPr>
        </a:p>
      </dgm:t>
    </dgm:pt>
    <dgm:pt modelId="{5D938C5F-B2E7-41FE-9D83-E04DDD54DFBE}" type="parTrans" cxnId="{B08E6C83-21F4-42E7-B1D1-2159111DE625}">
      <dgm:prSet custT="1">
        <dgm:style>
          <a:lnRef idx="1">
            <a:schemeClr val="accent6"/>
          </a:lnRef>
          <a:fillRef idx="0">
            <a:schemeClr val="accent6"/>
          </a:fillRef>
          <a:effectRef idx="0">
            <a:schemeClr val="accent6"/>
          </a:effectRef>
          <a:fontRef idx="minor">
            <a:schemeClr val="tx1"/>
          </a:fontRef>
        </dgm:style>
      </dgm:prSet>
      <dgm:spPr/>
      <dgm:t>
        <a:bodyPr/>
        <a:lstStyle/>
        <a:p>
          <a:endParaRPr lang="fr-FR" sz="1200" b="1">
            <a:latin typeface="Helvetica" panose="020B0604020202020204" pitchFamily="34" charset="0"/>
            <a:cs typeface="Helvetica" panose="020B0604020202020204" pitchFamily="34" charset="0"/>
          </a:endParaRPr>
        </a:p>
      </dgm:t>
    </dgm:pt>
    <dgm:pt modelId="{7ED652C1-A8FE-46A5-BBE1-66071FFDE2F5}" type="sibTrans" cxnId="{B08E6C83-21F4-42E7-B1D1-2159111DE625}">
      <dgm:prSet/>
      <dgm:spPr/>
      <dgm:t>
        <a:bodyPr/>
        <a:lstStyle/>
        <a:p>
          <a:endParaRPr lang="fr-FR" sz="1200" b="1">
            <a:latin typeface="Helvetica" panose="020B0604020202020204" pitchFamily="34" charset="0"/>
            <a:cs typeface="Helvetica" panose="020B0604020202020204" pitchFamily="34" charset="0"/>
          </a:endParaRPr>
        </a:p>
      </dgm:t>
    </dgm:pt>
    <dgm:pt modelId="{A1F30E76-BFED-46EA-9F64-B3E21631C143}">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fr-FR" sz="1600" b="1" dirty="0" smtClean="0">
              <a:latin typeface="Helvetica" panose="020B0604020202020204" pitchFamily="34" charset="0"/>
              <a:cs typeface="Helvetica" panose="020B0604020202020204" pitchFamily="34" charset="0"/>
            </a:rPr>
            <a:t>Expérientiel</a:t>
          </a:r>
          <a:endParaRPr lang="fr-FR" sz="1600" b="1" dirty="0">
            <a:latin typeface="Helvetica" panose="020B0604020202020204" pitchFamily="34" charset="0"/>
            <a:cs typeface="Helvetica" panose="020B0604020202020204" pitchFamily="34" charset="0"/>
          </a:endParaRPr>
        </a:p>
      </dgm:t>
    </dgm:pt>
    <dgm:pt modelId="{16FC05FF-DADD-4FC0-9E15-6EA24988F5A5}" type="parTrans" cxnId="{5E753844-75E0-4DA2-A09A-1E15FBD3C548}">
      <dgm:prSet custT="1">
        <dgm:style>
          <a:lnRef idx="1">
            <a:schemeClr val="accent3"/>
          </a:lnRef>
          <a:fillRef idx="0">
            <a:schemeClr val="accent3"/>
          </a:fillRef>
          <a:effectRef idx="0">
            <a:schemeClr val="accent3"/>
          </a:effectRef>
          <a:fontRef idx="minor">
            <a:schemeClr val="tx1"/>
          </a:fontRef>
        </dgm:style>
      </dgm:prSet>
      <dgm:spPr/>
      <dgm:t>
        <a:bodyPr/>
        <a:lstStyle/>
        <a:p>
          <a:endParaRPr lang="fr-FR" sz="1200" b="1">
            <a:latin typeface="Helvetica" panose="020B0604020202020204" pitchFamily="34" charset="0"/>
            <a:cs typeface="Helvetica" panose="020B0604020202020204" pitchFamily="34" charset="0"/>
          </a:endParaRPr>
        </a:p>
      </dgm:t>
    </dgm:pt>
    <dgm:pt modelId="{BFE86793-D57A-404C-9603-DB4D0C84F76D}" type="sibTrans" cxnId="{5E753844-75E0-4DA2-A09A-1E15FBD3C548}">
      <dgm:prSet/>
      <dgm:spPr/>
      <dgm:t>
        <a:bodyPr/>
        <a:lstStyle/>
        <a:p>
          <a:endParaRPr lang="fr-FR" sz="1200" b="1">
            <a:latin typeface="Helvetica" panose="020B0604020202020204" pitchFamily="34" charset="0"/>
            <a:cs typeface="Helvetica" panose="020B0604020202020204" pitchFamily="34" charset="0"/>
          </a:endParaRPr>
        </a:p>
      </dgm:t>
    </dgm:pt>
    <dgm:pt modelId="{FC81BBEB-5BFE-4C9A-A0D4-A9C0CD770C66}">
      <dgm:prSet custT="1"/>
      <dgm:spPr/>
      <dgm:t>
        <a:bodyPr/>
        <a:lstStyle/>
        <a:p>
          <a:r>
            <a:rPr lang="fr-FR" sz="1200" b="1" dirty="0" smtClean="0">
              <a:latin typeface="Helvetica" panose="020B0604020202020204" pitchFamily="34" charset="0"/>
              <a:cs typeface="Helvetica" panose="020B0604020202020204" pitchFamily="34" charset="0"/>
            </a:rPr>
            <a:t>Vision 3D</a:t>
          </a:r>
          <a:endParaRPr lang="fr-FR" sz="1200" b="1" dirty="0">
            <a:latin typeface="Helvetica" panose="020B0604020202020204" pitchFamily="34" charset="0"/>
            <a:cs typeface="Helvetica" panose="020B0604020202020204" pitchFamily="34" charset="0"/>
          </a:endParaRPr>
        </a:p>
      </dgm:t>
    </dgm:pt>
    <dgm:pt modelId="{F76B3FC8-44A4-42A0-B08B-97BEE81F0366}" type="parTrans" cxnId="{09CE4160-1FB9-4275-93E0-8FFCB453FB95}">
      <dgm:prSet custT="1"/>
      <dgm:spPr/>
      <dgm:t>
        <a:bodyPr/>
        <a:lstStyle/>
        <a:p>
          <a:endParaRPr lang="fr-FR" sz="1200" b="1">
            <a:latin typeface="Helvetica" panose="020B0604020202020204" pitchFamily="34" charset="0"/>
            <a:cs typeface="Helvetica" panose="020B0604020202020204" pitchFamily="34" charset="0"/>
          </a:endParaRPr>
        </a:p>
      </dgm:t>
    </dgm:pt>
    <dgm:pt modelId="{D354FCA6-FE4B-4020-9B7B-FBF3A5DE94DD}" type="sibTrans" cxnId="{09CE4160-1FB9-4275-93E0-8FFCB453FB95}">
      <dgm:prSet/>
      <dgm:spPr/>
      <dgm:t>
        <a:bodyPr/>
        <a:lstStyle/>
        <a:p>
          <a:endParaRPr lang="fr-FR" sz="1200" b="1">
            <a:latin typeface="Helvetica" panose="020B0604020202020204" pitchFamily="34" charset="0"/>
            <a:cs typeface="Helvetica" panose="020B0604020202020204" pitchFamily="34" charset="0"/>
          </a:endParaRPr>
        </a:p>
      </dgm:t>
    </dgm:pt>
    <dgm:pt modelId="{09C3940B-D25E-410B-88A6-CB2BDA0BD5A6}">
      <dgm:prSet custT="1"/>
      <dgm:spPr/>
      <dgm:t>
        <a:bodyPr/>
        <a:lstStyle/>
        <a:p>
          <a:r>
            <a:rPr lang="fr-FR" sz="1200" b="1" dirty="0" smtClean="0">
              <a:latin typeface="Helvetica" panose="020B0604020202020204" pitchFamily="34" charset="0"/>
              <a:cs typeface="Helvetica" panose="020B0604020202020204" pitchFamily="34" charset="0"/>
            </a:rPr>
            <a:t>Vision inversée</a:t>
          </a:r>
          <a:endParaRPr lang="fr-FR" sz="1200" b="1" dirty="0">
            <a:latin typeface="Helvetica" panose="020B0604020202020204" pitchFamily="34" charset="0"/>
            <a:cs typeface="Helvetica" panose="020B0604020202020204" pitchFamily="34" charset="0"/>
          </a:endParaRPr>
        </a:p>
      </dgm:t>
    </dgm:pt>
    <dgm:pt modelId="{A6DD1810-12F6-4319-B0CA-58210EF2D7B2}" type="parTrans" cxnId="{44D7DCEF-2A2B-4E41-895E-20FACBB30501}">
      <dgm:prSet custT="1"/>
      <dgm:spPr/>
      <dgm:t>
        <a:bodyPr/>
        <a:lstStyle/>
        <a:p>
          <a:endParaRPr lang="fr-FR" sz="1200" b="1">
            <a:latin typeface="Helvetica" panose="020B0604020202020204" pitchFamily="34" charset="0"/>
            <a:cs typeface="Helvetica" panose="020B0604020202020204" pitchFamily="34" charset="0"/>
          </a:endParaRPr>
        </a:p>
      </dgm:t>
    </dgm:pt>
    <dgm:pt modelId="{C56F3703-125F-4FE2-BB2C-60372C55C62F}" type="sibTrans" cxnId="{44D7DCEF-2A2B-4E41-895E-20FACBB30501}">
      <dgm:prSet/>
      <dgm:spPr/>
      <dgm:t>
        <a:bodyPr/>
        <a:lstStyle/>
        <a:p>
          <a:endParaRPr lang="fr-FR" sz="1200" b="1">
            <a:latin typeface="Helvetica" panose="020B0604020202020204" pitchFamily="34" charset="0"/>
            <a:cs typeface="Helvetica" panose="020B0604020202020204" pitchFamily="34" charset="0"/>
          </a:endParaRPr>
        </a:p>
      </dgm:t>
    </dgm:pt>
    <dgm:pt modelId="{73191C4D-705D-466E-9ACD-5BE6CC3EBB2E}">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fr-FR" sz="1200" b="1" dirty="0" smtClean="0">
              <a:latin typeface="Helvetica" panose="020B0604020202020204" pitchFamily="34" charset="0"/>
              <a:cs typeface="Helvetica" panose="020B0604020202020204" pitchFamily="34" charset="0"/>
            </a:rPr>
            <a:t>Sophrologie</a:t>
          </a:r>
          <a:endParaRPr lang="fr-FR" sz="1200" b="1" dirty="0">
            <a:latin typeface="Helvetica" panose="020B0604020202020204" pitchFamily="34" charset="0"/>
            <a:cs typeface="Helvetica" panose="020B0604020202020204" pitchFamily="34" charset="0"/>
          </a:endParaRPr>
        </a:p>
      </dgm:t>
    </dgm:pt>
    <dgm:pt modelId="{62E9CCBA-F0C2-4884-BE7E-FF43B67116B3}" type="parTrans" cxnId="{DF396E06-B529-4DCC-831E-34B201830912}">
      <dgm:prSet custT="1">
        <dgm:style>
          <a:lnRef idx="2">
            <a:schemeClr val="accent4"/>
          </a:lnRef>
          <a:fillRef idx="0">
            <a:schemeClr val="accent4"/>
          </a:fillRef>
          <a:effectRef idx="1">
            <a:schemeClr val="accent4"/>
          </a:effectRef>
          <a:fontRef idx="minor">
            <a:schemeClr val="tx1"/>
          </a:fontRef>
        </dgm:style>
      </dgm:prSet>
      <dgm:spPr/>
      <dgm:t>
        <a:bodyPr/>
        <a:lstStyle/>
        <a:p>
          <a:endParaRPr lang="fr-FR" sz="1200" b="1">
            <a:latin typeface="Helvetica" panose="020B0604020202020204" pitchFamily="34" charset="0"/>
            <a:cs typeface="Helvetica" panose="020B0604020202020204" pitchFamily="34" charset="0"/>
          </a:endParaRPr>
        </a:p>
      </dgm:t>
    </dgm:pt>
    <dgm:pt modelId="{A20881F9-5B12-40E8-924D-5B67A0C69EE4}" type="sibTrans" cxnId="{DF396E06-B529-4DCC-831E-34B201830912}">
      <dgm:prSet/>
      <dgm:spPr/>
      <dgm:t>
        <a:bodyPr/>
        <a:lstStyle/>
        <a:p>
          <a:endParaRPr lang="fr-FR" sz="1200" b="1">
            <a:latin typeface="Helvetica" panose="020B0604020202020204" pitchFamily="34" charset="0"/>
            <a:cs typeface="Helvetica" panose="020B0604020202020204" pitchFamily="34" charset="0"/>
          </a:endParaRPr>
        </a:p>
      </dgm:t>
    </dgm:pt>
    <dgm:pt modelId="{55138B6B-5262-4BEE-9F26-C1FB5E4149F3}">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fr-FR" sz="1200" b="1" dirty="0" smtClean="0">
              <a:latin typeface="Helvetica" panose="020B0604020202020204" pitchFamily="34" charset="0"/>
              <a:cs typeface="Helvetica" panose="020B0604020202020204" pitchFamily="34" charset="0"/>
            </a:rPr>
            <a:t>Massothérapie</a:t>
          </a:r>
          <a:endParaRPr lang="fr-FR" sz="1200" b="1" dirty="0">
            <a:latin typeface="Helvetica" panose="020B0604020202020204" pitchFamily="34" charset="0"/>
            <a:cs typeface="Helvetica" panose="020B0604020202020204" pitchFamily="34" charset="0"/>
          </a:endParaRPr>
        </a:p>
      </dgm:t>
    </dgm:pt>
    <dgm:pt modelId="{BB612114-89B6-455D-BFA6-EDBA18CF964E}" type="parTrans" cxnId="{DAD1A279-B933-4107-B816-BDBA2E0E41D3}">
      <dgm:prSet custT="1">
        <dgm:style>
          <a:lnRef idx="2">
            <a:schemeClr val="accent4"/>
          </a:lnRef>
          <a:fillRef idx="0">
            <a:schemeClr val="accent4"/>
          </a:fillRef>
          <a:effectRef idx="1">
            <a:schemeClr val="accent4"/>
          </a:effectRef>
          <a:fontRef idx="minor">
            <a:schemeClr val="tx1"/>
          </a:fontRef>
        </dgm:style>
      </dgm:prSet>
      <dgm:spPr/>
      <dgm:t>
        <a:bodyPr/>
        <a:lstStyle/>
        <a:p>
          <a:endParaRPr lang="fr-FR" sz="1200" b="1">
            <a:latin typeface="Helvetica" panose="020B0604020202020204" pitchFamily="34" charset="0"/>
            <a:cs typeface="Helvetica" panose="020B0604020202020204" pitchFamily="34" charset="0"/>
          </a:endParaRPr>
        </a:p>
      </dgm:t>
    </dgm:pt>
    <dgm:pt modelId="{00E437D2-D43A-46B5-89EC-80B03A63E78D}" type="sibTrans" cxnId="{DAD1A279-B933-4107-B816-BDBA2E0E41D3}">
      <dgm:prSet/>
      <dgm:spPr/>
      <dgm:t>
        <a:bodyPr/>
        <a:lstStyle/>
        <a:p>
          <a:endParaRPr lang="fr-FR" sz="1200" b="1">
            <a:latin typeface="Helvetica" panose="020B0604020202020204" pitchFamily="34" charset="0"/>
            <a:cs typeface="Helvetica" panose="020B0604020202020204" pitchFamily="34" charset="0"/>
          </a:endParaRPr>
        </a:p>
      </dgm:t>
    </dgm:pt>
    <dgm:pt modelId="{2EA271EB-0C7D-45E5-BB80-C558B5333C77}">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fr-FR" sz="1200" b="1" dirty="0" smtClean="0">
              <a:latin typeface="Helvetica" panose="020B0604020202020204" pitchFamily="34" charset="0"/>
              <a:cs typeface="Helvetica" panose="020B0604020202020204" pitchFamily="34" charset="0"/>
            </a:rPr>
            <a:t>Activité physique</a:t>
          </a:r>
          <a:endParaRPr lang="fr-FR" sz="1200" b="1" dirty="0">
            <a:latin typeface="Helvetica" panose="020B0604020202020204" pitchFamily="34" charset="0"/>
            <a:cs typeface="Helvetica" panose="020B0604020202020204" pitchFamily="34" charset="0"/>
          </a:endParaRPr>
        </a:p>
      </dgm:t>
    </dgm:pt>
    <dgm:pt modelId="{3FAE87E2-4013-4049-AFC6-A272D1450B8E}" type="parTrans" cxnId="{BFFDC5C7-CCFF-4DC3-B0D0-896EE69D9E62}">
      <dgm:prSet custT="1">
        <dgm:style>
          <a:lnRef idx="2">
            <a:schemeClr val="accent4"/>
          </a:lnRef>
          <a:fillRef idx="0">
            <a:schemeClr val="accent4"/>
          </a:fillRef>
          <a:effectRef idx="1">
            <a:schemeClr val="accent4"/>
          </a:effectRef>
          <a:fontRef idx="minor">
            <a:schemeClr val="tx1"/>
          </a:fontRef>
        </dgm:style>
      </dgm:prSet>
      <dgm:spPr/>
      <dgm:t>
        <a:bodyPr/>
        <a:lstStyle/>
        <a:p>
          <a:endParaRPr lang="fr-FR" sz="1200" b="1">
            <a:latin typeface="Helvetica" panose="020B0604020202020204" pitchFamily="34" charset="0"/>
            <a:cs typeface="Helvetica" panose="020B0604020202020204" pitchFamily="34" charset="0"/>
          </a:endParaRPr>
        </a:p>
      </dgm:t>
    </dgm:pt>
    <dgm:pt modelId="{8E3A8598-81D8-4AA7-8A81-51AB670DFE55}" type="sibTrans" cxnId="{BFFDC5C7-CCFF-4DC3-B0D0-896EE69D9E62}">
      <dgm:prSet/>
      <dgm:spPr/>
      <dgm:t>
        <a:bodyPr/>
        <a:lstStyle/>
        <a:p>
          <a:endParaRPr lang="fr-FR" sz="1200" b="1">
            <a:latin typeface="Helvetica" panose="020B0604020202020204" pitchFamily="34" charset="0"/>
            <a:cs typeface="Helvetica" panose="020B0604020202020204" pitchFamily="34" charset="0"/>
          </a:endParaRPr>
        </a:p>
      </dgm:t>
    </dgm:pt>
    <dgm:pt modelId="{97EB3BAE-BBA4-4DF1-94E1-D7CEA52A16AC}">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fr-FR" sz="1200" b="1" dirty="0" smtClean="0">
              <a:latin typeface="Helvetica" panose="020B0604020202020204" pitchFamily="34" charset="0"/>
              <a:cs typeface="Helvetica" panose="020B0604020202020204" pitchFamily="34" charset="0"/>
            </a:rPr>
            <a:t>Marketing tactile</a:t>
          </a:r>
          <a:endParaRPr lang="fr-FR" sz="1200" b="1" dirty="0">
            <a:latin typeface="Helvetica" panose="020B0604020202020204" pitchFamily="34" charset="0"/>
            <a:cs typeface="Helvetica" panose="020B0604020202020204" pitchFamily="34" charset="0"/>
          </a:endParaRPr>
        </a:p>
      </dgm:t>
    </dgm:pt>
    <dgm:pt modelId="{B6FA5C46-EEE3-42D1-B3E9-8418176FEECF}" type="parTrans" cxnId="{15C20BA8-D00A-456A-BC08-AA08CB406502}">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fr-FR" sz="1200" b="1">
            <a:latin typeface="Helvetica" panose="020B0604020202020204" pitchFamily="34" charset="0"/>
            <a:cs typeface="Helvetica" panose="020B0604020202020204" pitchFamily="34" charset="0"/>
          </a:endParaRPr>
        </a:p>
      </dgm:t>
    </dgm:pt>
    <dgm:pt modelId="{12F94C45-1ECD-45FA-9B0E-83B3F5A5F9A3}" type="sibTrans" cxnId="{15C20BA8-D00A-456A-BC08-AA08CB406502}">
      <dgm:prSet/>
      <dgm:spPr/>
      <dgm:t>
        <a:bodyPr/>
        <a:lstStyle/>
        <a:p>
          <a:endParaRPr lang="fr-FR" sz="1200" b="1">
            <a:latin typeface="Helvetica" panose="020B0604020202020204" pitchFamily="34" charset="0"/>
            <a:cs typeface="Helvetica" panose="020B0604020202020204" pitchFamily="34" charset="0"/>
          </a:endParaRPr>
        </a:p>
      </dgm:t>
    </dgm:pt>
    <dgm:pt modelId="{4276F40B-05FB-4A35-84A0-133E1DCD0FCF}">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fr-FR" sz="1200" b="1" dirty="0" smtClean="0">
              <a:latin typeface="Helvetica" panose="020B0604020202020204" pitchFamily="34" charset="0"/>
              <a:cs typeface="Helvetica" panose="020B0604020202020204" pitchFamily="34" charset="0"/>
            </a:rPr>
            <a:t>Marketing du goût</a:t>
          </a:r>
          <a:endParaRPr lang="fr-FR" sz="1200" b="1" dirty="0">
            <a:latin typeface="Helvetica" panose="020B0604020202020204" pitchFamily="34" charset="0"/>
            <a:cs typeface="Helvetica" panose="020B0604020202020204" pitchFamily="34" charset="0"/>
          </a:endParaRPr>
        </a:p>
      </dgm:t>
    </dgm:pt>
    <dgm:pt modelId="{EE829687-B50B-4DE5-9DC3-F1E55648EF17}" type="parTrans" cxnId="{81AE32D5-FEDA-4537-8BB1-BB83E19439A2}">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fr-FR" sz="1200" b="1">
            <a:latin typeface="Helvetica" panose="020B0604020202020204" pitchFamily="34" charset="0"/>
            <a:cs typeface="Helvetica" panose="020B0604020202020204" pitchFamily="34" charset="0"/>
          </a:endParaRPr>
        </a:p>
      </dgm:t>
    </dgm:pt>
    <dgm:pt modelId="{8E132F28-294B-4F4B-84FC-7C8BABF746CE}" type="sibTrans" cxnId="{81AE32D5-FEDA-4537-8BB1-BB83E19439A2}">
      <dgm:prSet/>
      <dgm:spPr/>
      <dgm:t>
        <a:bodyPr/>
        <a:lstStyle/>
        <a:p>
          <a:endParaRPr lang="fr-FR" sz="1200" b="1">
            <a:latin typeface="Helvetica" panose="020B0604020202020204" pitchFamily="34" charset="0"/>
            <a:cs typeface="Helvetica" panose="020B0604020202020204" pitchFamily="34" charset="0"/>
          </a:endParaRPr>
        </a:p>
      </dgm:t>
    </dgm:pt>
    <dgm:pt modelId="{234010AA-B36A-4D0D-B698-DE19EBD0916B}">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fr-FR" sz="1200" b="1" dirty="0" smtClean="0">
              <a:latin typeface="Helvetica" panose="020B0604020202020204" pitchFamily="34" charset="0"/>
              <a:cs typeface="Helvetica" panose="020B0604020202020204" pitchFamily="34" charset="0"/>
            </a:rPr>
            <a:t>Marketing sonore</a:t>
          </a:r>
          <a:endParaRPr lang="fr-FR" sz="1200" b="1" dirty="0">
            <a:latin typeface="Helvetica" panose="020B0604020202020204" pitchFamily="34" charset="0"/>
            <a:cs typeface="Helvetica" panose="020B0604020202020204" pitchFamily="34" charset="0"/>
          </a:endParaRPr>
        </a:p>
      </dgm:t>
    </dgm:pt>
    <dgm:pt modelId="{8AF2A84C-D7AD-47FD-8E15-26283DD10AD3}" type="parTrans" cxnId="{109DDC8F-F4EB-432C-A6B1-FF79144EA22D}">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fr-FR" sz="1200" b="1">
            <a:latin typeface="Helvetica" panose="020B0604020202020204" pitchFamily="34" charset="0"/>
            <a:cs typeface="Helvetica" panose="020B0604020202020204" pitchFamily="34" charset="0"/>
          </a:endParaRPr>
        </a:p>
      </dgm:t>
    </dgm:pt>
    <dgm:pt modelId="{7F199A36-C1A7-492D-BBD6-5E24742A8C42}" type="sibTrans" cxnId="{109DDC8F-F4EB-432C-A6B1-FF79144EA22D}">
      <dgm:prSet/>
      <dgm:spPr/>
      <dgm:t>
        <a:bodyPr/>
        <a:lstStyle/>
        <a:p>
          <a:endParaRPr lang="fr-FR" sz="1200" b="1">
            <a:latin typeface="Helvetica" panose="020B0604020202020204" pitchFamily="34" charset="0"/>
            <a:cs typeface="Helvetica" panose="020B0604020202020204" pitchFamily="34" charset="0"/>
          </a:endParaRPr>
        </a:p>
      </dgm:t>
    </dgm:pt>
    <dgm:pt modelId="{37DA6AC6-115C-47F6-9BB9-7759FFB9482A}">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fr-FR" sz="1200" b="1" dirty="0" smtClean="0">
              <a:latin typeface="Helvetica" panose="020B0604020202020204" pitchFamily="34" charset="0"/>
              <a:cs typeface="Helvetica" panose="020B0604020202020204" pitchFamily="34" charset="0"/>
            </a:rPr>
            <a:t>Marketing olfactif</a:t>
          </a:r>
          <a:endParaRPr lang="fr-FR" sz="1200" b="1" dirty="0">
            <a:latin typeface="Helvetica" panose="020B0604020202020204" pitchFamily="34" charset="0"/>
            <a:cs typeface="Helvetica" panose="020B0604020202020204" pitchFamily="34" charset="0"/>
          </a:endParaRPr>
        </a:p>
      </dgm:t>
    </dgm:pt>
    <dgm:pt modelId="{E961ED2D-4504-44F4-8078-3EEE6A56CF63}" type="parTrans" cxnId="{34BF3564-9F5F-4A9E-BB8D-775824A9F20F}">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fr-FR" sz="1200" b="1">
            <a:latin typeface="Helvetica" panose="020B0604020202020204" pitchFamily="34" charset="0"/>
            <a:cs typeface="Helvetica" panose="020B0604020202020204" pitchFamily="34" charset="0"/>
          </a:endParaRPr>
        </a:p>
      </dgm:t>
    </dgm:pt>
    <dgm:pt modelId="{EABA5850-4844-4F15-9BB7-FA7AF1CF5695}" type="sibTrans" cxnId="{34BF3564-9F5F-4A9E-BB8D-775824A9F20F}">
      <dgm:prSet/>
      <dgm:spPr/>
      <dgm:t>
        <a:bodyPr/>
        <a:lstStyle/>
        <a:p>
          <a:endParaRPr lang="fr-FR" sz="1200" b="1">
            <a:latin typeface="Helvetica" panose="020B0604020202020204" pitchFamily="34" charset="0"/>
            <a:cs typeface="Helvetica" panose="020B0604020202020204" pitchFamily="34" charset="0"/>
          </a:endParaRPr>
        </a:p>
      </dgm:t>
    </dgm:pt>
    <dgm:pt modelId="{81A054E5-1884-4451-8445-E77C070C0995}">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fr-FR" sz="1200" b="1" dirty="0" smtClean="0">
              <a:latin typeface="Helvetica" panose="020B0604020202020204" pitchFamily="34" charset="0"/>
              <a:cs typeface="Helvetica" panose="020B0604020202020204" pitchFamily="34" charset="0"/>
            </a:rPr>
            <a:t>Marketing visuel</a:t>
          </a:r>
          <a:endParaRPr lang="fr-FR" sz="1200" b="1" dirty="0">
            <a:latin typeface="Helvetica" panose="020B0604020202020204" pitchFamily="34" charset="0"/>
            <a:cs typeface="Helvetica" panose="020B0604020202020204" pitchFamily="34" charset="0"/>
          </a:endParaRPr>
        </a:p>
      </dgm:t>
    </dgm:pt>
    <dgm:pt modelId="{0BB5C4FD-BACB-44C1-A1FA-0F98B8D0EA94}" type="parTrans" cxnId="{9FF2A7F6-20F4-4114-A1A9-BB4263A54013}">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fr-FR" sz="1200" b="1">
            <a:latin typeface="Helvetica" panose="020B0604020202020204" pitchFamily="34" charset="0"/>
            <a:cs typeface="Helvetica" panose="020B0604020202020204" pitchFamily="34" charset="0"/>
          </a:endParaRPr>
        </a:p>
      </dgm:t>
    </dgm:pt>
    <dgm:pt modelId="{FBC0CEA5-C6AD-4528-B475-6158DB05A861}" type="sibTrans" cxnId="{9FF2A7F6-20F4-4114-A1A9-BB4263A54013}">
      <dgm:prSet/>
      <dgm:spPr/>
      <dgm:t>
        <a:bodyPr/>
        <a:lstStyle/>
        <a:p>
          <a:endParaRPr lang="fr-FR" sz="1200" b="1">
            <a:latin typeface="Helvetica" panose="020B0604020202020204" pitchFamily="34" charset="0"/>
            <a:cs typeface="Helvetica" panose="020B0604020202020204" pitchFamily="34" charset="0"/>
          </a:endParaRPr>
        </a:p>
      </dgm:t>
    </dgm:pt>
    <dgm:pt modelId="{7A7276B6-9275-4AEB-B2AA-3DF74B98EE85}">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fr-FR" sz="1200" b="1" dirty="0" smtClean="0">
              <a:latin typeface="Helvetica" panose="020B0604020202020204" pitchFamily="34" charset="0"/>
              <a:cs typeface="Helvetica" panose="020B0604020202020204" pitchFamily="34" charset="0"/>
            </a:rPr>
            <a:t>Produit</a:t>
          </a:r>
          <a:endParaRPr lang="fr-FR" sz="1200" b="1" dirty="0">
            <a:latin typeface="Helvetica" panose="020B0604020202020204" pitchFamily="34" charset="0"/>
            <a:cs typeface="Helvetica" panose="020B0604020202020204" pitchFamily="34" charset="0"/>
          </a:endParaRPr>
        </a:p>
      </dgm:t>
    </dgm:pt>
    <dgm:pt modelId="{0D5ADC3E-ECDB-4C9D-A033-9BA80A1D0A74}" type="parTrans" cxnId="{8EBE8278-3CD2-4FF8-AF75-BF07750C35C4}">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fr-FR" sz="1200" b="1">
            <a:latin typeface="Helvetica" panose="020B0604020202020204" pitchFamily="34" charset="0"/>
            <a:cs typeface="Helvetica" panose="020B0604020202020204" pitchFamily="34" charset="0"/>
          </a:endParaRPr>
        </a:p>
      </dgm:t>
    </dgm:pt>
    <dgm:pt modelId="{C123D1B7-548F-4D9B-9191-F2A4B9B7522C}" type="sibTrans" cxnId="{8EBE8278-3CD2-4FF8-AF75-BF07750C35C4}">
      <dgm:prSet/>
      <dgm:spPr/>
      <dgm:t>
        <a:bodyPr/>
        <a:lstStyle/>
        <a:p>
          <a:endParaRPr lang="fr-FR" sz="1200" b="1">
            <a:latin typeface="Helvetica" panose="020B0604020202020204" pitchFamily="34" charset="0"/>
            <a:cs typeface="Helvetica" panose="020B0604020202020204" pitchFamily="34" charset="0"/>
          </a:endParaRPr>
        </a:p>
      </dgm:t>
    </dgm:pt>
    <dgm:pt modelId="{543730E6-4241-429F-A732-A1267A1D8D7E}">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fr-FR" sz="1200" b="1" dirty="0" smtClean="0">
              <a:latin typeface="Helvetica" panose="020B0604020202020204" pitchFamily="34" charset="0"/>
              <a:cs typeface="Helvetica" panose="020B0604020202020204" pitchFamily="34" charset="0"/>
            </a:rPr>
            <a:t>Service</a:t>
          </a:r>
          <a:endParaRPr lang="fr-FR" sz="1200" b="1" dirty="0">
            <a:latin typeface="Helvetica" panose="020B0604020202020204" pitchFamily="34" charset="0"/>
            <a:cs typeface="Helvetica" panose="020B0604020202020204" pitchFamily="34" charset="0"/>
          </a:endParaRPr>
        </a:p>
      </dgm:t>
    </dgm:pt>
    <dgm:pt modelId="{84A62B9B-F1E3-4CD5-BADC-E13F8BD23970}" type="parTrans" cxnId="{BE23F730-2F2B-4172-A31C-BCC924EDFE6C}">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fr-FR" sz="1200" b="1">
            <a:latin typeface="Helvetica" panose="020B0604020202020204" pitchFamily="34" charset="0"/>
            <a:cs typeface="Helvetica" panose="020B0604020202020204" pitchFamily="34" charset="0"/>
          </a:endParaRPr>
        </a:p>
      </dgm:t>
    </dgm:pt>
    <dgm:pt modelId="{302FD66D-D0E0-413A-8CA0-411B528C3123}" type="sibTrans" cxnId="{BE23F730-2F2B-4172-A31C-BCC924EDFE6C}">
      <dgm:prSet/>
      <dgm:spPr/>
      <dgm:t>
        <a:bodyPr/>
        <a:lstStyle/>
        <a:p>
          <a:endParaRPr lang="fr-FR" sz="1200" b="1">
            <a:latin typeface="Helvetica" panose="020B0604020202020204" pitchFamily="34" charset="0"/>
            <a:cs typeface="Helvetica" panose="020B0604020202020204" pitchFamily="34" charset="0"/>
          </a:endParaRPr>
        </a:p>
      </dgm:t>
    </dgm:pt>
    <dgm:pt modelId="{4699E12D-B257-4171-84E5-C19E42A2EA1F}">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fr-FR" sz="1200" b="1" dirty="0" smtClean="0">
              <a:latin typeface="Helvetica" panose="020B0604020202020204" pitchFamily="34" charset="0"/>
              <a:cs typeface="Helvetica" panose="020B0604020202020204" pitchFamily="34" charset="0"/>
            </a:rPr>
            <a:t>Sensibilisateur</a:t>
          </a:r>
          <a:endParaRPr lang="fr-FR" sz="1200" b="1" dirty="0">
            <a:latin typeface="Helvetica" panose="020B0604020202020204" pitchFamily="34" charset="0"/>
            <a:cs typeface="Helvetica" panose="020B0604020202020204" pitchFamily="34" charset="0"/>
          </a:endParaRPr>
        </a:p>
      </dgm:t>
    </dgm:pt>
    <dgm:pt modelId="{89828BBD-E0A3-461E-BB40-CEBF156E28E0}" type="parTrans" cxnId="{7782C171-9DB3-4CD0-8EA8-FC7331C53D6B}">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fr-FR" sz="1200" b="1">
            <a:latin typeface="Helvetica" panose="020B0604020202020204" pitchFamily="34" charset="0"/>
            <a:cs typeface="Helvetica" panose="020B0604020202020204" pitchFamily="34" charset="0"/>
          </a:endParaRPr>
        </a:p>
      </dgm:t>
    </dgm:pt>
    <dgm:pt modelId="{6CB25670-2977-452A-8B48-926ED89F004F}" type="sibTrans" cxnId="{7782C171-9DB3-4CD0-8EA8-FC7331C53D6B}">
      <dgm:prSet/>
      <dgm:spPr/>
      <dgm:t>
        <a:bodyPr/>
        <a:lstStyle/>
        <a:p>
          <a:endParaRPr lang="fr-FR" sz="1200" b="1">
            <a:latin typeface="Helvetica" panose="020B0604020202020204" pitchFamily="34" charset="0"/>
            <a:cs typeface="Helvetica" panose="020B0604020202020204" pitchFamily="34" charset="0"/>
          </a:endParaRPr>
        </a:p>
      </dgm:t>
    </dgm:pt>
    <dgm:pt modelId="{79CC8F4B-1BF1-495D-8699-DBA992890BAC}">
      <dgm:prSet custT="1"/>
      <dgm:spPr/>
      <dgm:t>
        <a:bodyPr/>
        <a:lstStyle/>
        <a:p>
          <a:r>
            <a:rPr lang="fr-FR" sz="1200" b="1" dirty="0" smtClean="0">
              <a:latin typeface="Helvetica" panose="020B0604020202020204" pitchFamily="34" charset="0"/>
              <a:cs typeface="Helvetica" panose="020B0604020202020204" pitchFamily="34" charset="0"/>
            </a:rPr>
            <a:t>Vision virtuelle</a:t>
          </a:r>
          <a:endParaRPr lang="fr-FR" sz="1200" b="1" dirty="0">
            <a:latin typeface="Helvetica" panose="020B0604020202020204" pitchFamily="34" charset="0"/>
            <a:cs typeface="Helvetica" panose="020B0604020202020204" pitchFamily="34" charset="0"/>
          </a:endParaRPr>
        </a:p>
      </dgm:t>
    </dgm:pt>
    <dgm:pt modelId="{8E8B5155-F959-44B9-997D-720B26A0A06B}" type="parTrans" cxnId="{70F1298B-096D-4B9C-9A36-EC86BE21287F}">
      <dgm:prSet custT="1"/>
      <dgm:spPr/>
      <dgm:t>
        <a:bodyPr/>
        <a:lstStyle/>
        <a:p>
          <a:endParaRPr lang="fr-FR" sz="1200" b="1">
            <a:latin typeface="Helvetica" panose="020B0604020202020204" pitchFamily="34" charset="0"/>
            <a:cs typeface="Helvetica" panose="020B0604020202020204" pitchFamily="34" charset="0"/>
          </a:endParaRPr>
        </a:p>
      </dgm:t>
    </dgm:pt>
    <dgm:pt modelId="{0D1018D3-45B8-403F-AD69-605D1F674C49}" type="sibTrans" cxnId="{70F1298B-096D-4B9C-9A36-EC86BE21287F}">
      <dgm:prSet/>
      <dgm:spPr/>
      <dgm:t>
        <a:bodyPr/>
        <a:lstStyle/>
        <a:p>
          <a:endParaRPr lang="fr-FR" sz="1200" b="1">
            <a:latin typeface="Helvetica" panose="020B0604020202020204" pitchFamily="34" charset="0"/>
            <a:cs typeface="Helvetica" panose="020B0604020202020204" pitchFamily="34" charset="0"/>
          </a:endParaRPr>
        </a:p>
      </dgm:t>
    </dgm:pt>
    <dgm:pt modelId="{A82871DD-DB08-40B2-9887-770769403EEF}" type="pres">
      <dgm:prSet presAssocID="{DC7EE4F0-0C6C-4FE4-8C1E-41D1A329A255}" presName="diagram" presStyleCnt="0">
        <dgm:presLayoutVars>
          <dgm:chPref val="1"/>
          <dgm:dir/>
          <dgm:animOne val="branch"/>
          <dgm:animLvl val="lvl"/>
          <dgm:resizeHandles val="exact"/>
        </dgm:presLayoutVars>
      </dgm:prSet>
      <dgm:spPr/>
      <dgm:t>
        <a:bodyPr/>
        <a:lstStyle/>
        <a:p>
          <a:endParaRPr lang="fr-FR"/>
        </a:p>
      </dgm:t>
    </dgm:pt>
    <dgm:pt modelId="{851B7E79-5548-48F8-A6B7-6F07361E41B2}" type="pres">
      <dgm:prSet presAssocID="{429EB87E-162D-45B7-8D06-9E5056E824F9}" presName="root1" presStyleCnt="0"/>
      <dgm:spPr/>
      <dgm:t>
        <a:bodyPr/>
        <a:lstStyle/>
        <a:p>
          <a:endParaRPr lang="fr-FR"/>
        </a:p>
      </dgm:t>
    </dgm:pt>
    <dgm:pt modelId="{AD973A86-8CF4-4537-BDF4-A3F65930A64E}" type="pres">
      <dgm:prSet presAssocID="{429EB87E-162D-45B7-8D06-9E5056E824F9}" presName="LevelOneTextNode" presStyleLbl="node0" presStyleIdx="0" presStyleCnt="1" custScaleX="218710" custScaleY="224382" custLinFactX="-191576" custLinFactNeighborX="-200000" custLinFactNeighborY="-12651">
        <dgm:presLayoutVars>
          <dgm:chPref val="3"/>
        </dgm:presLayoutVars>
      </dgm:prSet>
      <dgm:spPr/>
      <dgm:t>
        <a:bodyPr/>
        <a:lstStyle/>
        <a:p>
          <a:endParaRPr lang="fr-FR"/>
        </a:p>
      </dgm:t>
    </dgm:pt>
    <dgm:pt modelId="{7CF6DF9C-6211-4435-9132-59CF2A56BB20}" type="pres">
      <dgm:prSet presAssocID="{429EB87E-162D-45B7-8D06-9E5056E824F9}" presName="level2hierChild" presStyleCnt="0"/>
      <dgm:spPr/>
      <dgm:t>
        <a:bodyPr/>
        <a:lstStyle/>
        <a:p>
          <a:endParaRPr lang="fr-FR"/>
        </a:p>
      </dgm:t>
    </dgm:pt>
    <dgm:pt modelId="{089AE103-B8D1-4C59-B411-332EBD3CE690}" type="pres">
      <dgm:prSet presAssocID="{CC982EE5-D1BF-405E-AC50-53576228A78E}" presName="conn2-1" presStyleLbl="parChTrans1D2" presStyleIdx="0" presStyleCnt="4"/>
      <dgm:spPr/>
      <dgm:t>
        <a:bodyPr/>
        <a:lstStyle/>
        <a:p>
          <a:endParaRPr lang="fr-FR"/>
        </a:p>
      </dgm:t>
    </dgm:pt>
    <dgm:pt modelId="{09EC32E9-2BD1-4B17-93E7-2C1FCFE06C59}" type="pres">
      <dgm:prSet presAssocID="{CC982EE5-D1BF-405E-AC50-53576228A78E}" presName="connTx" presStyleLbl="parChTrans1D2" presStyleIdx="0" presStyleCnt="4"/>
      <dgm:spPr/>
      <dgm:t>
        <a:bodyPr/>
        <a:lstStyle/>
        <a:p>
          <a:endParaRPr lang="fr-FR"/>
        </a:p>
      </dgm:t>
    </dgm:pt>
    <dgm:pt modelId="{0BF4BA96-7BA4-48EB-BA67-73C88DAE0F6C}" type="pres">
      <dgm:prSet presAssocID="{6040FE00-A8B1-4D20-A68D-A2207B145186}" presName="root2" presStyleCnt="0"/>
      <dgm:spPr/>
      <dgm:t>
        <a:bodyPr/>
        <a:lstStyle/>
        <a:p>
          <a:endParaRPr lang="fr-FR"/>
        </a:p>
      </dgm:t>
    </dgm:pt>
    <dgm:pt modelId="{44E284A2-81B2-4564-A39C-655A91B1A81D}" type="pres">
      <dgm:prSet presAssocID="{6040FE00-A8B1-4D20-A68D-A2207B145186}" presName="LevelTwoTextNode" presStyleLbl="node2" presStyleIdx="0" presStyleCnt="4" custScaleX="182202" custScaleY="222517" custLinFactNeighborX="-79051" custLinFactNeighborY="-14114">
        <dgm:presLayoutVars>
          <dgm:chPref val="3"/>
        </dgm:presLayoutVars>
      </dgm:prSet>
      <dgm:spPr/>
      <dgm:t>
        <a:bodyPr/>
        <a:lstStyle/>
        <a:p>
          <a:endParaRPr lang="fr-FR"/>
        </a:p>
      </dgm:t>
    </dgm:pt>
    <dgm:pt modelId="{EBF75729-4007-4F7C-9171-A2899ACE12A1}" type="pres">
      <dgm:prSet presAssocID="{6040FE00-A8B1-4D20-A68D-A2207B145186}" presName="level3hierChild" presStyleCnt="0"/>
      <dgm:spPr/>
      <dgm:t>
        <a:bodyPr/>
        <a:lstStyle/>
        <a:p>
          <a:endParaRPr lang="fr-FR"/>
        </a:p>
      </dgm:t>
    </dgm:pt>
    <dgm:pt modelId="{08022B71-C85F-43ED-A84B-4B544A69B529}" type="pres">
      <dgm:prSet presAssocID="{8E8B5155-F959-44B9-997D-720B26A0A06B}" presName="conn2-1" presStyleLbl="parChTrans1D3" presStyleIdx="0" presStyleCnt="14"/>
      <dgm:spPr/>
      <dgm:t>
        <a:bodyPr/>
        <a:lstStyle/>
        <a:p>
          <a:endParaRPr lang="fr-FR"/>
        </a:p>
      </dgm:t>
    </dgm:pt>
    <dgm:pt modelId="{809A67A2-7D98-4091-A49C-815C4D5F1BC1}" type="pres">
      <dgm:prSet presAssocID="{8E8B5155-F959-44B9-997D-720B26A0A06B}" presName="connTx" presStyleLbl="parChTrans1D3" presStyleIdx="0" presStyleCnt="14"/>
      <dgm:spPr/>
      <dgm:t>
        <a:bodyPr/>
        <a:lstStyle/>
        <a:p>
          <a:endParaRPr lang="fr-FR"/>
        </a:p>
      </dgm:t>
    </dgm:pt>
    <dgm:pt modelId="{C9AB5535-01DF-4427-BDAE-2880BE5A7A99}" type="pres">
      <dgm:prSet presAssocID="{79CC8F4B-1BF1-495D-8699-DBA992890BAC}" presName="root2" presStyleCnt="0"/>
      <dgm:spPr/>
      <dgm:t>
        <a:bodyPr/>
        <a:lstStyle/>
        <a:p>
          <a:endParaRPr lang="fr-FR"/>
        </a:p>
      </dgm:t>
    </dgm:pt>
    <dgm:pt modelId="{ED345BC6-E7FE-4DE3-B2B5-3DD129C8BE51}" type="pres">
      <dgm:prSet presAssocID="{79CC8F4B-1BF1-495D-8699-DBA992890BAC}" presName="LevelTwoTextNode" presStyleLbl="node3" presStyleIdx="0" presStyleCnt="14" custScaleX="227362" custScaleY="96410" custLinFactX="100000" custLinFactNeighborX="143893" custLinFactNeighborY="-1081">
        <dgm:presLayoutVars>
          <dgm:chPref val="3"/>
        </dgm:presLayoutVars>
      </dgm:prSet>
      <dgm:spPr/>
      <dgm:t>
        <a:bodyPr/>
        <a:lstStyle/>
        <a:p>
          <a:endParaRPr lang="fr-FR"/>
        </a:p>
      </dgm:t>
    </dgm:pt>
    <dgm:pt modelId="{97822839-3803-4449-B793-51CE2467E60B}" type="pres">
      <dgm:prSet presAssocID="{79CC8F4B-1BF1-495D-8699-DBA992890BAC}" presName="level3hierChild" presStyleCnt="0"/>
      <dgm:spPr/>
      <dgm:t>
        <a:bodyPr/>
        <a:lstStyle/>
        <a:p>
          <a:endParaRPr lang="fr-FR"/>
        </a:p>
      </dgm:t>
    </dgm:pt>
    <dgm:pt modelId="{D22290AC-18CD-46DD-A76F-6D1D1DACE918}" type="pres">
      <dgm:prSet presAssocID="{F76B3FC8-44A4-42A0-B08B-97BEE81F0366}" presName="conn2-1" presStyleLbl="parChTrans1D3" presStyleIdx="1" presStyleCnt="14"/>
      <dgm:spPr/>
      <dgm:t>
        <a:bodyPr/>
        <a:lstStyle/>
        <a:p>
          <a:endParaRPr lang="fr-FR"/>
        </a:p>
      </dgm:t>
    </dgm:pt>
    <dgm:pt modelId="{980ED604-4C14-4E1A-AA1A-12D2D459DDA8}" type="pres">
      <dgm:prSet presAssocID="{F76B3FC8-44A4-42A0-B08B-97BEE81F0366}" presName="connTx" presStyleLbl="parChTrans1D3" presStyleIdx="1" presStyleCnt="14"/>
      <dgm:spPr/>
      <dgm:t>
        <a:bodyPr/>
        <a:lstStyle/>
        <a:p>
          <a:endParaRPr lang="fr-FR"/>
        </a:p>
      </dgm:t>
    </dgm:pt>
    <dgm:pt modelId="{F5C1530E-CC93-47ED-A138-FCF50C5EFE81}" type="pres">
      <dgm:prSet presAssocID="{FC81BBEB-5BFE-4C9A-A0D4-A9C0CD770C66}" presName="root2" presStyleCnt="0"/>
      <dgm:spPr/>
      <dgm:t>
        <a:bodyPr/>
        <a:lstStyle/>
        <a:p>
          <a:endParaRPr lang="fr-FR"/>
        </a:p>
      </dgm:t>
    </dgm:pt>
    <dgm:pt modelId="{D33FC83C-8574-4CB7-935F-6E592D98CAAC}" type="pres">
      <dgm:prSet presAssocID="{FC81BBEB-5BFE-4C9A-A0D4-A9C0CD770C66}" presName="LevelTwoTextNode" presStyleLbl="node3" presStyleIdx="1" presStyleCnt="14" custScaleX="227362" custScaleY="96410" custLinFactX="100000" custLinFactNeighborX="143893" custLinFactNeighborY="5827">
        <dgm:presLayoutVars>
          <dgm:chPref val="3"/>
        </dgm:presLayoutVars>
      </dgm:prSet>
      <dgm:spPr/>
      <dgm:t>
        <a:bodyPr/>
        <a:lstStyle/>
        <a:p>
          <a:endParaRPr lang="fr-FR"/>
        </a:p>
      </dgm:t>
    </dgm:pt>
    <dgm:pt modelId="{2A64D1E1-61DD-45AF-BC46-A00DA56EB61F}" type="pres">
      <dgm:prSet presAssocID="{FC81BBEB-5BFE-4C9A-A0D4-A9C0CD770C66}" presName="level3hierChild" presStyleCnt="0"/>
      <dgm:spPr/>
      <dgm:t>
        <a:bodyPr/>
        <a:lstStyle/>
        <a:p>
          <a:endParaRPr lang="fr-FR"/>
        </a:p>
      </dgm:t>
    </dgm:pt>
    <dgm:pt modelId="{4260B6CD-BF17-4512-992B-3542809CF597}" type="pres">
      <dgm:prSet presAssocID="{A6DD1810-12F6-4319-B0CA-58210EF2D7B2}" presName="conn2-1" presStyleLbl="parChTrans1D3" presStyleIdx="2" presStyleCnt="14"/>
      <dgm:spPr/>
      <dgm:t>
        <a:bodyPr/>
        <a:lstStyle/>
        <a:p>
          <a:endParaRPr lang="fr-FR"/>
        </a:p>
      </dgm:t>
    </dgm:pt>
    <dgm:pt modelId="{20DC9D60-CEDD-427D-A4C6-DD73BF107AC8}" type="pres">
      <dgm:prSet presAssocID="{A6DD1810-12F6-4319-B0CA-58210EF2D7B2}" presName="connTx" presStyleLbl="parChTrans1D3" presStyleIdx="2" presStyleCnt="14"/>
      <dgm:spPr/>
      <dgm:t>
        <a:bodyPr/>
        <a:lstStyle/>
        <a:p>
          <a:endParaRPr lang="fr-FR"/>
        </a:p>
      </dgm:t>
    </dgm:pt>
    <dgm:pt modelId="{CD5FC97B-C3D3-4244-BEE9-DCAA2B2C8E9C}" type="pres">
      <dgm:prSet presAssocID="{09C3940B-D25E-410B-88A6-CB2BDA0BD5A6}" presName="root2" presStyleCnt="0"/>
      <dgm:spPr/>
      <dgm:t>
        <a:bodyPr/>
        <a:lstStyle/>
        <a:p>
          <a:endParaRPr lang="fr-FR"/>
        </a:p>
      </dgm:t>
    </dgm:pt>
    <dgm:pt modelId="{A661C9BB-AD34-4DAB-BFF7-B6504496EBEB}" type="pres">
      <dgm:prSet presAssocID="{09C3940B-D25E-410B-88A6-CB2BDA0BD5A6}" presName="LevelTwoTextNode" presStyleLbl="node3" presStyleIdx="2" presStyleCnt="14" custScaleX="227362" custScaleY="96410" custLinFactX="100000" custLinFactNeighborX="143893" custLinFactNeighborY="12734">
        <dgm:presLayoutVars>
          <dgm:chPref val="3"/>
        </dgm:presLayoutVars>
      </dgm:prSet>
      <dgm:spPr/>
      <dgm:t>
        <a:bodyPr/>
        <a:lstStyle/>
        <a:p>
          <a:endParaRPr lang="fr-FR"/>
        </a:p>
      </dgm:t>
    </dgm:pt>
    <dgm:pt modelId="{33FE5960-D137-4D37-AD5E-56286953A3F1}" type="pres">
      <dgm:prSet presAssocID="{09C3940B-D25E-410B-88A6-CB2BDA0BD5A6}" presName="level3hierChild" presStyleCnt="0"/>
      <dgm:spPr/>
      <dgm:t>
        <a:bodyPr/>
        <a:lstStyle/>
        <a:p>
          <a:endParaRPr lang="fr-FR"/>
        </a:p>
      </dgm:t>
    </dgm:pt>
    <dgm:pt modelId="{666D8BBA-1A43-4B4F-8FB9-910C4ACC776C}" type="pres">
      <dgm:prSet presAssocID="{38EABAEC-9810-4693-9DA2-CE1B4B6CB8C5}" presName="conn2-1" presStyleLbl="parChTrans1D2" presStyleIdx="1" presStyleCnt="4"/>
      <dgm:spPr/>
      <dgm:t>
        <a:bodyPr/>
        <a:lstStyle/>
        <a:p>
          <a:endParaRPr lang="fr-FR"/>
        </a:p>
      </dgm:t>
    </dgm:pt>
    <dgm:pt modelId="{C62B9D99-0942-4BDB-95F0-CA8D24130D18}" type="pres">
      <dgm:prSet presAssocID="{38EABAEC-9810-4693-9DA2-CE1B4B6CB8C5}" presName="connTx" presStyleLbl="parChTrans1D2" presStyleIdx="1" presStyleCnt="4"/>
      <dgm:spPr/>
      <dgm:t>
        <a:bodyPr/>
        <a:lstStyle/>
        <a:p>
          <a:endParaRPr lang="fr-FR"/>
        </a:p>
      </dgm:t>
    </dgm:pt>
    <dgm:pt modelId="{64AE072D-DC34-4944-8FA1-04F628A52798}" type="pres">
      <dgm:prSet presAssocID="{5FC0BF79-514F-4E65-803E-F2D9FA6B69E3}" presName="root2" presStyleCnt="0"/>
      <dgm:spPr/>
      <dgm:t>
        <a:bodyPr/>
        <a:lstStyle/>
        <a:p>
          <a:endParaRPr lang="fr-FR"/>
        </a:p>
      </dgm:t>
    </dgm:pt>
    <dgm:pt modelId="{6A068FB8-AB3C-480E-844B-3F917BD19E89}" type="pres">
      <dgm:prSet presAssocID="{5FC0BF79-514F-4E65-803E-F2D9FA6B69E3}" presName="LevelTwoTextNode" presStyleLbl="node2" presStyleIdx="1" presStyleCnt="4" custScaleX="183061" custScaleY="231865" custLinFactNeighborX="-78621" custLinFactNeighborY="28548">
        <dgm:presLayoutVars>
          <dgm:chPref val="3"/>
        </dgm:presLayoutVars>
      </dgm:prSet>
      <dgm:spPr/>
      <dgm:t>
        <a:bodyPr/>
        <a:lstStyle/>
        <a:p>
          <a:endParaRPr lang="fr-FR"/>
        </a:p>
      </dgm:t>
    </dgm:pt>
    <dgm:pt modelId="{29E85010-A7B6-4BB9-9547-50708125C1DC}" type="pres">
      <dgm:prSet presAssocID="{5FC0BF79-514F-4E65-803E-F2D9FA6B69E3}" presName="level3hierChild" presStyleCnt="0"/>
      <dgm:spPr/>
      <dgm:t>
        <a:bodyPr/>
        <a:lstStyle/>
        <a:p>
          <a:endParaRPr lang="fr-FR"/>
        </a:p>
      </dgm:t>
    </dgm:pt>
    <dgm:pt modelId="{AB873B99-0BA5-42DF-A221-383BD6272372}" type="pres">
      <dgm:prSet presAssocID="{62E9CCBA-F0C2-4884-BE7E-FF43B67116B3}" presName="conn2-1" presStyleLbl="parChTrans1D3" presStyleIdx="3" presStyleCnt="14"/>
      <dgm:spPr/>
      <dgm:t>
        <a:bodyPr/>
        <a:lstStyle/>
        <a:p>
          <a:endParaRPr lang="fr-FR"/>
        </a:p>
      </dgm:t>
    </dgm:pt>
    <dgm:pt modelId="{28F3B7B4-AD5C-47E5-B53C-BC84861D4F50}" type="pres">
      <dgm:prSet presAssocID="{62E9CCBA-F0C2-4884-BE7E-FF43B67116B3}" presName="connTx" presStyleLbl="parChTrans1D3" presStyleIdx="3" presStyleCnt="14"/>
      <dgm:spPr/>
      <dgm:t>
        <a:bodyPr/>
        <a:lstStyle/>
        <a:p>
          <a:endParaRPr lang="fr-FR"/>
        </a:p>
      </dgm:t>
    </dgm:pt>
    <dgm:pt modelId="{AD9D3FD0-B3EF-47F9-8FF0-095E124D3B97}" type="pres">
      <dgm:prSet presAssocID="{73191C4D-705D-466E-9ACD-5BE6CC3EBB2E}" presName="root2" presStyleCnt="0"/>
      <dgm:spPr/>
      <dgm:t>
        <a:bodyPr/>
        <a:lstStyle/>
        <a:p>
          <a:endParaRPr lang="fr-FR"/>
        </a:p>
      </dgm:t>
    </dgm:pt>
    <dgm:pt modelId="{AA9F1AB4-4239-411E-889D-EDA33EEAC7E6}" type="pres">
      <dgm:prSet presAssocID="{73191C4D-705D-466E-9ACD-5BE6CC3EBB2E}" presName="LevelTwoTextNode" presStyleLbl="node3" presStyleIdx="3" presStyleCnt="14" custScaleX="228353" custScaleY="104576" custLinFactNeighborX="-13321" custLinFactNeighborY="-77">
        <dgm:presLayoutVars>
          <dgm:chPref val="3"/>
        </dgm:presLayoutVars>
      </dgm:prSet>
      <dgm:spPr/>
      <dgm:t>
        <a:bodyPr/>
        <a:lstStyle/>
        <a:p>
          <a:endParaRPr lang="fr-FR"/>
        </a:p>
      </dgm:t>
    </dgm:pt>
    <dgm:pt modelId="{4FE45D14-0AD8-48CA-AB62-D192A64B8E0F}" type="pres">
      <dgm:prSet presAssocID="{73191C4D-705D-466E-9ACD-5BE6CC3EBB2E}" presName="level3hierChild" presStyleCnt="0"/>
      <dgm:spPr/>
      <dgm:t>
        <a:bodyPr/>
        <a:lstStyle/>
        <a:p>
          <a:endParaRPr lang="fr-FR"/>
        </a:p>
      </dgm:t>
    </dgm:pt>
    <dgm:pt modelId="{853822B1-A840-49EC-801F-F84650C0C59E}" type="pres">
      <dgm:prSet presAssocID="{BB612114-89B6-455D-BFA6-EDBA18CF964E}" presName="conn2-1" presStyleLbl="parChTrans1D3" presStyleIdx="4" presStyleCnt="14"/>
      <dgm:spPr/>
      <dgm:t>
        <a:bodyPr/>
        <a:lstStyle/>
        <a:p>
          <a:endParaRPr lang="fr-FR"/>
        </a:p>
      </dgm:t>
    </dgm:pt>
    <dgm:pt modelId="{7C3B1FC8-1303-4263-8808-C4E8F2759139}" type="pres">
      <dgm:prSet presAssocID="{BB612114-89B6-455D-BFA6-EDBA18CF964E}" presName="connTx" presStyleLbl="parChTrans1D3" presStyleIdx="4" presStyleCnt="14"/>
      <dgm:spPr/>
      <dgm:t>
        <a:bodyPr/>
        <a:lstStyle/>
        <a:p>
          <a:endParaRPr lang="fr-FR"/>
        </a:p>
      </dgm:t>
    </dgm:pt>
    <dgm:pt modelId="{6B09DA32-2B6C-4516-AB46-C30071B216C6}" type="pres">
      <dgm:prSet presAssocID="{55138B6B-5262-4BEE-9F26-C1FB5E4149F3}" presName="root2" presStyleCnt="0"/>
      <dgm:spPr/>
      <dgm:t>
        <a:bodyPr/>
        <a:lstStyle/>
        <a:p>
          <a:endParaRPr lang="fr-FR"/>
        </a:p>
      </dgm:t>
    </dgm:pt>
    <dgm:pt modelId="{CCADB477-3405-4260-ABF7-F45819EF6F69}" type="pres">
      <dgm:prSet presAssocID="{55138B6B-5262-4BEE-9F26-C1FB5E4149F3}" presName="LevelTwoTextNode" presStyleLbl="node3" presStyleIdx="4" presStyleCnt="14" custScaleX="228353" custScaleY="104576" custLinFactNeighborX="-13321" custLinFactNeighborY="-1336">
        <dgm:presLayoutVars>
          <dgm:chPref val="3"/>
        </dgm:presLayoutVars>
      </dgm:prSet>
      <dgm:spPr/>
      <dgm:t>
        <a:bodyPr/>
        <a:lstStyle/>
        <a:p>
          <a:endParaRPr lang="fr-FR"/>
        </a:p>
      </dgm:t>
    </dgm:pt>
    <dgm:pt modelId="{4AF56ECD-68B6-40A7-8059-33942AC14CDF}" type="pres">
      <dgm:prSet presAssocID="{55138B6B-5262-4BEE-9F26-C1FB5E4149F3}" presName="level3hierChild" presStyleCnt="0"/>
      <dgm:spPr/>
      <dgm:t>
        <a:bodyPr/>
        <a:lstStyle/>
        <a:p>
          <a:endParaRPr lang="fr-FR"/>
        </a:p>
      </dgm:t>
    </dgm:pt>
    <dgm:pt modelId="{6F824771-F90A-498A-B761-BE83322C82CC}" type="pres">
      <dgm:prSet presAssocID="{3FAE87E2-4013-4049-AFC6-A272D1450B8E}" presName="conn2-1" presStyleLbl="parChTrans1D3" presStyleIdx="5" presStyleCnt="14"/>
      <dgm:spPr/>
      <dgm:t>
        <a:bodyPr/>
        <a:lstStyle/>
        <a:p>
          <a:endParaRPr lang="fr-FR"/>
        </a:p>
      </dgm:t>
    </dgm:pt>
    <dgm:pt modelId="{E4B4A594-19AB-4240-AAEC-33E5C966E4B0}" type="pres">
      <dgm:prSet presAssocID="{3FAE87E2-4013-4049-AFC6-A272D1450B8E}" presName="connTx" presStyleLbl="parChTrans1D3" presStyleIdx="5" presStyleCnt="14"/>
      <dgm:spPr/>
      <dgm:t>
        <a:bodyPr/>
        <a:lstStyle/>
        <a:p>
          <a:endParaRPr lang="fr-FR"/>
        </a:p>
      </dgm:t>
    </dgm:pt>
    <dgm:pt modelId="{4E2566ED-86E6-4ED1-A491-A903B7093A97}" type="pres">
      <dgm:prSet presAssocID="{2EA271EB-0C7D-45E5-BB80-C558B5333C77}" presName="root2" presStyleCnt="0"/>
      <dgm:spPr/>
      <dgm:t>
        <a:bodyPr/>
        <a:lstStyle/>
        <a:p>
          <a:endParaRPr lang="fr-FR"/>
        </a:p>
      </dgm:t>
    </dgm:pt>
    <dgm:pt modelId="{81CD3078-0D04-4E0F-946B-678E6FBD3796}" type="pres">
      <dgm:prSet presAssocID="{2EA271EB-0C7D-45E5-BB80-C558B5333C77}" presName="LevelTwoTextNode" presStyleLbl="node3" presStyleIdx="5" presStyleCnt="14" custScaleX="228353" custScaleY="104576" custLinFactNeighborX="-13321" custLinFactNeighborY="-2594">
        <dgm:presLayoutVars>
          <dgm:chPref val="3"/>
        </dgm:presLayoutVars>
      </dgm:prSet>
      <dgm:spPr/>
      <dgm:t>
        <a:bodyPr/>
        <a:lstStyle/>
        <a:p>
          <a:endParaRPr lang="fr-FR"/>
        </a:p>
      </dgm:t>
    </dgm:pt>
    <dgm:pt modelId="{5AF8F169-E882-4B1F-8653-B06D55C48035}" type="pres">
      <dgm:prSet presAssocID="{2EA271EB-0C7D-45E5-BB80-C558B5333C77}" presName="level3hierChild" presStyleCnt="0"/>
      <dgm:spPr/>
      <dgm:t>
        <a:bodyPr/>
        <a:lstStyle/>
        <a:p>
          <a:endParaRPr lang="fr-FR"/>
        </a:p>
      </dgm:t>
    </dgm:pt>
    <dgm:pt modelId="{EF15A771-7815-43F8-AF79-D2BCFEE6DD0A}" type="pres">
      <dgm:prSet presAssocID="{5D938C5F-B2E7-41FE-9D83-E04DDD54DFBE}" presName="conn2-1" presStyleLbl="parChTrans1D2" presStyleIdx="2" presStyleCnt="4"/>
      <dgm:spPr/>
      <dgm:t>
        <a:bodyPr/>
        <a:lstStyle/>
        <a:p>
          <a:endParaRPr lang="fr-FR"/>
        </a:p>
      </dgm:t>
    </dgm:pt>
    <dgm:pt modelId="{3E47B3AF-934C-460E-AD4A-75297AA35485}" type="pres">
      <dgm:prSet presAssocID="{5D938C5F-B2E7-41FE-9D83-E04DDD54DFBE}" presName="connTx" presStyleLbl="parChTrans1D2" presStyleIdx="2" presStyleCnt="4"/>
      <dgm:spPr/>
      <dgm:t>
        <a:bodyPr/>
        <a:lstStyle/>
        <a:p>
          <a:endParaRPr lang="fr-FR"/>
        </a:p>
      </dgm:t>
    </dgm:pt>
    <dgm:pt modelId="{534F6B9F-3E0C-4109-B280-9995DBB49EAC}" type="pres">
      <dgm:prSet presAssocID="{890C1608-5925-4C4D-8B4F-7AAE4C4D5817}" presName="root2" presStyleCnt="0"/>
      <dgm:spPr/>
      <dgm:t>
        <a:bodyPr/>
        <a:lstStyle/>
        <a:p>
          <a:endParaRPr lang="fr-FR"/>
        </a:p>
      </dgm:t>
    </dgm:pt>
    <dgm:pt modelId="{F1A5BE68-7648-4C98-A484-FDC1AAAEFDFC}" type="pres">
      <dgm:prSet presAssocID="{890C1608-5925-4C4D-8B4F-7AAE4C4D5817}" presName="LevelTwoTextNode" presStyleLbl="node2" presStyleIdx="2" presStyleCnt="4" custScaleX="182202" custScaleY="222517" custLinFactNeighborX="-78621" custLinFactNeighborY="24519">
        <dgm:presLayoutVars>
          <dgm:chPref val="3"/>
        </dgm:presLayoutVars>
      </dgm:prSet>
      <dgm:spPr/>
      <dgm:t>
        <a:bodyPr/>
        <a:lstStyle/>
        <a:p>
          <a:endParaRPr lang="fr-FR"/>
        </a:p>
      </dgm:t>
    </dgm:pt>
    <dgm:pt modelId="{A3C9FFF0-73B7-4B1C-869C-C0AE3C362881}" type="pres">
      <dgm:prSet presAssocID="{890C1608-5925-4C4D-8B4F-7AAE4C4D5817}" presName="level3hierChild" presStyleCnt="0"/>
      <dgm:spPr/>
      <dgm:t>
        <a:bodyPr/>
        <a:lstStyle/>
        <a:p>
          <a:endParaRPr lang="fr-FR"/>
        </a:p>
      </dgm:t>
    </dgm:pt>
    <dgm:pt modelId="{FFD8B814-B210-4989-87B7-00C7073C091B}" type="pres">
      <dgm:prSet presAssocID="{B6FA5C46-EEE3-42D1-B3E9-8418176FEECF}" presName="conn2-1" presStyleLbl="parChTrans1D3" presStyleIdx="6" presStyleCnt="14"/>
      <dgm:spPr/>
      <dgm:t>
        <a:bodyPr/>
        <a:lstStyle/>
        <a:p>
          <a:endParaRPr lang="fr-FR"/>
        </a:p>
      </dgm:t>
    </dgm:pt>
    <dgm:pt modelId="{94915337-4003-4A75-9610-2E44704300BF}" type="pres">
      <dgm:prSet presAssocID="{B6FA5C46-EEE3-42D1-B3E9-8418176FEECF}" presName="connTx" presStyleLbl="parChTrans1D3" presStyleIdx="6" presStyleCnt="14"/>
      <dgm:spPr/>
      <dgm:t>
        <a:bodyPr/>
        <a:lstStyle/>
        <a:p>
          <a:endParaRPr lang="fr-FR"/>
        </a:p>
      </dgm:t>
    </dgm:pt>
    <dgm:pt modelId="{4C73424A-0CA8-4FEF-BF71-2677980E656A}" type="pres">
      <dgm:prSet presAssocID="{97EB3BAE-BBA4-4DF1-94E1-D7CEA52A16AC}" presName="root2" presStyleCnt="0"/>
      <dgm:spPr/>
      <dgm:t>
        <a:bodyPr/>
        <a:lstStyle/>
        <a:p>
          <a:endParaRPr lang="fr-FR"/>
        </a:p>
      </dgm:t>
    </dgm:pt>
    <dgm:pt modelId="{2143039D-D945-431A-9666-DF4A3894E55E}" type="pres">
      <dgm:prSet presAssocID="{97EB3BAE-BBA4-4DF1-94E1-D7CEA52A16AC}" presName="LevelTwoTextNode" presStyleLbl="node3" presStyleIdx="6" presStyleCnt="14" custScaleX="228353" custScaleY="104576" custLinFactX="100000" custLinFactNeighborX="143893" custLinFactNeighborY="-3852">
        <dgm:presLayoutVars>
          <dgm:chPref val="3"/>
        </dgm:presLayoutVars>
      </dgm:prSet>
      <dgm:spPr/>
      <dgm:t>
        <a:bodyPr/>
        <a:lstStyle/>
        <a:p>
          <a:endParaRPr lang="fr-FR"/>
        </a:p>
      </dgm:t>
    </dgm:pt>
    <dgm:pt modelId="{3BBBA315-BC78-4FDA-AA5A-A0AEDF19F417}" type="pres">
      <dgm:prSet presAssocID="{97EB3BAE-BBA4-4DF1-94E1-D7CEA52A16AC}" presName="level3hierChild" presStyleCnt="0"/>
      <dgm:spPr/>
      <dgm:t>
        <a:bodyPr/>
        <a:lstStyle/>
        <a:p>
          <a:endParaRPr lang="fr-FR"/>
        </a:p>
      </dgm:t>
    </dgm:pt>
    <dgm:pt modelId="{840DFC49-EC06-4DB7-B9A8-6F6DFF2EFB6A}" type="pres">
      <dgm:prSet presAssocID="{EE829687-B50B-4DE5-9DC3-F1E55648EF17}" presName="conn2-1" presStyleLbl="parChTrans1D3" presStyleIdx="7" presStyleCnt="14"/>
      <dgm:spPr/>
      <dgm:t>
        <a:bodyPr/>
        <a:lstStyle/>
        <a:p>
          <a:endParaRPr lang="fr-FR"/>
        </a:p>
      </dgm:t>
    </dgm:pt>
    <dgm:pt modelId="{CDE41EAF-4DC4-489D-9B55-C2719B61AE2A}" type="pres">
      <dgm:prSet presAssocID="{EE829687-B50B-4DE5-9DC3-F1E55648EF17}" presName="connTx" presStyleLbl="parChTrans1D3" presStyleIdx="7" presStyleCnt="14"/>
      <dgm:spPr/>
      <dgm:t>
        <a:bodyPr/>
        <a:lstStyle/>
        <a:p>
          <a:endParaRPr lang="fr-FR"/>
        </a:p>
      </dgm:t>
    </dgm:pt>
    <dgm:pt modelId="{E383E61E-4DF3-40E3-8A46-027C3C3328D4}" type="pres">
      <dgm:prSet presAssocID="{4276F40B-05FB-4A35-84A0-133E1DCD0FCF}" presName="root2" presStyleCnt="0"/>
      <dgm:spPr/>
      <dgm:t>
        <a:bodyPr/>
        <a:lstStyle/>
        <a:p>
          <a:endParaRPr lang="fr-FR"/>
        </a:p>
      </dgm:t>
    </dgm:pt>
    <dgm:pt modelId="{AEBAEB95-6241-4A5B-8501-6DC471BE28B5}" type="pres">
      <dgm:prSet presAssocID="{4276F40B-05FB-4A35-84A0-133E1DCD0FCF}" presName="LevelTwoTextNode" presStyleLbl="node3" presStyleIdx="7" presStyleCnt="14" custScaleX="228353" custScaleY="104576" custLinFactX="100000" custLinFactNeighborX="143893" custLinFactNeighborY="-5111">
        <dgm:presLayoutVars>
          <dgm:chPref val="3"/>
        </dgm:presLayoutVars>
      </dgm:prSet>
      <dgm:spPr/>
      <dgm:t>
        <a:bodyPr/>
        <a:lstStyle/>
        <a:p>
          <a:endParaRPr lang="fr-FR"/>
        </a:p>
      </dgm:t>
    </dgm:pt>
    <dgm:pt modelId="{5081C2C3-C29E-4FFB-89DB-22C79ACF0291}" type="pres">
      <dgm:prSet presAssocID="{4276F40B-05FB-4A35-84A0-133E1DCD0FCF}" presName="level3hierChild" presStyleCnt="0"/>
      <dgm:spPr/>
      <dgm:t>
        <a:bodyPr/>
        <a:lstStyle/>
        <a:p>
          <a:endParaRPr lang="fr-FR"/>
        </a:p>
      </dgm:t>
    </dgm:pt>
    <dgm:pt modelId="{52A67946-CD18-4FF8-B0D4-54AF3F49953B}" type="pres">
      <dgm:prSet presAssocID="{8AF2A84C-D7AD-47FD-8E15-26283DD10AD3}" presName="conn2-1" presStyleLbl="parChTrans1D3" presStyleIdx="8" presStyleCnt="14"/>
      <dgm:spPr/>
      <dgm:t>
        <a:bodyPr/>
        <a:lstStyle/>
        <a:p>
          <a:endParaRPr lang="fr-FR"/>
        </a:p>
      </dgm:t>
    </dgm:pt>
    <dgm:pt modelId="{CCAC0D64-B6B7-4ACD-80F8-D37D4423C2C8}" type="pres">
      <dgm:prSet presAssocID="{8AF2A84C-D7AD-47FD-8E15-26283DD10AD3}" presName="connTx" presStyleLbl="parChTrans1D3" presStyleIdx="8" presStyleCnt="14"/>
      <dgm:spPr/>
      <dgm:t>
        <a:bodyPr/>
        <a:lstStyle/>
        <a:p>
          <a:endParaRPr lang="fr-FR"/>
        </a:p>
      </dgm:t>
    </dgm:pt>
    <dgm:pt modelId="{B3876C9B-D863-456C-BACD-19495DDE6EC5}" type="pres">
      <dgm:prSet presAssocID="{234010AA-B36A-4D0D-B698-DE19EBD0916B}" presName="root2" presStyleCnt="0"/>
      <dgm:spPr/>
      <dgm:t>
        <a:bodyPr/>
        <a:lstStyle/>
        <a:p>
          <a:endParaRPr lang="fr-FR"/>
        </a:p>
      </dgm:t>
    </dgm:pt>
    <dgm:pt modelId="{04F23ED9-8FF8-4D90-A2F0-0940168EFFC6}" type="pres">
      <dgm:prSet presAssocID="{234010AA-B36A-4D0D-B698-DE19EBD0916B}" presName="LevelTwoTextNode" presStyleLbl="node3" presStyleIdx="8" presStyleCnt="14" custScaleX="228353" custScaleY="104576" custLinFactX="100000" custLinFactNeighborX="143893" custLinFactNeighborY="-6369">
        <dgm:presLayoutVars>
          <dgm:chPref val="3"/>
        </dgm:presLayoutVars>
      </dgm:prSet>
      <dgm:spPr/>
      <dgm:t>
        <a:bodyPr/>
        <a:lstStyle/>
        <a:p>
          <a:endParaRPr lang="fr-FR"/>
        </a:p>
      </dgm:t>
    </dgm:pt>
    <dgm:pt modelId="{91057CFD-E13A-4AEB-B631-70F7E332248D}" type="pres">
      <dgm:prSet presAssocID="{234010AA-B36A-4D0D-B698-DE19EBD0916B}" presName="level3hierChild" presStyleCnt="0"/>
      <dgm:spPr/>
      <dgm:t>
        <a:bodyPr/>
        <a:lstStyle/>
        <a:p>
          <a:endParaRPr lang="fr-FR"/>
        </a:p>
      </dgm:t>
    </dgm:pt>
    <dgm:pt modelId="{ACABF92C-955D-402B-A9CD-F219CA86AD57}" type="pres">
      <dgm:prSet presAssocID="{E961ED2D-4504-44F4-8078-3EEE6A56CF63}" presName="conn2-1" presStyleLbl="parChTrans1D3" presStyleIdx="9" presStyleCnt="14"/>
      <dgm:spPr/>
      <dgm:t>
        <a:bodyPr/>
        <a:lstStyle/>
        <a:p>
          <a:endParaRPr lang="fr-FR"/>
        </a:p>
      </dgm:t>
    </dgm:pt>
    <dgm:pt modelId="{111765EC-6498-4973-B90E-8CB79A77E650}" type="pres">
      <dgm:prSet presAssocID="{E961ED2D-4504-44F4-8078-3EEE6A56CF63}" presName="connTx" presStyleLbl="parChTrans1D3" presStyleIdx="9" presStyleCnt="14"/>
      <dgm:spPr/>
      <dgm:t>
        <a:bodyPr/>
        <a:lstStyle/>
        <a:p>
          <a:endParaRPr lang="fr-FR"/>
        </a:p>
      </dgm:t>
    </dgm:pt>
    <dgm:pt modelId="{60CE6983-39D4-4850-A514-453A2D53E0CC}" type="pres">
      <dgm:prSet presAssocID="{37DA6AC6-115C-47F6-9BB9-7759FFB9482A}" presName="root2" presStyleCnt="0"/>
      <dgm:spPr/>
      <dgm:t>
        <a:bodyPr/>
        <a:lstStyle/>
        <a:p>
          <a:endParaRPr lang="fr-FR"/>
        </a:p>
      </dgm:t>
    </dgm:pt>
    <dgm:pt modelId="{DF29897B-B956-473A-AA6D-D84A8875AE66}" type="pres">
      <dgm:prSet presAssocID="{37DA6AC6-115C-47F6-9BB9-7759FFB9482A}" presName="LevelTwoTextNode" presStyleLbl="node3" presStyleIdx="9" presStyleCnt="14" custScaleX="228353" custScaleY="104576" custLinFactX="100000" custLinFactNeighborX="143893" custLinFactNeighborY="-7627">
        <dgm:presLayoutVars>
          <dgm:chPref val="3"/>
        </dgm:presLayoutVars>
      </dgm:prSet>
      <dgm:spPr/>
      <dgm:t>
        <a:bodyPr/>
        <a:lstStyle/>
        <a:p>
          <a:endParaRPr lang="fr-FR"/>
        </a:p>
      </dgm:t>
    </dgm:pt>
    <dgm:pt modelId="{1E93C95C-16C6-498E-AD83-5F80D943E3A6}" type="pres">
      <dgm:prSet presAssocID="{37DA6AC6-115C-47F6-9BB9-7759FFB9482A}" presName="level3hierChild" presStyleCnt="0"/>
      <dgm:spPr/>
      <dgm:t>
        <a:bodyPr/>
        <a:lstStyle/>
        <a:p>
          <a:endParaRPr lang="fr-FR"/>
        </a:p>
      </dgm:t>
    </dgm:pt>
    <dgm:pt modelId="{BB9273FF-D0BF-41E1-85AB-84D71041131A}" type="pres">
      <dgm:prSet presAssocID="{0BB5C4FD-BACB-44C1-A1FA-0F98B8D0EA94}" presName="conn2-1" presStyleLbl="parChTrans1D3" presStyleIdx="10" presStyleCnt="14"/>
      <dgm:spPr/>
      <dgm:t>
        <a:bodyPr/>
        <a:lstStyle/>
        <a:p>
          <a:endParaRPr lang="fr-FR"/>
        </a:p>
      </dgm:t>
    </dgm:pt>
    <dgm:pt modelId="{00CDE908-08AA-4A35-913F-387A9497AA1D}" type="pres">
      <dgm:prSet presAssocID="{0BB5C4FD-BACB-44C1-A1FA-0F98B8D0EA94}" presName="connTx" presStyleLbl="parChTrans1D3" presStyleIdx="10" presStyleCnt="14"/>
      <dgm:spPr/>
      <dgm:t>
        <a:bodyPr/>
        <a:lstStyle/>
        <a:p>
          <a:endParaRPr lang="fr-FR"/>
        </a:p>
      </dgm:t>
    </dgm:pt>
    <dgm:pt modelId="{A953B219-5DAB-4CC3-AB25-22DA8BB56601}" type="pres">
      <dgm:prSet presAssocID="{81A054E5-1884-4451-8445-E77C070C0995}" presName="root2" presStyleCnt="0"/>
      <dgm:spPr/>
      <dgm:t>
        <a:bodyPr/>
        <a:lstStyle/>
        <a:p>
          <a:endParaRPr lang="fr-FR"/>
        </a:p>
      </dgm:t>
    </dgm:pt>
    <dgm:pt modelId="{A729F214-91DF-45D8-B746-2381DDE3467C}" type="pres">
      <dgm:prSet presAssocID="{81A054E5-1884-4451-8445-E77C070C0995}" presName="LevelTwoTextNode" presStyleLbl="node3" presStyleIdx="10" presStyleCnt="14" custScaleX="228353" custScaleY="104576" custLinFactX="100000" custLinFactNeighborX="143893" custLinFactNeighborY="-8886">
        <dgm:presLayoutVars>
          <dgm:chPref val="3"/>
        </dgm:presLayoutVars>
      </dgm:prSet>
      <dgm:spPr/>
      <dgm:t>
        <a:bodyPr/>
        <a:lstStyle/>
        <a:p>
          <a:endParaRPr lang="fr-FR"/>
        </a:p>
      </dgm:t>
    </dgm:pt>
    <dgm:pt modelId="{9B09932B-6867-4DB8-ABF7-DDAE5B0A553C}" type="pres">
      <dgm:prSet presAssocID="{81A054E5-1884-4451-8445-E77C070C0995}" presName="level3hierChild" presStyleCnt="0"/>
      <dgm:spPr/>
      <dgm:t>
        <a:bodyPr/>
        <a:lstStyle/>
        <a:p>
          <a:endParaRPr lang="fr-FR"/>
        </a:p>
      </dgm:t>
    </dgm:pt>
    <dgm:pt modelId="{421671FB-6187-4113-B00E-FCB8C1973DA7}" type="pres">
      <dgm:prSet presAssocID="{16FC05FF-DADD-4FC0-9E15-6EA24988F5A5}" presName="conn2-1" presStyleLbl="parChTrans1D2" presStyleIdx="3" presStyleCnt="4"/>
      <dgm:spPr/>
      <dgm:t>
        <a:bodyPr/>
        <a:lstStyle/>
        <a:p>
          <a:endParaRPr lang="fr-FR"/>
        </a:p>
      </dgm:t>
    </dgm:pt>
    <dgm:pt modelId="{4A735546-9126-42A3-BE21-20BF4AC0DB3D}" type="pres">
      <dgm:prSet presAssocID="{16FC05FF-DADD-4FC0-9E15-6EA24988F5A5}" presName="connTx" presStyleLbl="parChTrans1D2" presStyleIdx="3" presStyleCnt="4"/>
      <dgm:spPr/>
      <dgm:t>
        <a:bodyPr/>
        <a:lstStyle/>
        <a:p>
          <a:endParaRPr lang="fr-FR"/>
        </a:p>
      </dgm:t>
    </dgm:pt>
    <dgm:pt modelId="{493A7429-A424-400A-9D95-9504F0DB6499}" type="pres">
      <dgm:prSet presAssocID="{A1F30E76-BFED-46EA-9F64-B3E21631C143}" presName="root2" presStyleCnt="0"/>
      <dgm:spPr/>
      <dgm:t>
        <a:bodyPr/>
        <a:lstStyle/>
        <a:p>
          <a:endParaRPr lang="fr-FR"/>
        </a:p>
      </dgm:t>
    </dgm:pt>
    <dgm:pt modelId="{DB0AD02A-4E4E-43A4-8F4B-9203C905BC2D}" type="pres">
      <dgm:prSet presAssocID="{A1F30E76-BFED-46EA-9F64-B3E21631C143}" presName="LevelTwoTextNode" presStyleLbl="node2" presStyleIdx="3" presStyleCnt="4" custScaleX="182201" custScaleY="222515" custLinFactNeighborX="-78621" custLinFactNeighborY="-15151">
        <dgm:presLayoutVars>
          <dgm:chPref val="3"/>
        </dgm:presLayoutVars>
      </dgm:prSet>
      <dgm:spPr/>
      <dgm:t>
        <a:bodyPr/>
        <a:lstStyle/>
        <a:p>
          <a:endParaRPr lang="fr-FR"/>
        </a:p>
      </dgm:t>
    </dgm:pt>
    <dgm:pt modelId="{E2B331D7-9633-4A55-88E7-FD655C444DE5}" type="pres">
      <dgm:prSet presAssocID="{A1F30E76-BFED-46EA-9F64-B3E21631C143}" presName="level3hierChild" presStyleCnt="0"/>
      <dgm:spPr/>
      <dgm:t>
        <a:bodyPr/>
        <a:lstStyle/>
        <a:p>
          <a:endParaRPr lang="fr-FR"/>
        </a:p>
      </dgm:t>
    </dgm:pt>
    <dgm:pt modelId="{E7CB66A9-072D-4A6A-90EE-D85C01B10D7C}" type="pres">
      <dgm:prSet presAssocID="{0D5ADC3E-ECDB-4C9D-A033-9BA80A1D0A74}" presName="conn2-1" presStyleLbl="parChTrans1D3" presStyleIdx="11" presStyleCnt="14"/>
      <dgm:spPr/>
      <dgm:t>
        <a:bodyPr/>
        <a:lstStyle/>
        <a:p>
          <a:endParaRPr lang="fr-FR"/>
        </a:p>
      </dgm:t>
    </dgm:pt>
    <dgm:pt modelId="{45FB8F41-18AF-4041-8E8B-BB43932C2F18}" type="pres">
      <dgm:prSet presAssocID="{0D5ADC3E-ECDB-4C9D-A033-9BA80A1D0A74}" presName="connTx" presStyleLbl="parChTrans1D3" presStyleIdx="11" presStyleCnt="14"/>
      <dgm:spPr/>
      <dgm:t>
        <a:bodyPr/>
        <a:lstStyle/>
        <a:p>
          <a:endParaRPr lang="fr-FR"/>
        </a:p>
      </dgm:t>
    </dgm:pt>
    <dgm:pt modelId="{736FA82A-5AAC-48C3-BB1C-B7608C9F5E04}" type="pres">
      <dgm:prSet presAssocID="{7A7276B6-9275-4AEB-B2AA-3DF74B98EE85}" presName="root2" presStyleCnt="0"/>
      <dgm:spPr/>
      <dgm:t>
        <a:bodyPr/>
        <a:lstStyle/>
        <a:p>
          <a:endParaRPr lang="fr-FR"/>
        </a:p>
      </dgm:t>
    </dgm:pt>
    <dgm:pt modelId="{5E0E845B-470F-4869-86FB-8C2C5C8EE9EB}" type="pres">
      <dgm:prSet presAssocID="{7A7276B6-9275-4AEB-B2AA-3DF74B98EE85}" presName="LevelTwoTextNode" presStyleLbl="node3" presStyleIdx="11" presStyleCnt="14" custScaleX="228353" custScaleY="104576" custLinFactNeighborX="-2601" custLinFactNeighborY="-29863">
        <dgm:presLayoutVars>
          <dgm:chPref val="3"/>
        </dgm:presLayoutVars>
      </dgm:prSet>
      <dgm:spPr/>
      <dgm:t>
        <a:bodyPr/>
        <a:lstStyle/>
        <a:p>
          <a:endParaRPr lang="fr-FR"/>
        </a:p>
      </dgm:t>
    </dgm:pt>
    <dgm:pt modelId="{CEE77D81-E105-43CE-B4CB-FF6123720D81}" type="pres">
      <dgm:prSet presAssocID="{7A7276B6-9275-4AEB-B2AA-3DF74B98EE85}" presName="level3hierChild" presStyleCnt="0"/>
      <dgm:spPr/>
      <dgm:t>
        <a:bodyPr/>
        <a:lstStyle/>
        <a:p>
          <a:endParaRPr lang="fr-FR"/>
        </a:p>
      </dgm:t>
    </dgm:pt>
    <dgm:pt modelId="{93E9467F-8B9A-4A0A-8DA7-20AD16ABC083}" type="pres">
      <dgm:prSet presAssocID="{84A62B9B-F1E3-4CD5-BADC-E13F8BD23970}" presName="conn2-1" presStyleLbl="parChTrans1D3" presStyleIdx="12" presStyleCnt="14"/>
      <dgm:spPr/>
      <dgm:t>
        <a:bodyPr/>
        <a:lstStyle/>
        <a:p>
          <a:endParaRPr lang="fr-FR"/>
        </a:p>
      </dgm:t>
    </dgm:pt>
    <dgm:pt modelId="{F39131F9-D949-49B3-A4AA-2E6647511409}" type="pres">
      <dgm:prSet presAssocID="{84A62B9B-F1E3-4CD5-BADC-E13F8BD23970}" presName="connTx" presStyleLbl="parChTrans1D3" presStyleIdx="12" presStyleCnt="14"/>
      <dgm:spPr/>
      <dgm:t>
        <a:bodyPr/>
        <a:lstStyle/>
        <a:p>
          <a:endParaRPr lang="fr-FR"/>
        </a:p>
      </dgm:t>
    </dgm:pt>
    <dgm:pt modelId="{07C44FAF-1085-4729-B462-63CD7FE0DDD7}" type="pres">
      <dgm:prSet presAssocID="{543730E6-4241-429F-A732-A1267A1D8D7E}" presName="root2" presStyleCnt="0"/>
      <dgm:spPr/>
      <dgm:t>
        <a:bodyPr/>
        <a:lstStyle/>
        <a:p>
          <a:endParaRPr lang="fr-FR"/>
        </a:p>
      </dgm:t>
    </dgm:pt>
    <dgm:pt modelId="{ACEDE06B-4C03-4EC2-AAD2-7074623CCA1A}" type="pres">
      <dgm:prSet presAssocID="{543730E6-4241-429F-A732-A1267A1D8D7E}" presName="LevelTwoTextNode" presStyleLbl="node3" presStyleIdx="12" presStyleCnt="14" custScaleX="228353" custScaleY="104576" custLinFactNeighborX="-2601" custLinFactNeighborY="-31122">
        <dgm:presLayoutVars>
          <dgm:chPref val="3"/>
        </dgm:presLayoutVars>
      </dgm:prSet>
      <dgm:spPr/>
      <dgm:t>
        <a:bodyPr/>
        <a:lstStyle/>
        <a:p>
          <a:endParaRPr lang="fr-FR"/>
        </a:p>
      </dgm:t>
    </dgm:pt>
    <dgm:pt modelId="{39672A20-ADDA-4839-A870-526A6B1E0F17}" type="pres">
      <dgm:prSet presAssocID="{543730E6-4241-429F-A732-A1267A1D8D7E}" presName="level3hierChild" presStyleCnt="0"/>
      <dgm:spPr/>
      <dgm:t>
        <a:bodyPr/>
        <a:lstStyle/>
        <a:p>
          <a:endParaRPr lang="fr-FR"/>
        </a:p>
      </dgm:t>
    </dgm:pt>
    <dgm:pt modelId="{CFA85A06-7A60-4F1C-A35D-5940D738E42D}" type="pres">
      <dgm:prSet presAssocID="{89828BBD-E0A3-461E-BB40-CEBF156E28E0}" presName="conn2-1" presStyleLbl="parChTrans1D3" presStyleIdx="13" presStyleCnt="14"/>
      <dgm:spPr/>
      <dgm:t>
        <a:bodyPr/>
        <a:lstStyle/>
        <a:p>
          <a:endParaRPr lang="fr-FR"/>
        </a:p>
      </dgm:t>
    </dgm:pt>
    <dgm:pt modelId="{12C9EF19-9803-4022-A165-51355723D068}" type="pres">
      <dgm:prSet presAssocID="{89828BBD-E0A3-461E-BB40-CEBF156E28E0}" presName="connTx" presStyleLbl="parChTrans1D3" presStyleIdx="13" presStyleCnt="14"/>
      <dgm:spPr/>
      <dgm:t>
        <a:bodyPr/>
        <a:lstStyle/>
        <a:p>
          <a:endParaRPr lang="fr-FR"/>
        </a:p>
      </dgm:t>
    </dgm:pt>
    <dgm:pt modelId="{66F6AEDB-38B4-4C57-9193-208335C7BE1D}" type="pres">
      <dgm:prSet presAssocID="{4699E12D-B257-4171-84E5-C19E42A2EA1F}" presName="root2" presStyleCnt="0"/>
      <dgm:spPr/>
      <dgm:t>
        <a:bodyPr/>
        <a:lstStyle/>
        <a:p>
          <a:endParaRPr lang="fr-FR"/>
        </a:p>
      </dgm:t>
    </dgm:pt>
    <dgm:pt modelId="{85209DF8-D90E-4547-B469-4C794B59FCCE}" type="pres">
      <dgm:prSet presAssocID="{4699E12D-B257-4171-84E5-C19E42A2EA1F}" presName="LevelTwoTextNode" presStyleLbl="node3" presStyleIdx="13" presStyleCnt="14" custScaleX="228353" custScaleY="104576" custLinFactNeighborX="-2601" custLinFactNeighborY="-32380">
        <dgm:presLayoutVars>
          <dgm:chPref val="3"/>
        </dgm:presLayoutVars>
      </dgm:prSet>
      <dgm:spPr/>
      <dgm:t>
        <a:bodyPr/>
        <a:lstStyle/>
        <a:p>
          <a:endParaRPr lang="fr-FR"/>
        </a:p>
      </dgm:t>
    </dgm:pt>
    <dgm:pt modelId="{8DEFD150-C0A8-411C-BF46-F51239427BE4}" type="pres">
      <dgm:prSet presAssocID="{4699E12D-B257-4171-84E5-C19E42A2EA1F}" presName="level3hierChild" presStyleCnt="0"/>
      <dgm:spPr/>
      <dgm:t>
        <a:bodyPr/>
        <a:lstStyle/>
        <a:p>
          <a:endParaRPr lang="fr-FR"/>
        </a:p>
      </dgm:t>
    </dgm:pt>
  </dgm:ptLst>
  <dgm:cxnLst>
    <dgm:cxn modelId="{8C6DB900-07FA-46EA-8900-2FC2FA7562D9}" type="presOf" srcId="{F76B3FC8-44A4-42A0-B08B-97BEE81F0366}" destId="{980ED604-4C14-4E1A-AA1A-12D2D459DDA8}" srcOrd="1" destOrd="0" presId="urn:microsoft.com/office/officeart/2005/8/layout/hierarchy2"/>
    <dgm:cxn modelId="{7782C171-9DB3-4CD0-8EA8-FC7331C53D6B}" srcId="{A1F30E76-BFED-46EA-9F64-B3E21631C143}" destId="{4699E12D-B257-4171-84E5-C19E42A2EA1F}" srcOrd="2" destOrd="0" parTransId="{89828BBD-E0A3-461E-BB40-CEBF156E28E0}" sibTransId="{6CB25670-2977-452A-8B48-926ED89F004F}"/>
    <dgm:cxn modelId="{DA0A60B7-4710-4690-9B35-B40FE5C2F254}" type="presOf" srcId="{A1F30E76-BFED-46EA-9F64-B3E21631C143}" destId="{DB0AD02A-4E4E-43A4-8F4B-9203C905BC2D}" srcOrd="0" destOrd="0" presId="urn:microsoft.com/office/officeart/2005/8/layout/hierarchy2"/>
    <dgm:cxn modelId="{2DAC7E91-B366-4FD9-9FBC-9680FEA41386}" type="presOf" srcId="{A6DD1810-12F6-4319-B0CA-58210EF2D7B2}" destId="{20DC9D60-CEDD-427D-A4C6-DD73BF107AC8}" srcOrd="1" destOrd="0" presId="urn:microsoft.com/office/officeart/2005/8/layout/hierarchy2"/>
    <dgm:cxn modelId="{F59FD3F1-3733-4B75-9BAB-9CE9815CD7D1}" type="presOf" srcId="{73191C4D-705D-466E-9ACD-5BE6CC3EBB2E}" destId="{AA9F1AB4-4239-411E-889D-EDA33EEAC7E6}" srcOrd="0" destOrd="0" presId="urn:microsoft.com/office/officeart/2005/8/layout/hierarchy2"/>
    <dgm:cxn modelId="{3631F2B5-2570-49BD-8412-219622798A1A}" type="presOf" srcId="{38EABAEC-9810-4693-9DA2-CE1B4B6CB8C5}" destId="{666D8BBA-1A43-4B4F-8FB9-910C4ACC776C}" srcOrd="0" destOrd="0" presId="urn:microsoft.com/office/officeart/2005/8/layout/hierarchy2"/>
    <dgm:cxn modelId="{A6C86EC3-BA2E-4702-9D1E-A968B28E8344}" type="presOf" srcId="{EE829687-B50B-4DE5-9DC3-F1E55648EF17}" destId="{CDE41EAF-4DC4-489D-9B55-C2719B61AE2A}" srcOrd="1" destOrd="0" presId="urn:microsoft.com/office/officeart/2005/8/layout/hierarchy2"/>
    <dgm:cxn modelId="{66E51C22-9D79-4C91-AAE6-DEA80D5C09BD}" type="presOf" srcId="{EE829687-B50B-4DE5-9DC3-F1E55648EF17}" destId="{840DFC49-EC06-4DB7-B9A8-6F6DFF2EFB6A}" srcOrd="0" destOrd="0" presId="urn:microsoft.com/office/officeart/2005/8/layout/hierarchy2"/>
    <dgm:cxn modelId="{F7BC4297-8AC6-4E7B-B375-04443125D4C8}" type="presOf" srcId="{E961ED2D-4504-44F4-8078-3EEE6A56CF63}" destId="{ACABF92C-955D-402B-A9CD-F219CA86AD57}" srcOrd="0" destOrd="0" presId="urn:microsoft.com/office/officeart/2005/8/layout/hierarchy2"/>
    <dgm:cxn modelId="{926AF7A5-61C4-45A8-93FD-0E38AA09104E}" type="presOf" srcId="{84A62B9B-F1E3-4CD5-BADC-E13F8BD23970}" destId="{93E9467F-8B9A-4A0A-8DA7-20AD16ABC083}" srcOrd="0" destOrd="0" presId="urn:microsoft.com/office/officeart/2005/8/layout/hierarchy2"/>
    <dgm:cxn modelId="{AF3B26AC-EBE9-4432-B13B-62B475D4EE2C}" type="presOf" srcId="{5D938C5F-B2E7-41FE-9D83-E04DDD54DFBE}" destId="{3E47B3AF-934C-460E-AD4A-75297AA35485}" srcOrd="1" destOrd="0" presId="urn:microsoft.com/office/officeart/2005/8/layout/hierarchy2"/>
    <dgm:cxn modelId="{A608616B-E991-4019-ACF2-A9877F5CFFB6}" type="presOf" srcId="{62E9CCBA-F0C2-4884-BE7E-FF43B67116B3}" destId="{AB873B99-0BA5-42DF-A221-383BD6272372}" srcOrd="0" destOrd="0" presId="urn:microsoft.com/office/officeart/2005/8/layout/hierarchy2"/>
    <dgm:cxn modelId="{E51D28AD-77D4-40C7-B0F8-2C54635D4A76}" type="presOf" srcId="{8AF2A84C-D7AD-47FD-8E15-26283DD10AD3}" destId="{52A67946-CD18-4FF8-B0D4-54AF3F49953B}" srcOrd="0" destOrd="0" presId="urn:microsoft.com/office/officeart/2005/8/layout/hierarchy2"/>
    <dgm:cxn modelId="{8EBE8278-3CD2-4FF8-AF75-BF07750C35C4}" srcId="{A1F30E76-BFED-46EA-9F64-B3E21631C143}" destId="{7A7276B6-9275-4AEB-B2AA-3DF74B98EE85}" srcOrd="0" destOrd="0" parTransId="{0D5ADC3E-ECDB-4C9D-A033-9BA80A1D0A74}" sibTransId="{C123D1B7-548F-4D9B-9191-F2A4B9B7522C}"/>
    <dgm:cxn modelId="{BD8AEBAD-E259-42C3-AD2C-88099B71614D}" type="presOf" srcId="{16FC05FF-DADD-4FC0-9E15-6EA24988F5A5}" destId="{4A735546-9126-42A3-BE21-20BF4AC0DB3D}" srcOrd="1" destOrd="0" presId="urn:microsoft.com/office/officeart/2005/8/layout/hierarchy2"/>
    <dgm:cxn modelId="{5E753844-75E0-4DA2-A09A-1E15FBD3C548}" srcId="{429EB87E-162D-45B7-8D06-9E5056E824F9}" destId="{A1F30E76-BFED-46EA-9F64-B3E21631C143}" srcOrd="3" destOrd="0" parTransId="{16FC05FF-DADD-4FC0-9E15-6EA24988F5A5}" sibTransId="{BFE86793-D57A-404C-9603-DB4D0C84F76D}"/>
    <dgm:cxn modelId="{44590660-14C8-471F-8095-577B95E96DDC}" type="presOf" srcId="{5D938C5F-B2E7-41FE-9D83-E04DDD54DFBE}" destId="{EF15A771-7815-43F8-AF79-D2BCFEE6DD0A}" srcOrd="0" destOrd="0" presId="urn:microsoft.com/office/officeart/2005/8/layout/hierarchy2"/>
    <dgm:cxn modelId="{02CBDCFD-9B82-4B36-8FF5-43D6E0C4832D}" type="presOf" srcId="{09C3940B-D25E-410B-88A6-CB2BDA0BD5A6}" destId="{A661C9BB-AD34-4DAB-BFF7-B6504496EBEB}" srcOrd="0" destOrd="0" presId="urn:microsoft.com/office/officeart/2005/8/layout/hierarchy2"/>
    <dgm:cxn modelId="{40271502-25D0-4ACA-83F3-27C0BB01E412}" type="presOf" srcId="{3FAE87E2-4013-4049-AFC6-A272D1450B8E}" destId="{E4B4A594-19AB-4240-AAEC-33E5C966E4B0}" srcOrd="1" destOrd="0" presId="urn:microsoft.com/office/officeart/2005/8/layout/hierarchy2"/>
    <dgm:cxn modelId="{109DDC8F-F4EB-432C-A6B1-FF79144EA22D}" srcId="{890C1608-5925-4C4D-8B4F-7AAE4C4D5817}" destId="{234010AA-B36A-4D0D-B698-DE19EBD0916B}" srcOrd="2" destOrd="0" parTransId="{8AF2A84C-D7AD-47FD-8E15-26283DD10AD3}" sibTransId="{7F199A36-C1A7-492D-BBD6-5E24742A8C42}"/>
    <dgm:cxn modelId="{1B804179-48FA-45C6-AE28-E5CD898DBC46}" type="presOf" srcId="{81A054E5-1884-4451-8445-E77C070C0995}" destId="{A729F214-91DF-45D8-B746-2381DDE3467C}" srcOrd="0" destOrd="0" presId="urn:microsoft.com/office/officeart/2005/8/layout/hierarchy2"/>
    <dgm:cxn modelId="{09D955A2-8373-45F1-B910-E2109E3FA79B}" type="presOf" srcId="{4699E12D-B257-4171-84E5-C19E42A2EA1F}" destId="{85209DF8-D90E-4547-B469-4C794B59FCCE}" srcOrd="0" destOrd="0" presId="urn:microsoft.com/office/officeart/2005/8/layout/hierarchy2"/>
    <dgm:cxn modelId="{DAD1A279-B933-4107-B816-BDBA2E0E41D3}" srcId="{5FC0BF79-514F-4E65-803E-F2D9FA6B69E3}" destId="{55138B6B-5262-4BEE-9F26-C1FB5E4149F3}" srcOrd="1" destOrd="0" parTransId="{BB612114-89B6-455D-BFA6-EDBA18CF964E}" sibTransId="{00E437D2-D43A-46B5-89EC-80B03A63E78D}"/>
    <dgm:cxn modelId="{09CE4160-1FB9-4275-93E0-8FFCB453FB95}" srcId="{6040FE00-A8B1-4D20-A68D-A2207B145186}" destId="{FC81BBEB-5BFE-4C9A-A0D4-A9C0CD770C66}" srcOrd="1" destOrd="0" parTransId="{F76B3FC8-44A4-42A0-B08B-97BEE81F0366}" sibTransId="{D354FCA6-FE4B-4020-9B7B-FBF3A5DE94DD}"/>
    <dgm:cxn modelId="{59BF15DE-E013-4A53-8381-EE35E80C22CA}" type="presOf" srcId="{0BB5C4FD-BACB-44C1-A1FA-0F98B8D0EA94}" destId="{BB9273FF-D0BF-41E1-85AB-84D71041131A}" srcOrd="0" destOrd="0" presId="urn:microsoft.com/office/officeart/2005/8/layout/hierarchy2"/>
    <dgm:cxn modelId="{F69FCB60-34AA-41EE-A309-F1B16B3D5688}" type="presOf" srcId="{F76B3FC8-44A4-42A0-B08B-97BEE81F0366}" destId="{D22290AC-18CD-46DD-A76F-6D1D1DACE918}" srcOrd="0" destOrd="0" presId="urn:microsoft.com/office/officeart/2005/8/layout/hierarchy2"/>
    <dgm:cxn modelId="{3F2691BA-17DE-4B98-A34D-6E9E701D9130}" type="presOf" srcId="{429EB87E-162D-45B7-8D06-9E5056E824F9}" destId="{AD973A86-8CF4-4537-BDF4-A3F65930A64E}" srcOrd="0" destOrd="0" presId="urn:microsoft.com/office/officeart/2005/8/layout/hierarchy2"/>
    <dgm:cxn modelId="{6D56720A-B985-47C6-99AB-67B4EA889564}" type="presOf" srcId="{B6FA5C46-EEE3-42D1-B3E9-8418176FEECF}" destId="{FFD8B814-B210-4989-87B7-00C7073C091B}" srcOrd="0" destOrd="0" presId="urn:microsoft.com/office/officeart/2005/8/layout/hierarchy2"/>
    <dgm:cxn modelId="{FAFA11E4-60F3-4E63-B307-B3507FF549F1}" type="presOf" srcId="{BB612114-89B6-455D-BFA6-EDBA18CF964E}" destId="{7C3B1FC8-1303-4263-8808-C4E8F2759139}" srcOrd="1" destOrd="0" presId="urn:microsoft.com/office/officeart/2005/8/layout/hierarchy2"/>
    <dgm:cxn modelId="{8E611353-D3FB-425F-8494-5D42DFC10FDB}" type="presOf" srcId="{543730E6-4241-429F-A732-A1267A1D8D7E}" destId="{ACEDE06B-4C03-4EC2-AAD2-7074623CCA1A}" srcOrd="0" destOrd="0" presId="urn:microsoft.com/office/officeart/2005/8/layout/hierarchy2"/>
    <dgm:cxn modelId="{7FB7ADC9-0D83-4C9D-8CB7-96FFBB348F27}" type="presOf" srcId="{7A7276B6-9275-4AEB-B2AA-3DF74B98EE85}" destId="{5E0E845B-470F-4869-86FB-8C2C5C8EE9EB}" srcOrd="0" destOrd="0" presId="urn:microsoft.com/office/officeart/2005/8/layout/hierarchy2"/>
    <dgm:cxn modelId="{1F506986-12F9-45FA-8CE2-1A638D3F43EF}" type="presOf" srcId="{62E9CCBA-F0C2-4884-BE7E-FF43B67116B3}" destId="{28F3B7B4-AD5C-47E5-B53C-BC84861D4F50}" srcOrd="1" destOrd="0" presId="urn:microsoft.com/office/officeart/2005/8/layout/hierarchy2"/>
    <dgm:cxn modelId="{0AA23C05-EE10-4CAE-8107-77E875C1E47D}" type="presOf" srcId="{0D5ADC3E-ECDB-4C9D-A033-9BA80A1D0A74}" destId="{45FB8F41-18AF-4041-8E8B-BB43932C2F18}" srcOrd="1" destOrd="0" presId="urn:microsoft.com/office/officeart/2005/8/layout/hierarchy2"/>
    <dgm:cxn modelId="{9400DA9F-483E-43DA-B509-DA8545DB4C1A}" srcId="{429EB87E-162D-45B7-8D06-9E5056E824F9}" destId="{6040FE00-A8B1-4D20-A68D-A2207B145186}" srcOrd="0" destOrd="0" parTransId="{CC982EE5-D1BF-405E-AC50-53576228A78E}" sibTransId="{76F965DE-487E-46D6-90ED-4BC8872B7A0E}"/>
    <dgm:cxn modelId="{8387E8DA-5073-406C-9F3D-52521DA7E366}" type="presOf" srcId="{97EB3BAE-BBA4-4DF1-94E1-D7CEA52A16AC}" destId="{2143039D-D945-431A-9666-DF4A3894E55E}" srcOrd="0" destOrd="0" presId="urn:microsoft.com/office/officeart/2005/8/layout/hierarchy2"/>
    <dgm:cxn modelId="{ACD93157-99D4-4FDD-AC75-D4A8ADF4E97E}" srcId="{DC7EE4F0-0C6C-4FE4-8C1E-41D1A329A255}" destId="{429EB87E-162D-45B7-8D06-9E5056E824F9}" srcOrd="0" destOrd="0" parTransId="{7248D02E-F6C4-4426-ABB0-0240E19CB9DC}" sibTransId="{46464911-8D11-484F-A97D-3A07A9904F25}"/>
    <dgm:cxn modelId="{0CC25AF0-0FAB-43B0-AA9A-E049E5FC0C8B}" type="presOf" srcId="{16FC05FF-DADD-4FC0-9E15-6EA24988F5A5}" destId="{421671FB-6187-4113-B00E-FCB8C1973DA7}" srcOrd="0" destOrd="0" presId="urn:microsoft.com/office/officeart/2005/8/layout/hierarchy2"/>
    <dgm:cxn modelId="{3435C3E0-CC4B-44A5-9247-111E0CA2EEDD}" type="presOf" srcId="{89828BBD-E0A3-461E-BB40-CEBF156E28E0}" destId="{12C9EF19-9803-4022-A165-51355723D068}" srcOrd="1" destOrd="0" presId="urn:microsoft.com/office/officeart/2005/8/layout/hierarchy2"/>
    <dgm:cxn modelId="{74ECF36C-1640-4CE8-9FD2-F61D4433E7C4}" type="presOf" srcId="{8E8B5155-F959-44B9-997D-720B26A0A06B}" destId="{08022B71-C85F-43ED-A84B-4B544A69B529}" srcOrd="0" destOrd="0" presId="urn:microsoft.com/office/officeart/2005/8/layout/hierarchy2"/>
    <dgm:cxn modelId="{8F11922B-A791-4990-B8B8-78FCE00EECD4}" type="presOf" srcId="{84A62B9B-F1E3-4CD5-BADC-E13F8BD23970}" destId="{F39131F9-D949-49B3-A4AA-2E6647511409}" srcOrd="1" destOrd="0" presId="urn:microsoft.com/office/officeart/2005/8/layout/hierarchy2"/>
    <dgm:cxn modelId="{6E10C205-8157-4C01-AD67-2B8A276F8F50}" type="presOf" srcId="{89828BBD-E0A3-461E-BB40-CEBF156E28E0}" destId="{CFA85A06-7A60-4F1C-A35D-5940D738E42D}" srcOrd="0" destOrd="0" presId="urn:microsoft.com/office/officeart/2005/8/layout/hierarchy2"/>
    <dgm:cxn modelId="{18EB7195-FF1C-47D7-846F-E54EEB7B70F3}" type="presOf" srcId="{FC81BBEB-5BFE-4C9A-A0D4-A9C0CD770C66}" destId="{D33FC83C-8574-4CB7-935F-6E592D98CAAC}" srcOrd="0" destOrd="0" presId="urn:microsoft.com/office/officeart/2005/8/layout/hierarchy2"/>
    <dgm:cxn modelId="{53820E13-DD18-48C1-BFE7-AFF77BB7DA3E}" type="presOf" srcId="{CC982EE5-D1BF-405E-AC50-53576228A78E}" destId="{09EC32E9-2BD1-4B17-93E7-2C1FCFE06C59}" srcOrd="1" destOrd="0" presId="urn:microsoft.com/office/officeart/2005/8/layout/hierarchy2"/>
    <dgm:cxn modelId="{BE23F730-2F2B-4172-A31C-BCC924EDFE6C}" srcId="{A1F30E76-BFED-46EA-9F64-B3E21631C143}" destId="{543730E6-4241-429F-A732-A1267A1D8D7E}" srcOrd="1" destOrd="0" parTransId="{84A62B9B-F1E3-4CD5-BADC-E13F8BD23970}" sibTransId="{302FD66D-D0E0-413A-8CA0-411B528C3123}"/>
    <dgm:cxn modelId="{DF396E06-B529-4DCC-831E-34B201830912}" srcId="{5FC0BF79-514F-4E65-803E-F2D9FA6B69E3}" destId="{73191C4D-705D-466E-9ACD-5BE6CC3EBB2E}" srcOrd="0" destOrd="0" parTransId="{62E9CCBA-F0C2-4884-BE7E-FF43B67116B3}" sibTransId="{A20881F9-5B12-40E8-924D-5B67A0C69EE4}"/>
    <dgm:cxn modelId="{A17ED6FE-088A-42EF-9CFD-38C6DF4A9AE6}" type="presOf" srcId="{E961ED2D-4504-44F4-8078-3EEE6A56CF63}" destId="{111765EC-6498-4973-B90E-8CB79A77E650}" srcOrd="1" destOrd="0" presId="urn:microsoft.com/office/officeart/2005/8/layout/hierarchy2"/>
    <dgm:cxn modelId="{BFFDC5C7-CCFF-4DC3-B0D0-896EE69D9E62}" srcId="{5FC0BF79-514F-4E65-803E-F2D9FA6B69E3}" destId="{2EA271EB-0C7D-45E5-BB80-C558B5333C77}" srcOrd="2" destOrd="0" parTransId="{3FAE87E2-4013-4049-AFC6-A272D1450B8E}" sibTransId="{8E3A8598-81D8-4AA7-8A81-51AB670DFE55}"/>
    <dgm:cxn modelId="{E6D2E987-0001-4808-AA54-64B5F764BAD4}" type="presOf" srcId="{B6FA5C46-EEE3-42D1-B3E9-8418176FEECF}" destId="{94915337-4003-4A75-9610-2E44704300BF}" srcOrd="1" destOrd="0" presId="urn:microsoft.com/office/officeart/2005/8/layout/hierarchy2"/>
    <dgm:cxn modelId="{70F1298B-096D-4B9C-9A36-EC86BE21287F}" srcId="{6040FE00-A8B1-4D20-A68D-A2207B145186}" destId="{79CC8F4B-1BF1-495D-8699-DBA992890BAC}" srcOrd="0" destOrd="0" parTransId="{8E8B5155-F959-44B9-997D-720B26A0A06B}" sibTransId="{0D1018D3-45B8-403F-AD69-605D1F674C49}"/>
    <dgm:cxn modelId="{D0E01BF1-B9AA-4A66-92FE-1BEA25E059DF}" type="presOf" srcId="{0BB5C4FD-BACB-44C1-A1FA-0F98B8D0EA94}" destId="{00CDE908-08AA-4A35-913F-387A9497AA1D}" srcOrd="1" destOrd="0" presId="urn:microsoft.com/office/officeart/2005/8/layout/hierarchy2"/>
    <dgm:cxn modelId="{FEC14614-FA4C-4E7B-993D-4D6D881AA533}" type="presOf" srcId="{3FAE87E2-4013-4049-AFC6-A272D1450B8E}" destId="{6F824771-F90A-498A-B761-BE83322C82CC}" srcOrd="0" destOrd="0" presId="urn:microsoft.com/office/officeart/2005/8/layout/hierarchy2"/>
    <dgm:cxn modelId="{2E40AC96-4DCB-4F79-97D7-15EF3C26321F}" type="presOf" srcId="{37DA6AC6-115C-47F6-9BB9-7759FFB9482A}" destId="{DF29897B-B956-473A-AA6D-D84A8875AE66}" srcOrd="0" destOrd="0" presId="urn:microsoft.com/office/officeart/2005/8/layout/hierarchy2"/>
    <dgm:cxn modelId="{B5569CE7-5BC6-4B0C-AA37-B46E3CB28B82}" type="presOf" srcId="{4276F40B-05FB-4A35-84A0-133E1DCD0FCF}" destId="{AEBAEB95-6241-4A5B-8501-6DC471BE28B5}" srcOrd="0" destOrd="0" presId="urn:microsoft.com/office/officeart/2005/8/layout/hierarchy2"/>
    <dgm:cxn modelId="{E0F7EEFC-4150-4AEA-A1E4-66D5AE8EDE92}" type="presOf" srcId="{CC982EE5-D1BF-405E-AC50-53576228A78E}" destId="{089AE103-B8D1-4C59-B411-332EBD3CE690}" srcOrd="0" destOrd="0" presId="urn:microsoft.com/office/officeart/2005/8/layout/hierarchy2"/>
    <dgm:cxn modelId="{E1718E7F-EDDB-4B82-81F1-1C130083EBC6}" type="presOf" srcId="{79CC8F4B-1BF1-495D-8699-DBA992890BAC}" destId="{ED345BC6-E7FE-4DE3-B2B5-3DD129C8BE51}" srcOrd="0" destOrd="0" presId="urn:microsoft.com/office/officeart/2005/8/layout/hierarchy2"/>
    <dgm:cxn modelId="{81AE32D5-FEDA-4537-8BB1-BB83E19439A2}" srcId="{890C1608-5925-4C4D-8B4F-7AAE4C4D5817}" destId="{4276F40B-05FB-4A35-84A0-133E1DCD0FCF}" srcOrd="1" destOrd="0" parTransId="{EE829687-B50B-4DE5-9DC3-F1E55648EF17}" sibTransId="{8E132F28-294B-4F4B-84FC-7C8BABF746CE}"/>
    <dgm:cxn modelId="{81A61EDD-A04B-4B42-A526-9194BAB125B2}" type="presOf" srcId="{2EA271EB-0C7D-45E5-BB80-C558B5333C77}" destId="{81CD3078-0D04-4E0F-946B-678E6FBD3796}" srcOrd="0" destOrd="0" presId="urn:microsoft.com/office/officeart/2005/8/layout/hierarchy2"/>
    <dgm:cxn modelId="{CCDAE7CC-9321-4B87-8362-2925D7FCBD73}" type="presOf" srcId="{A6DD1810-12F6-4319-B0CA-58210EF2D7B2}" destId="{4260B6CD-BF17-4512-992B-3542809CF597}" srcOrd="0" destOrd="0" presId="urn:microsoft.com/office/officeart/2005/8/layout/hierarchy2"/>
    <dgm:cxn modelId="{4DCDD486-EC04-457B-A488-6CA0F3244001}" type="presOf" srcId="{5FC0BF79-514F-4E65-803E-F2D9FA6B69E3}" destId="{6A068FB8-AB3C-480E-844B-3F917BD19E89}" srcOrd="0" destOrd="0" presId="urn:microsoft.com/office/officeart/2005/8/layout/hierarchy2"/>
    <dgm:cxn modelId="{9FF2A7F6-20F4-4114-A1A9-BB4263A54013}" srcId="{890C1608-5925-4C4D-8B4F-7AAE4C4D5817}" destId="{81A054E5-1884-4451-8445-E77C070C0995}" srcOrd="4" destOrd="0" parTransId="{0BB5C4FD-BACB-44C1-A1FA-0F98B8D0EA94}" sibTransId="{FBC0CEA5-C6AD-4528-B475-6158DB05A861}"/>
    <dgm:cxn modelId="{B08E6C83-21F4-42E7-B1D1-2159111DE625}" srcId="{429EB87E-162D-45B7-8D06-9E5056E824F9}" destId="{890C1608-5925-4C4D-8B4F-7AAE4C4D5817}" srcOrd="2" destOrd="0" parTransId="{5D938C5F-B2E7-41FE-9D83-E04DDD54DFBE}" sibTransId="{7ED652C1-A8FE-46A5-BBE1-66071FFDE2F5}"/>
    <dgm:cxn modelId="{A8A2AA03-258F-43C3-94BB-82425D0ED552}" type="presOf" srcId="{8AF2A84C-D7AD-47FD-8E15-26283DD10AD3}" destId="{CCAC0D64-B6B7-4ACD-80F8-D37D4423C2C8}" srcOrd="1" destOrd="0" presId="urn:microsoft.com/office/officeart/2005/8/layout/hierarchy2"/>
    <dgm:cxn modelId="{31489BCA-89AF-400F-95B2-677CABBC1034}" type="presOf" srcId="{BB612114-89B6-455D-BFA6-EDBA18CF964E}" destId="{853822B1-A840-49EC-801F-F84650C0C59E}" srcOrd="0" destOrd="0" presId="urn:microsoft.com/office/officeart/2005/8/layout/hierarchy2"/>
    <dgm:cxn modelId="{9B9CB4BD-026F-44E2-8399-2776913B1BFD}" type="presOf" srcId="{8E8B5155-F959-44B9-997D-720B26A0A06B}" destId="{809A67A2-7D98-4091-A49C-815C4D5F1BC1}" srcOrd="1" destOrd="0" presId="urn:microsoft.com/office/officeart/2005/8/layout/hierarchy2"/>
    <dgm:cxn modelId="{44D7DCEF-2A2B-4E41-895E-20FACBB30501}" srcId="{6040FE00-A8B1-4D20-A68D-A2207B145186}" destId="{09C3940B-D25E-410B-88A6-CB2BDA0BD5A6}" srcOrd="2" destOrd="0" parTransId="{A6DD1810-12F6-4319-B0CA-58210EF2D7B2}" sibTransId="{C56F3703-125F-4FE2-BB2C-60372C55C62F}"/>
    <dgm:cxn modelId="{1049B60F-6A40-4962-96A2-CC1DFA3EFC71}" type="presOf" srcId="{55138B6B-5262-4BEE-9F26-C1FB5E4149F3}" destId="{CCADB477-3405-4260-ABF7-F45819EF6F69}" srcOrd="0" destOrd="0" presId="urn:microsoft.com/office/officeart/2005/8/layout/hierarchy2"/>
    <dgm:cxn modelId="{3FCFFB46-9134-471A-AD20-8CCB4CF42611}" type="presOf" srcId="{0D5ADC3E-ECDB-4C9D-A033-9BA80A1D0A74}" destId="{E7CB66A9-072D-4A6A-90EE-D85C01B10D7C}" srcOrd="0" destOrd="0" presId="urn:microsoft.com/office/officeart/2005/8/layout/hierarchy2"/>
    <dgm:cxn modelId="{BAF3C22C-F38E-4E39-BB10-B1D34AE6C023}" type="presOf" srcId="{6040FE00-A8B1-4D20-A68D-A2207B145186}" destId="{44E284A2-81B2-4564-A39C-655A91B1A81D}" srcOrd="0" destOrd="0" presId="urn:microsoft.com/office/officeart/2005/8/layout/hierarchy2"/>
    <dgm:cxn modelId="{D3537F90-38AC-47AA-8592-CDB151B93C30}" type="presOf" srcId="{234010AA-B36A-4D0D-B698-DE19EBD0916B}" destId="{04F23ED9-8FF8-4D90-A2F0-0940168EFFC6}" srcOrd="0" destOrd="0" presId="urn:microsoft.com/office/officeart/2005/8/layout/hierarchy2"/>
    <dgm:cxn modelId="{34BF3564-9F5F-4A9E-BB8D-775824A9F20F}" srcId="{890C1608-5925-4C4D-8B4F-7AAE4C4D5817}" destId="{37DA6AC6-115C-47F6-9BB9-7759FFB9482A}" srcOrd="3" destOrd="0" parTransId="{E961ED2D-4504-44F4-8078-3EEE6A56CF63}" sibTransId="{EABA5850-4844-4F15-9BB7-FA7AF1CF5695}"/>
    <dgm:cxn modelId="{4694171D-3288-4228-8E0C-BDE49306A673}" type="presOf" srcId="{DC7EE4F0-0C6C-4FE4-8C1E-41D1A329A255}" destId="{A82871DD-DB08-40B2-9887-770769403EEF}" srcOrd="0" destOrd="0" presId="urn:microsoft.com/office/officeart/2005/8/layout/hierarchy2"/>
    <dgm:cxn modelId="{15C20BA8-D00A-456A-BC08-AA08CB406502}" srcId="{890C1608-5925-4C4D-8B4F-7AAE4C4D5817}" destId="{97EB3BAE-BBA4-4DF1-94E1-D7CEA52A16AC}" srcOrd="0" destOrd="0" parTransId="{B6FA5C46-EEE3-42D1-B3E9-8418176FEECF}" sibTransId="{12F94C45-1ECD-45FA-9B0E-83B3F5A5F9A3}"/>
    <dgm:cxn modelId="{BED037FA-BB4F-484C-B294-3CE6062B3E24}" type="presOf" srcId="{38EABAEC-9810-4693-9DA2-CE1B4B6CB8C5}" destId="{C62B9D99-0942-4BDB-95F0-CA8D24130D18}" srcOrd="1" destOrd="0" presId="urn:microsoft.com/office/officeart/2005/8/layout/hierarchy2"/>
    <dgm:cxn modelId="{D6907CB1-0A4E-4A2A-B2A7-07F163E47CDD}" type="presOf" srcId="{890C1608-5925-4C4D-8B4F-7AAE4C4D5817}" destId="{F1A5BE68-7648-4C98-A484-FDC1AAAEFDFC}" srcOrd="0" destOrd="0" presId="urn:microsoft.com/office/officeart/2005/8/layout/hierarchy2"/>
    <dgm:cxn modelId="{EC727799-368C-4E7D-9DFE-F43C29BD572F}" srcId="{429EB87E-162D-45B7-8D06-9E5056E824F9}" destId="{5FC0BF79-514F-4E65-803E-F2D9FA6B69E3}" srcOrd="1" destOrd="0" parTransId="{38EABAEC-9810-4693-9DA2-CE1B4B6CB8C5}" sibTransId="{EF747DD2-CF4B-463C-8CBE-F61CD9366D53}"/>
    <dgm:cxn modelId="{71AE0214-038F-4A16-BABD-717BF7562777}" type="presParOf" srcId="{A82871DD-DB08-40B2-9887-770769403EEF}" destId="{851B7E79-5548-48F8-A6B7-6F07361E41B2}" srcOrd="0" destOrd="0" presId="urn:microsoft.com/office/officeart/2005/8/layout/hierarchy2"/>
    <dgm:cxn modelId="{56910873-A5AC-4A31-892E-547F4648556D}" type="presParOf" srcId="{851B7E79-5548-48F8-A6B7-6F07361E41B2}" destId="{AD973A86-8CF4-4537-BDF4-A3F65930A64E}" srcOrd="0" destOrd="0" presId="urn:microsoft.com/office/officeart/2005/8/layout/hierarchy2"/>
    <dgm:cxn modelId="{45AD1792-12D8-4273-BDB4-149603028979}" type="presParOf" srcId="{851B7E79-5548-48F8-A6B7-6F07361E41B2}" destId="{7CF6DF9C-6211-4435-9132-59CF2A56BB20}" srcOrd="1" destOrd="0" presId="urn:microsoft.com/office/officeart/2005/8/layout/hierarchy2"/>
    <dgm:cxn modelId="{81B2FB20-B731-485E-A584-1FBE3A9FA0FA}" type="presParOf" srcId="{7CF6DF9C-6211-4435-9132-59CF2A56BB20}" destId="{089AE103-B8D1-4C59-B411-332EBD3CE690}" srcOrd="0" destOrd="0" presId="urn:microsoft.com/office/officeart/2005/8/layout/hierarchy2"/>
    <dgm:cxn modelId="{D22ABD3E-7691-421D-9412-21B8FB44CD27}" type="presParOf" srcId="{089AE103-B8D1-4C59-B411-332EBD3CE690}" destId="{09EC32E9-2BD1-4B17-93E7-2C1FCFE06C59}" srcOrd="0" destOrd="0" presId="urn:microsoft.com/office/officeart/2005/8/layout/hierarchy2"/>
    <dgm:cxn modelId="{F78159CF-C4AC-4014-AAB2-EBE69C247DFB}" type="presParOf" srcId="{7CF6DF9C-6211-4435-9132-59CF2A56BB20}" destId="{0BF4BA96-7BA4-48EB-BA67-73C88DAE0F6C}" srcOrd="1" destOrd="0" presId="urn:microsoft.com/office/officeart/2005/8/layout/hierarchy2"/>
    <dgm:cxn modelId="{3C3C362B-4927-45A7-8095-4C1A2678E9F2}" type="presParOf" srcId="{0BF4BA96-7BA4-48EB-BA67-73C88DAE0F6C}" destId="{44E284A2-81B2-4564-A39C-655A91B1A81D}" srcOrd="0" destOrd="0" presId="urn:microsoft.com/office/officeart/2005/8/layout/hierarchy2"/>
    <dgm:cxn modelId="{F776C1CB-65D8-4370-B766-F78AE0879172}" type="presParOf" srcId="{0BF4BA96-7BA4-48EB-BA67-73C88DAE0F6C}" destId="{EBF75729-4007-4F7C-9171-A2899ACE12A1}" srcOrd="1" destOrd="0" presId="urn:microsoft.com/office/officeart/2005/8/layout/hierarchy2"/>
    <dgm:cxn modelId="{23C31D6A-B0AC-4216-AB4F-77DF84DF8217}" type="presParOf" srcId="{EBF75729-4007-4F7C-9171-A2899ACE12A1}" destId="{08022B71-C85F-43ED-A84B-4B544A69B529}" srcOrd="0" destOrd="0" presId="urn:microsoft.com/office/officeart/2005/8/layout/hierarchy2"/>
    <dgm:cxn modelId="{6460FB41-10F1-42CA-B943-EEB1C6004570}" type="presParOf" srcId="{08022B71-C85F-43ED-A84B-4B544A69B529}" destId="{809A67A2-7D98-4091-A49C-815C4D5F1BC1}" srcOrd="0" destOrd="0" presId="urn:microsoft.com/office/officeart/2005/8/layout/hierarchy2"/>
    <dgm:cxn modelId="{BB6D6233-6C57-4281-98E5-D6F44F2AB131}" type="presParOf" srcId="{EBF75729-4007-4F7C-9171-A2899ACE12A1}" destId="{C9AB5535-01DF-4427-BDAE-2880BE5A7A99}" srcOrd="1" destOrd="0" presId="urn:microsoft.com/office/officeart/2005/8/layout/hierarchy2"/>
    <dgm:cxn modelId="{AB124329-A2B3-4E57-8EC1-C750AFD4CFE3}" type="presParOf" srcId="{C9AB5535-01DF-4427-BDAE-2880BE5A7A99}" destId="{ED345BC6-E7FE-4DE3-B2B5-3DD129C8BE51}" srcOrd="0" destOrd="0" presId="urn:microsoft.com/office/officeart/2005/8/layout/hierarchy2"/>
    <dgm:cxn modelId="{E9A44FB5-17FE-4B0E-B804-68BC1F71CBB3}" type="presParOf" srcId="{C9AB5535-01DF-4427-BDAE-2880BE5A7A99}" destId="{97822839-3803-4449-B793-51CE2467E60B}" srcOrd="1" destOrd="0" presId="urn:microsoft.com/office/officeart/2005/8/layout/hierarchy2"/>
    <dgm:cxn modelId="{3EDF97E5-72FC-47B6-8F23-C8F01FB9CD47}" type="presParOf" srcId="{EBF75729-4007-4F7C-9171-A2899ACE12A1}" destId="{D22290AC-18CD-46DD-A76F-6D1D1DACE918}" srcOrd="2" destOrd="0" presId="urn:microsoft.com/office/officeart/2005/8/layout/hierarchy2"/>
    <dgm:cxn modelId="{3825E076-2E36-42BD-AD89-456A805300D2}" type="presParOf" srcId="{D22290AC-18CD-46DD-A76F-6D1D1DACE918}" destId="{980ED604-4C14-4E1A-AA1A-12D2D459DDA8}" srcOrd="0" destOrd="0" presId="urn:microsoft.com/office/officeart/2005/8/layout/hierarchy2"/>
    <dgm:cxn modelId="{12B8D3F1-1952-4416-B0B9-DC0B5625152E}" type="presParOf" srcId="{EBF75729-4007-4F7C-9171-A2899ACE12A1}" destId="{F5C1530E-CC93-47ED-A138-FCF50C5EFE81}" srcOrd="3" destOrd="0" presId="urn:microsoft.com/office/officeart/2005/8/layout/hierarchy2"/>
    <dgm:cxn modelId="{B27A6E2F-7539-4459-AE34-132482EEDE27}" type="presParOf" srcId="{F5C1530E-CC93-47ED-A138-FCF50C5EFE81}" destId="{D33FC83C-8574-4CB7-935F-6E592D98CAAC}" srcOrd="0" destOrd="0" presId="urn:microsoft.com/office/officeart/2005/8/layout/hierarchy2"/>
    <dgm:cxn modelId="{B3A2A853-3E47-48FF-B67C-1E18462CA2F7}" type="presParOf" srcId="{F5C1530E-CC93-47ED-A138-FCF50C5EFE81}" destId="{2A64D1E1-61DD-45AF-BC46-A00DA56EB61F}" srcOrd="1" destOrd="0" presId="urn:microsoft.com/office/officeart/2005/8/layout/hierarchy2"/>
    <dgm:cxn modelId="{BE8C8030-3C5E-4BAC-BBA5-9AD844F17115}" type="presParOf" srcId="{EBF75729-4007-4F7C-9171-A2899ACE12A1}" destId="{4260B6CD-BF17-4512-992B-3542809CF597}" srcOrd="4" destOrd="0" presId="urn:microsoft.com/office/officeart/2005/8/layout/hierarchy2"/>
    <dgm:cxn modelId="{7E213062-0737-4AF4-BFFB-48AED2461FAC}" type="presParOf" srcId="{4260B6CD-BF17-4512-992B-3542809CF597}" destId="{20DC9D60-CEDD-427D-A4C6-DD73BF107AC8}" srcOrd="0" destOrd="0" presId="urn:microsoft.com/office/officeart/2005/8/layout/hierarchy2"/>
    <dgm:cxn modelId="{0FC65018-FA6F-46D3-80A3-61C94F76EB3B}" type="presParOf" srcId="{EBF75729-4007-4F7C-9171-A2899ACE12A1}" destId="{CD5FC97B-C3D3-4244-BEE9-DCAA2B2C8E9C}" srcOrd="5" destOrd="0" presId="urn:microsoft.com/office/officeart/2005/8/layout/hierarchy2"/>
    <dgm:cxn modelId="{D73457A4-70E5-4408-810C-0E525A827385}" type="presParOf" srcId="{CD5FC97B-C3D3-4244-BEE9-DCAA2B2C8E9C}" destId="{A661C9BB-AD34-4DAB-BFF7-B6504496EBEB}" srcOrd="0" destOrd="0" presId="urn:microsoft.com/office/officeart/2005/8/layout/hierarchy2"/>
    <dgm:cxn modelId="{EADAF338-6220-47CB-BF35-B0E09E2D0B7B}" type="presParOf" srcId="{CD5FC97B-C3D3-4244-BEE9-DCAA2B2C8E9C}" destId="{33FE5960-D137-4D37-AD5E-56286953A3F1}" srcOrd="1" destOrd="0" presId="urn:microsoft.com/office/officeart/2005/8/layout/hierarchy2"/>
    <dgm:cxn modelId="{D5C79E1B-B25F-4C94-9F6B-4D142C290AA8}" type="presParOf" srcId="{7CF6DF9C-6211-4435-9132-59CF2A56BB20}" destId="{666D8BBA-1A43-4B4F-8FB9-910C4ACC776C}" srcOrd="2" destOrd="0" presId="urn:microsoft.com/office/officeart/2005/8/layout/hierarchy2"/>
    <dgm:cxn modelId="{FC5342B6-034C-45F6-B0C3-2DF9ADBE5066}" type="presParOf" srcId="{666D8BBA-1A43-4B4F-8FB9-910C4ACC776C}" destId="{C62B9D99-0942-4BDB-95F0-CA8D24130D18}" srcOrd="0" destOrd="0" presId="urn:microsoft.com/office/officeart/2005/8/layout/hierarchy2"/>
    <dgm:cxn modelId="{1AA6E59B-C13E-4AD3-85A4-17FBB15241E1}" type="presParOf" srcId="{7CF6DF9C-6211-4435-9132-59CF2A56BB20}" destId="{64AE072D-DC34-4944-8FA1-04F628A52798}" srcOrd="3" destOrd="0" presId="urn:microsoft.com/office/officeart/2005/8/layout/hierarchy2"/>
    <dgm:cxn modelId="{3EAE9A37-C806-4C53-ABB7-FD8BEF2051B2}" type="presParOf" srcId="{64AE072D-DC34-4944-8FA1-04F628A52798}" destId="{6A068FB8-AB3C-480E-844B-3F917BD19E89}" srcOrd="0" destOrd="0" presId="urn:microsoft.com/office/officeart/2005/8/layout/hierarchy2"/>
    <dgm:cxn modelId="{CBE5F975-6BFC-45C1-848B-F4402BC3092E}" type="presParOf" srcId="{64AE072D-DC34-4944-8FA1-04F628A52798}" destId="{29E85010-A7B6-4BB9-9547-50708125C1DC}" srcOrd="1" destOrd="0" presId="urn:microsoft.com/office/officeart/2005/8/layout/hierarchy2"/>
    <dgm:cxn modelId="{10B5C4A2-489E-4071-A699-F43DAE220162}" type="presParOf" srcId="{29E85010-A7B6-4BB9-9547-50708125C1DC}" destId="{AB873B99-0BA5-42DF-A221-383BD6272372}" srcOrd="0" destOrd="0" presId="urn:microsoft.com/office/officeart/2005/8/layout/hierarchy2"/>
    <dgm:cxn modelId="{198A55BC-68AA-4387-B61C-3E5C4679611E}" type="presParOf" srcId="{AB873B99-0BA5-42DF-A221-383BD6272372}" destId="{28F3B7B4-AD5C-47E5-B53C-BC84861D4F50}" srcOrd="0" destOrd="0" presId="urn:microsoft.com/office/officeart/2005/8/layout/hierarchy2"/>
    <dgm:cxn modelId="{27019DEF-D2A4-41A0-80C7-4714EBAE066E}" type="presParOf" srcId="{29E85010-A7B6-4BB9-9547-50708125C1DC}" destId="{AD9D3FD0-B3EF-47F9-8FF0-095E124D3B97}" srcOrd="1" destOrd="0" presId="urn:microsoft.com/office/officeart/2005/8/layout/hierarchy2"/>
    <dgm:cxn modelId="{2BB7BEEA-B345-4D3A-9A31-42FEE88DDA25}" type="presParOf" srcId="{AD9D3FD0-B3EF-47F9-8FF0-095E124D3B97}" destId="{AA9F1AB4-4239-411E-889D-EDA33EEAC7E6}" srcOrd="0" destOrd="0" presId="urn:microsoft.com/office/officeart/2005/8/layout/hierarchy2"/>
    <dgm:cxn modelId="{08143046-8294-4272-8BA2-E08BAC85D0C2}" type="presParOf" srcId="{AD9D3FD0-B3EF-47F9-8FF0-095E124D3B97}" destId="{4FE45D14-0AD8-48CA-AB62-D192A64B8E0F}" srcOrd="1" destOrd="0" presId="urn:microsoft.com/office/officeart/2005/8/layout/hierarchy2"/>
    <dgm:cxn modelId="{8D66DFA1-4537-4F7C-91C7-E27F970E48B6}" type="presParOf" srcId="{29E85010-A7B6-4BB9-9547-50708125C1DC}" destId="{853822B1-A840-49EC-801F-F84650C0C59E}" srcOrd="2" destOrd="0" presId="urn:microsoft.com/office/officeart/2005/8/layout/hierarchy2"/>
    <dgm:cxn modelId="{15B01AD3-4D98-44B3-8A70-7224B5CBC03B}" type="presParOf" srcId="{853822B1-A840-49EC-801F-F84650C0C59E}" destId="{7C3B1FC8-1303-4263-8808-C4E8F2759139}" srcOrd="0" destOrd="0" presId="urn:microsoft.com/office/officeart/2005/8/layout/hierarchy2"/>
    <dgm:cxn modelId="{0F5F82FD-B925-43B8-B17E-E6076393C7B0}" type="presParOf" srcId="{29E85010-A7B6-4BB9-9547-50708125C1DC}" destId="{6B09DA32-2B6C-4516-AB46-C30071B216C6}" srcOrd="3" destOrd="0" presId="urn:microsoft.com/office/officeart/2005/8/layout/hierarchy2"/>
    <dgm:cxn modelId="{78B568AF-01FD-4F6E-B425-A7FD32D04EB5}" type="presParOf" srcId="{6B09DA32-2B6C-4516-AB46-C30071B216C6}" destId="{CCADB477-3405-4260-ABF7-F45819EF6F69}" srcOrd="0" destOrd="0" presId="urn:microsoft.com/office/officeart/2005/8/layout/hierarchy2"/>
    <dgm:cxn modelId="{66496643-67BC-4C25-90A5-5B332339C1D8}" type="presParOf" srcId="{6B09DA32-2B6C-4516-AB46-C30071B216C6}" destId="{4AF56ECD-68B6-40A7-8059-33942AC14CDF}" srcOrd="1" destOrd="0" presId="urn:microsoft.com/office/officeart/2005/8/layout/hierarchy2"/>
    <dgm:cxn modelId="{2317B52A-4378-4917-8238-766095D420E8}" type="presParOf" srcId="{29E85010-A7B6-4BB9-9547-50708125C1DC}" destId="{6F824771-F90A-498A-B761-BE83322C82CC}" srcOrd="4" destOrd="0" presId="urn:microsoft.com/office/officeart/2005/8/layout/hierarchy2"/>
    <dgm:cxn modelId="{68FD29C0-81FC-4D6C-8A19-87B20C3CA179}" type="presParOf" srcId="{6F824771-F90A-498A-B761-BE83322C82CC}" destId="{E4B4A594-19AB-4240-AAEC-33E5C966E4B0}" srcOrd="0" destOrd="0" presId="urn:microsoft.com/office/officeart/2005/8/layout/hierarchy2"/>
    <dgm:cxn modelId="{D42CF29B-4AAE-49E5-9AE4-1E0D7D4950DD}" type="presParOf" srcId="{29E85010-A7B6-4BB9-9547-50708125C1DC}" destId="{4E2566ED-86E6-4ED1-A491-A903B7093A97}" srcOrd="5" destOrd="0" presId="urn:microsoft.com/office/officeart/2005/8/layout/hierarchy2"/>
    <dgm:cxn modelId="{38737568-B664-4AEF-A95D-829C9DCAF919}" type="presParOf" srcId="{4E2566ED-86E6-4ED1-A491-A903B7093A97}" destId="{81CD3078-0D04-4E0F-946B-678E6FBD3796}" srcOrd="0" destOrd="0" presId="urn:microsoft.com/office/officeart/2005/8/layout/hierarchy2"/>
    <dgm:cxn modelId="{C8F850D8-791B-4AF1-BE93-695A12D679C8}" type="presParOf" srcId="{4E2566ED-86E6-4ED1-A491-A903B7093A97}" destId="{5AF8F169-E882-4B1F-8653-B06D55C48035}" srcOrd="1" destOrd="0" presId="urn:microsoft.com/office/officeart/2005/8/layout/hierarchy2"/>
    <dgm:cxn modelId="{7ECF530C-F5CF-49DD-B80B-2524F89D7DC8}" type="presParOf" srcId="{7CF6DF9C-6211-4435-9132-59CF2A56BB20}" destId="{EF15A771-7815-43F8-AF79-D2BCFEE6DD0A}" srcOrd="4" destOrd="0" presId="urn:microsoft.com/office/officeart/2005/8/layout/hierarchy2"/>
    <dgm:cxn modelId="{DA4AD181-6683-4876-8429-0DF5AD9BAB41}" type="presParOf" srcId="{EF15A771-7815-43F8-AF79-D2BCFEE6DD0A}" destId="{3E47B3AF-934C-460E-AD4A-75297AA35485}" srcOrd="0" destOrd="0" presId="urn:microsoft.com/office/officeart/2005/8/layout/hierarchy2"/>
    <dgm:cxn modelId="{C86DF77B-3A37-405C-9511-7D16279B9E8C}" type="presParOf" srcId="{7CF6DF9C-6211-4435-9132-59CF2A56BB20}" destId="{534F6B9F-3E0C-4109-B280-9995DBB49EAC}" srcOrd="5" destOrd="0" presId="urn:microsoft.com/office/officeart/2005/8/layout/hierarchy2"/>
    <dgm:cxn modelId="{1BAE33C4-5897-41A5-A74A-932DC53A7B8E}" type="presParOf" srcId="{534F6B9F-3E0C-4109-B280-9995DBB49EAC}" destId="{F1A5BE68-7648-4C98-A484-FDC1AAAEFDFC}" srcOrd="0" destOrd="0" presId="urn:microsoft.com/office/officeart/2005/8/layout/hierarchy2"/>
    <dgm:cxn modelId="{99033AE9-BD3A-4EFD-89E9-6A51BEF1F569}" type="presParOf" srcId="{534F6B9F-3E0C-4109-B280-9995DBB49EAC}" destId="{A3C9FFF0-73B7-4B1C-869C-C0AE3C362881}" srcOrd="1" destOrd="0" presId="urn:microsoft.com/office/officeart/2005/8/layout/hierarchy2"/>
    <dgm:cxn modelId="{830CE111-F78F-402D-914A-74A862E3344D}" type="presParOf" srcId="{A3C9FFF0-73B7-4B1C-869C-C0AE3C362881}" destId="{FFD8B814-B210-4989-87B7-00C7073C091B}" srcOrd="0" destOrd="0" presId="urn:microsoft.com/office/officeart/2005/8/layout/hierarchy2"/>
    <dgm:cxn modelId="{DEFAEE1D-0276-4926-9875-2CC3B4F77255}" type="presParOf" srcId="{FFD8B814-B210-4989-87B7-00C7073C091B}" destId="{94915337-4003-4A75-9610-2E44704300BF}" srcOrd="0" destOrd="0" presId="urn:microsoft.com/office/officeart/2005/8/layout/hierarchy2"/>
    <dgm:cxn modelId="{761E7B6D-03DD-4D4F-8C16-E684E01E25C0}" type="presParOf" srcId="{A3C9FFF0-73B7-4B1C-869C-C0AE3C362881}" destId="{4C73424A-0CA8-4FEF-BF71-2677980E656A}" srcOrd="1" destOrd="0" presId="urn:microsoft.com/office/officeart/2005/8/layout/hierarchy2"/>
    <dgm:cxn modelId="{82665072-17F6-47D0-96DE-E8F63EC21A17}" type="presParOf" srcId="{4C73424A-0CA8-4FEF-BF71-2677980E656A}" destId="{2143039D-D945-431A-9666-DF4A3894E55E}" srcOrd="0" destOrd="0" presId="urn:microsoft.com/office/officeart/2005/8/layout/hierarchy2"/>
    <dgm:cxn modelId="{9E7E248E-3767-4A6A-8AB3-514B98B9BFDA}" type="presParOf" srcId="{4C73424A-0CA8-4FEF-BF71-2677980E656A}" destId="{3BBBA315-BC78-4FDA-AA5A-A0AEDF19F417}" srcOrd="1" destOrd="0" presId="urn:microsoft.com/office/officeart/2005/8/layout/hierarchy2"/>
    <dgm:cxn modelId="{A523E92B-9389-4E37-A89E-46F8B5DEDACD}" type="presParOf" srcId="{A3C9FFF0-73B7-4B1C-869C-C0AE3C362881}" destId="{840DFC49-EC06-4DB7-B9A8-6F6DFF2EFB6A}" srcOrd="2" destOrd="0" presId="urn:microsoft.com/office/officeart/2005/8/layout/hierarchy2"/>
    <dgm:cxn modelId="{F8C6580F-DD17-4A45-9CE1-751172BF0683}" type="presParOf" srcId="{840DFC49-EC06-4DB7-B9A8-6F6DFF2EFB6A}" destId="{CDE41EAF-4DC4-489D-9B55-C2719B61AE2A}" srcOrd="0" destOrd="0" presId="urn:microsoft.com/office/officeart/2005/8/layout/hierarchy2"/>
    <dgm:cxn modelId="{A9F69CD2-D0B2-4F69-855B-5D23CC9AB5AA}" type="presParOf" srcId="{A3C9FFF0-73B7-4B1C-869C-C0AE3C362881}" destId="{E383E61E-4DF3-40E3-8A46-027C3C3328D4}" srcOrd="3" destOrd="0" presId="urn:microsoft.com/office/officeart/2005/8/layout/hierarchy2"/>
    <dgm:cxn modelId="{52F8EE96-23C4-45B5-80BB-369893D521FB}" type="presParOf" srcId="{E383E61E-4DF3-40E3-8A46-027C3C3328D4}" destId="{AEBAEB95-6241-4A5B-8501-6DC471BE28B5}" srcOrd="0" destOrd="0" presId="urn:microsoft.com/office/officeart/2005/8/layout/hierarchy2"/>
    <dgm:cxn modelId="{DC8583E4-BC28-4194-8E5F-B238B27DE605}" type="presParOf" srcId="{E383E61E-4DF3-40E3-8A46-027C3C3328D4}" destId="{5081C2C3-C29E-4FFB-89DB-22C79ACF0291}" srcOrd="1" destOrd="0" presId="urn:microsoft.com/office/officeart/2005/8/layout/hierarchy2"/>
    <dgm:cxn modelId="{9A8E56BF-9E78-4602-A4E1-D58D5CFD2F33}" type="presParOf" srcId="{A3C9FFF0-73B7-4B1C-869C-C0AE3C362881}" destId="{52A67946-CD18-4FF8-B0D4-54AF3F49953B}" srcOrd="4" destOrd="0" presId="urn:microsoft.com/office/officeart/2005/8/layout/hierarchy2"/>
    <dgm:cxn modelId="{33166D23-3503-47C0-B893-4D9682FC843C}" type="presParOf" srcId="{52A67946-CD18-4FF8-B0D4-54AF3F49953B}" destId="{CCAC0D64-B6B7-4ACD-80F8-D37D4423C2C8}" srcOrd="0" destOrd="0" presId="urn:microsoft.com/office/officeart/2005/8/layout/hierarchy2"/>
    <dgm:cxn modelId="{00D86404-3B92-4203-8CA0-055E70121EB9}" type="presParOf" srcId="{A3C9FFF0-73B7-4B1C-869C-C0AE3C362881}" destId="{B3876C9B-D863-456C-BACD-19495DDE6EC5}" srcOrd="5" destOrd="0" presId="urn:microsoft.com/office/officeart/2005/8/layout/hierarchy2"/>
    <dgm:cxn modelId="{6C919C15-77CF-41AC-8BF7-18D7A63ED019}" type="presParOf" srcId="{B3876C9B-D863-456C-BACD-19495DDE6EC5}" destId="{04F23ED9-8FF8-4D90-A2F0-0940168EFFC6}" srcOrd="0" destOrd="0" presId="urn:microsoft.com/office/officeart/2005/8/layout/hierarchy2"/>
    <dgm:cxn modelId="{2D7AE015-ED5A-43AC-AE2E-DBEE75D97F41}" type="presParOf" srcId="{B3876C9B-D863-456C-BACD-19495DDE6EC5}" destId="{91057CFD-E13A-4AEB-B631-70F7E332248D}" srcOrd="1" destOrd="0" presId="urn:microsoft.com/office/officeart/2005/8/layout/hierarchy2"/>
    <dgm:cxn modelId="{849C8216-1A13-4A5A-9CB8-0A578F8069EA}" type="presParOf" srcId="{A3C9FFF0-73B7-4B1C-869C-C0AE3C362881}" destId="{ACABF92C-955D-402B-A9CD-F219CA86AD57}" srcOrd="6" destOrd="0" presId="urn:microsoft.com/office/officeart/2005/8/layout/hierarchy2"/>
    <dgm:cxn modelId="{6579D956-0143-44BE-AA16-9B3A87A1AE3B}" type="presParOf" srcId="{ACABF92C-955D-402B-A9CD-F219CA86AD57}" destId="{111765EC-6498-4973-B90E-8CB79A77E650}" srcOrd="0" destOrd="0" presId="urn:microsoft.com/office/officeart/2005/8/layout/hierarchy2"/>
    <dgm:cxn modelId="{D2E07EA4-EE2F-4535-909B-3A14046EFCFA}" type="presParOf" srcId="{A3C9FFF0-73B7-4B1C-869C-C0AE3C362881}" destId="{60CE6983-39D4-4850-A514-453A2D53E0CC}" srcOrd="7" destOrd="0" presId="urn:microsoft.com/office/officeart/2005/8/layout/hierarchy2"/>
    <dgm:cxn modelId="{98098EB4-B49A-498E-A0AB-5DD5327DBC10}" type="presParOf" srcId="{60CE6983-39D4-4850-A514-453A2D53E0CC}" destId="{DF29897B-B956-473A-AA6D-D84A8875AE66}" srcOrd="0" destOrd="0" presId="urn:microsoft.com/office/officeart/2005/8/layout/hierarchy2"/>
    <dgm:cxn modelId="{AFE72F30-B854-4E08-B969-AFD3FA2D6516}" type="presParOf" srcId="{60CE6983-39D4-4850-A514-453A2D53E0CC}" destId="{1E93C95C-16C6-498E-AD83-5F80D943E3A6}" srcOrd="1" destOrd="0" presId="urn:microsoft.com/office/officeart/2005/8/layout/hierarchy2"/>
    <dgm:cxn modelId="{03D6167E-D7A2-42DF-912B-87EE7085E1BD}" type="presParOf" srcId="{A3C9FFF0-73B7-4B1C-869C-C0AE3C362881}" destId="{BB9273FF-D0BF-41E1-85AB-84D71041131A}" srcOrd="8" destOrd="0" presId="urn:microsoft.com/office/officeart/2005/8/layout/hierarchy2"/>
    <dgm:cxn modelId="{5B40421D-4C3F-4E68-BCD4-AE5D79283C2D}" type="presParOf" srcId="{BB9273FF-D0BF-41E1-85AB-84D71041131A}" destId="{00CDE908-08AA-4A35-913F-387A9497AA1D}" srcOrd="0" destOrd="0" presId="urn:microsoft.com/office/officeart/2005/8/layout/hierarchy2"/>
    <dgm:cxn modelId="{2E0CDDBF-2A66-4E71-A152-D6BD9798AE77}" type="presParOf" srcId="{A3C9FFF0-73B7-4B1C-869C-C0AE3C362881}" destId="{A953B219-5DAB-4CC3-AB25-22DA8BB56601}" srcOrd="9" destOrd="0" presId="urn:microsoft.com/office/officeart/2005/8/layout/hierarchy2"/>
    <dgm:cxn modelId="{43A6DD88-9A5A-450F-B2C6-3B59D08E3DC2}" type="presParOf" srcId="{A953B219-5DAB-4CC3-AB25-22DA8BB56601}" destId="{A729F214-91DF-45D8-B746-2381DDE3467C}" srcOrd="0" destOrd="0" presId="urn:microsoft.com/office/officeart/2005/8/layout/hierarchy2"/>
    <dgm:cxn modelId="{16B5C997-D900-43F2-90F2-E4CD4F27D13A}" type="presParOf" srcId="{A953B219-5DAB-4CC3-AB25-22DA8BB56601}" destId="{9B09932B-6867-4DB8-ABF7-DDAE5B0A553C}" srcOrd="1" destOrd="0" presId="urn:microsoft.com/office/officeart/2005/8/layout/hierarchy2"/>
    <dgm:cxn modelId="{D816CF60-2FB4-44F0-B247-E8402127538A}" type="presParOf" srcId="{7CF6DF9C-6211-4435-9132-59CF2A56BB20}" destId="{421671FB-6187-4113-B00E-FCB8C1973DA7}" srcOrd="6" destOrd="0" presId="urn:microsoft.com/office/officeart/2005/8/layout/hierarchy2"/>
    <dgm:cxn modelId="{53804AB6-EB67-418C-9A01-E4F72C23D2EA}" type="presParOf" srcId="{421671FB-6187-4113-B00E-FCB8C1973DA7}" destId="{4A735546-9126-42A3-BE21-20BF4AC0DB3D}" srcOrd="0" destOrd="0" presId="urn:microsoft.com/office/officeart/2005/8/layout/hierarchy2"/>
    <dgm:cxn modelId="{434624E9-8008-49BE-BCB0-5898283C1126}" type="presParOf" srcId="{7CF6DF9C-6211-4435-9132-59CF2A56BB20}" destId="{493A7429-A424-400A-9D95-9504F0DB6499}" srcOrd="7" destOrd="0" presId="urn:microsoft.com/office/officeart/2005/8/layout/hierarchy2"/>
    <dgm:cxn modelId="{B826C475-F703-47D4-BB05-06F53AD0ED15}" type="presParOf" srcId="{493A7429-A424-400A-9D95-9504F0DB6499}" destId="{DB0AD02A-4E4E-43A4-8F4B-9203C905BC2D}" srcOrd="0" destOrd="0" presId="urn:microsoft.com/office/officeart/2005/8/layout/hierarchy2"/>
    <dgm:cxn modelId="{2A63CB06-0335-4E44-A475-F67F9684F9A5}" type="presParOf" srcId="{493A7429-A424-400A-9D95-9504F0DB6499}" destId="{E2B331D7-9633-4A55-88E7-FD655C444DE5}" srcOrd="1" destOrd="0" presId="urn:microsoft.com/office/officeart/2005/8/layout/hierarchy2"/>
    <dgm:cxn modelId="{889D3AE3-B7A0-4C77-96A0-9F28B39039FF}" type="presParOf" srcId="{E2B331D7-9633-4A55-88E7-FD655C444DE5}" destId="{E7CB66A9-072D-4A6A-90EE-D85C01B10D7C}" srcOrd="0" destOrd="0" presId="urn:microsoft.com/office/officeart/2005/8/layout/hierarchy2"/>
    <dgm:cxn modelId="{27F1BD90-AD67-4906-ADB5-FB83B9A08996}" type="presParOf" srcId="{E7CB66A9-072D-4A6A-90EE-D85C01B10D7C}" destId="{45FB8F41-18AF-4041-8E8B-BB43932C2F18}" srcOrd="0" destOrd="0" presId="urn:microsoft.com/office/officeart/2005/8/layout/hierarchy2"/>
    <dgm:cxn modelId="{859F0214-0C09-48C5-AB94-AD7FEE4D34A2}" type="presParOf" srcId="{E2B331D7-9633-4A55-88E7-FD655C444DE5}" destId="{736FA82A-5AAC-48C3-BB1C-B7608C9F5E04}" srcOrd="1" destOrd="0" presId="urn:microsoft.com/office/officeart/2005/8/layout/hierarchy2"/>
    <dgm:cxn modelId="{477D8E62-D7E0-4BF0-ADD2-DF976A77E8D6}" type="presParOf" srcId="{736FA82A-5AAC-48C3-BB1C-B7608C9F5E04}" destId="{5E0E845B-470F-4869-86FB-8C2C5C8EE9EB}" srcOrd="0" destOrd="0" presId="urn:microsoft.com/office/officeart/2005/8/layout/hierarchy2"/>
    <dgm:cxn modelId="{B655ABAB-D865-4F79-97B7-1714D95A2BD1}" type="presParOf" srcId="{736FA82A-5AAC-48C3-BB1C-B7608C9F5E04}" destId="{CEE77D81-E105-43CE-B4CB-FF6123720D81}" srcOrd="1" destOrd="0" presId="urn:microsoft.com/office/officeart/2005/8/layout/hierarchy2"/>
    <dgm:cxn modelId="{A49F3828-1B75-438C-8C71-B1D84ECDA21C}" type="presParOf" srcId="{E2B331D7-9633-4A55-88E7-FD655C444DE5}" destId="{93E9467F-8B9A-4A0A-8DA7-20AD16ABC083}" srcOrd="2" destOrd="0" presId="urn:microsoft.com/office/officeart/2005/8/layout/hierarchy2"/>
    <dgm:cxn modelId="{D055239F-12BE-4A59-8636-A773FDB614EF}" type="presParOf" srcId="{93E9467F-8B9A-4A0A-8DA7-20AD16ABC083}" destId="{F39131F9-D949-49B3-A4AA-2E6647511409}" srcOrd="0" destOrd="0" presId="urn:microsoft.com/office/officeart/2005/8/layout/hierarchy2"/>
    <dgm:cxn modelId="{22F5E017-44AF-4805-AADC-A36880FF6AD3}" type="presParOf" srcId="{E2B331D7-9633-4A55-88E7-FD655C444DE5}" destId="{07C44FAF-1085-4729-B462-63CD7FE0DDD7}" srcOrd="3" destOrd="0" presId="urn:microsoft.com/office/officeart/2005/8/layout/hierarchy2"/>
    <dgm:cxn modelId="{EA1658C4-3024-4B05-8427-AB45D38BB2C0}" type="presParOf" srcId="{07C44FAF-1085-4729-B462-63CD7FE0DDD7}" destId="{ACEDE06B-4C03-4EC2-AAD2-7074623CCA1A}" srcOrd="0" destOrd="0" presId="urn:microsoft.com/office/officeart/2005/8/layout/hierarchy2"/>
    <dgm:cxn modelId="{51C43A6D-7655-4B7A-854D-5208DD6763D3}" type="presParOf" srcId="{07C44FAF-1085-4729-B462-63CD7FE0DDD7}" destId="{39672A20-ADDA-4839-A870-526A6B1E0F17}" srcOrd="1" destOrd="0" presId="urn:microsoft.com/office/officeart/2005/8/layout/hierarchy2"/>
    <dgm:cxn modelId="{9113AA7D-4A89-4915-AC93-64F2D57A73BB}" type="presParOf" srcId="{E2B331D7-9633-4A55-88E7-FD655C444DE5}" destId="{CFA85A06-7A60-4F1C-A35D-5940D738E42D}" srcOrd="4" destOrd="0" presId="urn:microsoft.com/office/officeart/2005/8/layout/hierarchy2"/>
    <dgm:cxn modelId="{E047A850-F0BD-458C-89B6-281EBABBF0DE}" type="presParOf" srcId="{CFA85A06-7A60-4F1C-A35D-5940D738E42D}" destId="{12C9EF19-9803-4022-A165-51355723D068}" srcOrd="0" destOrd="0" presId="urn:microsoft.com/office/officeart/2005/8/layout/hierarchy2"/>
    <dgm:cxn modelId="{D60F3167-6A7F-409A-B568-A1A39FA8CE70}" type="presParOf" srcId="{E2B331D7-9633-4A55-88E7-FD655C444DE5}" destId="{66F6AEDB-38B4-4C57-9193-208335C7BE1D}" srcOrd="5" destOrd="0" presId="urn:microsoft.com/office/officeart/2005/8/layout/hierarchy2"/>
    <dgm:cxn modelId="{D0B46F5D-7E21-4F2D-B421-C8BDA6AA6122}" type="presParOf" srcId="{66F6AEDB-38B4-4C57-9193-208335C7BE1D}" destId="{85209DF8-D90E-4547-B469-4C794B59FCCE}" srcOrd="0" destOrd="0" presId="urn:microsoft.com/office/officeart/2005/8/layout/hierarchy2"/>
    <dgm:cxn modelId="{D94EDF32-8553-475C-8947-01437F64F14F}" type="presParOf" srcId="{66F6AEDB-38B4-4C57-9193-208335C7BE1D}" destId="{8DEFD150-C0A8-411C-BF46-F51239427BE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7EE4F0-0C6C-4FE4-8C1E-41D1A329A255}" type="doc">
      <dgm:prSet loTypeId="urn:microsoft.com/office/officeart/2005/8/layout/hierarchy2" loCatId="hierarchy" qsTypeId="urn:microsoft.com/office/officeart/2005/8/quickstyle/simple1" qsCatId="simple" csTypeId="urn:microsoft.com/office/officeart/2005/8/colors/accent2_2" csCatId="accent2" phldr="1"/>
      <dgm:spPr/>
      <dgm:t>
        <a:bodyPr/>
        <a:lstStyle/>
        <a:p>
          <a:endParaRPr lang="fr-FR"/>
        </a:p>
      </dgm:t>
    </dgm:pt>
    <dgm:pt modelId="{6040FE00-A8B1-4D20-A68D-A2207B145186}">
      <dgm:prSet phldrT="[Texte]" custT="1"/>
      <dgm:spPr/>
      <dgm:t>
        <a:bodyPr/>
        <a:lstStyle/>
        <a:p>
          <a:r>
            <a:rPr lang="fr-FR" sz="1400" b="1" dirty="0" smtClean="0">
              <a:latin typeface="Helvetica" panose="020B0604020202020204" pitchFamily="34" charset="0"/>
              <a:cs typeface="Helvetica" panose="020B0604020202020204" pitchFamily="34" charset="0"/>
            </a:rPr>
            <a:t>VARIETE DES SENS </a:t>
          </a:r>
          <a:endParaRPr lang="fr-FR" sz="1400" b="1" dirty="0">
            <a:latin typeface="Helvetica" panose="020B0604020202020204" pitchFamily="34" charset="0"/>
            <a:cs typeface="Helvetica" panose="020B0604020202020204" pitchFamily="34" charset="0"/>
          </a:endParaRPr>
        </a:p>
      </dgm:t>
    </dgm:pt>
    <dgm:pt modelId="{CC982EE5-D1BF-405E-AC50-53576228A78E}" type="parTrans" cxnId="{9400DA9F-483E-43DA-B509-DA8545DB4C1A}">
      <dgm:prSet custT="1">
        <dgm:style>
          <a:lnRef idx="1">
            <a:schemeClr val="accent2"/>
          </a:lnRef>
          <a:fillRef idx="0">
            <a:schemeClr val="accent2"/>
          </a:fillRef>
          <a:effectRef idx="0">
            <a:schemeClr val="accent2"/>
          </a:effectRef>
          <a:fontRef idx="minor">
            <a:schemeClr val="tx1"/>
          </a:fontRef>
        </dgm:style>
      </dgm:prSet>
      <dgm:spPr/>
      <dgm:t>
        <a:bodyPr/>
        <a:lstStyle/>
        <a:p>
          <a:endParaRPr lang="fr-FR" sz="1200" b="1">
            <a:latin typeface="Helvetica" panose="020B0604020202020204" pitchFamily="34" charset="0"/>
            <a:cs typeface="Helvetica" panose="020B0604020202020204" pitchFamily="34" charset="0"/>
          </a:endParaRPr>
        </a:p>
      </dgm:t>
    </dgm:pt>
    <dgm:pt modelId="{76F965DE-487E-46D6-90ED-4BC8872B7A0E}" type="sibTrans" cxnId="{9400DA9F-483E-43DA-B509-DA8545DB4C1A}">
      <dgm:prSet/>
      <dgm:spPr/>
      <dgm:t>
        <a:bodyPr/>
        <a:lstStyle/>
        <a:p>
          <a:endParaRPr lang="fr-FR" sz="1200" b="1">
            <a:latin typeface="Helvetica" panose="020B0604020202020204" pitchFamily="34" charset="0"/>
            <a:cs typeface="Helvetica" panose="020B0604020202020204" pitchFamily="34" charset="0"/>
          </a:endParaRPr>
        </a:p>
      </dgm:t>
    </dgm:pt>
    <dgm:pt modelId="{FC81BBEB-5BFE-4C9A-A0D4-A9C0CD770C66}">
      <dgm:prSet custT="1"/>
      <dgm:spPr/>
      <dgm:t>
        <a:bodyPr/>
        <a:lstStyle/>
        <a:p>
          <a:r>
            <a:rPr lang="fr-FR" sz="1200" b="1" dirty="0" smtClean="0">
              <a:latin typeface="Helvetica" panose="020B0604020202020204" pitchFamily="34" charset="0"/>
              <a:cs typeface="Helvetica" panose="020B0604020202020204" pitchFamily="34" charset="0"/>
            </a:rPr>
            <a:t>Vision 3D</a:t>
          </a:r>
          <a:endParaRPr lang="fr-FR" sz="1200" b="1" dirty="0">
            <a:latin typeface="Helvetica" panose="020B0604020202020204" pitchFamily="34" charset="0"/>
            <a:cs typeface="Helvetica" panose="020B0604020202020204" pitchFamily="34" charset="0"/>
          </a:endParaRPr>
        </a:p>
      </dgm:t>
    </dgm:pt>
    <dgm:pt modelId="{F76B3FC8-44A4-42A0-B08B-97BEE81F0366}" type="parTrans" cxnId="{09CE4160-1FB9-4275-93E0-8FFCB453FB95}">
      <dgm:prSet custT="1"/>
      <dgm:spPr/>
      <dgm:t>
        <a:bodyPr/>
        <a:lstStyle/>
        <a:p>
          <a:endParaRPr lang="fr-FR" sz="1200" b="1">
            <a:latin typeface="Helvetica" panose="020B0604020202020204" pitchFamily="34" charset="0"/>
            <a:cs typeface="Helvetica" panose="020B0604020202020204" pitchFamily="34" charset="0"/>
          </a:endParaRPr>
        </a:p>
      </dgm:t>
    </dgm:pt>
    <dgm:pt modelId="{D354FCA6-FE4B-4020-9B7B-FBF3A5DE94DD}" type="sibTrans" cxnId="{09CE4160-1FB9-4275-93E0-8FFCB453FB95}">
      <dgm:prSet/>
      <dgm:spPr/>
      <dgm:t>
        <a:bodyPr/>
        <a:lstStyle/>
        <a:p>
          <a:endParaRPr lang="fr-FR" sz="1200" b="1">
            <a:latin typeface="Helvetica" panose="020B0604020202020204" pitchFamily="34" charset="0"/>
            <a:cs typeface="Helvetica" panose="020B0604020202020204" pitchFamily="34" charset="0"/>
          </a:endParaRPr>
        </a:p>
      </dgm:t>
    </dgm:pt>
    <dgm:pt modelId="{09C3940B-D25E-410B-88A6-CB2BDA0BD5A6}">
      <dgm:prSet custT="1"/>
      <dgm:spPr/>
      <dgm:t>
        <a:bodyPr/>
        <a:lstStyle/>
        <a:p>
          <a:r>
            <a:rPr lang="fr-FR" sz="1200" b="1" dirty="0" smtClean="0">
              <a:latin typeface="Helvetica" panose="020B0604020202020204" pitchFamily="34" charset="0"/>
              <a:cs typeface="Helvetica" panose="020B0604020202020204" pitchFamily="34" charset="0"/>
            </a:rPr>
            <a:t>Vision inversé</a:t>
          </a:r>
          <a:endParaRPr lang="fr-FR" sz="1200" b="1" dirty="0">
            <a:latin typeface="Helvetica" panose="020B0604020202020204" pitchFamily="34" charset="0"/>
            <a:cs typeface="Helvetica" panose="020B0604020202020204" pitchFamily="34" charset="0"/>
          </a:endParaRPr>
        </a:p>
      </dgm:t>
    </dgm:pt>
    <dgm:pt modelId="{A6DD1810-12F6-4319-B0CA-58210EF2D7B2}" type="parTrans" cxnId="{44D7DCEF-2A2B-4E41-895E-20FACBB30501}">
      <dgm:prSet custT="1"/>
      <dgm:spPr/>
      <dgm:t>
        <a:bodyPr/>
        <a:lstStyle/>
        <a:p>
          <a:endParaRPr lang="fr-FR" sz="1200" b="1">
            <a:latin typeface="Helvetica" panose="020B0604020202020204" pitchFamily="34" charset="0"/>
            <a:cs typeface="Helvetica" panose="020B0604020202020204" pitchFamily="34" charset="0"/>
          </a:endParaRPr>
        </a:p>
      </dgm:t>
    </dgm:pt>
    <dgm:pt modelId="{C56F3703-125F-4FE2-BB2C-60372C55C62F}" type="sibTrans" cxnId="{44D7DCEF-2A2B-4E41-895E-20FACBB30501}">
      <dgm:prSet/>
      <dgm:spPr/>
      <dgm:t>
        <a:bodyPr/>
        <a:lstStyle/>
        <a:p>
          <a:endParaRPr lang="fr-FR" sz="1200" b="1">
            <a:latin typeface="Helvetica" panose="020B0604020202020204" pitchFamily="34" charset="0"/>
            <a:cs typeface="Helvetica" panose="020B0604020202020204" pitchFamily="34" charset="0"/>
          </a:endParaRPr>
        </a:p>
      </dgm:t>
    </dgm:pt>
    <dgm:pt modelId="{79CC8F4B-1BF1-495D-8699-DBA992890BAC}">
      <dgm:prSet custT="1"/>
      <dgm:spPr/>
      <dgm:t>
        <a:bodyPr/>
        <a:lstStyle/>
        <a:p>
          <a:r>
            <a:rPr lang="fr-FR" sz="1200" b="1" dirty="0" smtClean="0">
              <a:latin typeface="Helvetica" panose="020B0604020202020204" pitchFamily="34" charset="0"/>
              <a:cs typeface="Helvetica" panose="020B0604020202020204" pitchFamily="34" charset="0"/>
            </a:rPr>
            <a:t>Vision virtuelle</a:t>
          </a:r>
          <a:endParaRPr lang="fr-FR" sz="1200" b="1" dirty="0">
            <a:latin typeface="Helvetica" panose="020B0604020202020204" pitchFamily="34" charset="0"/>
            <a:cs typeface="Helvetica" panose="020B0604020202020204" pitchFamily="34" charset="0"/>
          </a:endParaRPr>
        </a:p>
      </dgm:t>
    </dgm:pt>
    <dgm:pt modelId="{8E8B5155-F959-44B9-997D-720B26A0A06B}" type="parTrans" cxnId="{70F1298B-096D-4B9C-9A36-EC86BE21287F}">
      <dgm:prSet custT="1"/>
      <dgm:spPr/>
      <dgm:t>
        <a:bodyPr/>
        <a:lstStyle/>
        <a:p>
          <a:endParaRPr lang="fr-FR" sz="1200" b="1">
            <a:latin typeface="Helvetica" panose="020B0604020202020204" pitchFamily="34" charset="0"/>
            <a:cs typeface="Helvetica" panose="020B0604020202020204" pitchFamily="34" charset="0"/>
          </a:endParaRPr>
        </a:p>
      </dgm:t>
    </dgm:pt>
    <dgm:pt modelId="{0D1018D3-45B8-403F-AD69-605D1F674C49}" type="sibTrans" cxnId="{70F1298B-096D-4B9C-9A36-EC86BE21287F}">
      <dgm:prSet/>
      <dgm:spPr/>
      <dgm:t>
        <a:bodyPr/>
        <a:lstStyle/>
        <a:p>
          <a:endParaRPr lang="fr-FR" sz="1200" b="1">
            <a:latin typeface="Helvetica" panose="020B0604020202020204" pitchFamily="34" charset="0"/>
            <a:cs typeface="Helvetica" panose="020B0604020202020204" pitchFamily="34" charset="0"/>
          </a:endParaRPr>
        </a:p>
      </dgm:t>
    </dgm:pt>
    <dgm:pt modelId="{A82871DD-DB08-40B2-9887-770769403EEF}" type="pres">
      <dgm:prSet presAssocID="{DC7EE4F0-0C6C-4FE4-8C1E-41D1A329A255}" presName="diagram" presStyleCnt="0">
        <dgm:presLayoutVars>
          <dgm:chPref val="1"/>
          <dgm:dir/>
          <dgm:animOne val="branch"/>
          <dgm:animLvl val="lvl"/>
          <dgm:resizeHandles val="exact"/>
        </dgm:presLayoutVars>
      </dgm:prSet>
      <dgm:spPr/>
      <dgm:t>
        <a:bodyPr/>
        <a:lstStyle/>
        <a:p>
          <a:endParaRPr lang="fr-FR"/>
        </a:p>
      </dgm:t>
    </dgm:pt>
    <dgm:pt modelId="{DC39AB1B-F350-4FE3-B0D1-FB883530D944}" type="pres">
      <dgm:prSet presAssocID="{6040FE00-A8B1-4D20-A68D-A2207B145186}" presName="root1" presStyleCnt="0"/>
      <dgm:spPr/>
    </dgm:pt>
    <dgm:pt modelId="{26F46D82-4699-47E0-9AB0-EFFA828B9922}" type="pres">
      <dgm:prSet presAssocID="{6040FE00-A8B1-4D20-A68D-A2207B145186}" presName="LevelOneTextNode" presStyleLbl="node0" presStyleIdx="0" presStyleCnt="1">
        <dgm:presLayoutVars>
          <dgm:chPref val="3"/>
        </dgm:presLayoutVars>
      </dgm:prSet>
      <dgm:spPr/>
      <dgm:t>
        <a:bodyPr/>
        <a:lstStyle/>
        <a:p>
          <a:endParaRPr lang="fr-FR"/>
        </a:p>
      </dgm:t>
    </dgm:pt>
    <dgm:pt modelId="{4930184E-4694-465F-B040-9A92DBB08D28}" type="pres">
      <dgm:prSet presAssocID="{6040FE00-A8B1-4D20-A68D-A2207B145186}" presName="level2hierChild" presStyleCnt="0"/>
      <dgm:spPr/>
    </dgm:pt>
    <dgm:pt modelId="{08022B71-C85F-43ED-A84B-4B544A69B529}" type="pres">
      <dgm:prSet presAssocID="{8E8B5155-F959-44B9-997D-720B26A0A06B}" presName="conn2-1" presStyleLbl="parChTrans1D2" presStyleIdx="0" presStyleCnt="3"/>
      <dgm:spPr/>
      <dgm:t>
        <a:bodyPr/>
        <a:lstStyle/>
        <a:p>
          <a:endParaRPr lang="fr-FR"/>
        </a:p>
      </dgm:t>
    </dgm:pt>
    <dgm:pt modelId="{809A67A2-7D98-4091-A49C-815C4D5F1BC1}" type="pres">
      <dgm:prSet presAssocID="{8E8B5155-F959-44B9-997D-720B26A0A06B}" presName="connTx" presStyleLbl="parChTrans1D2" presStyleIdx="0" presStyleCnt="3"/>
      <dgm:spPr/>
      <dgm:t>
        <a:bodyPr/>
        <a:lstStyle/>
        <a:p>
          <a:endParaRPr lang="fr-FR"/>
        </a:p>
      </dgm:t>
    </dgm:pt>
    <dgm:pt modelId="{C9AB5535-01DF-4427-BDAE-2880BE5A7A99}" type="pres">
      <dgm:prSet presAssocID="{79CC8F4B-1BF1-495D-8699-DBA992890BAC}" presName="root2" presStyleCnt="0"/>
      <dgm:spPr/>
      <dgm:t>
        <a:bodyPr/>
        <a:lstStyle/>
        <a:p>
          <a:endParaRPr lang="fr-FR"/>
        </a:p>
      </dgm:t>
    </dgm:pt>
    <dgm:pt modelId="{ED345BC6-E7FE-4DE3-B2B5-3DD129C8BE51}" type="pres">
      <dgm:prSet presAssocID="{79CC8F4B-1BF1-495D-8699-DBA992890BAC}" presName="LevelTwoTextNode" presStyleLbl="node2" presStyleIdx="0" presStyleCnt="3" custScaleX="227362" custScaleY="96410" custLinFactX="100000" custLinFactNeighborX="143893" custLinFactNeighborY="-1081">
        <dgm:presLayoutVars>
          <dgm:chPref val="3"/>
        </dgm:presLayoutVars>
      </dgm:prSet>
      <dgm:spPr/>
      <dgm:t>
        <a:bodyPr/>
        <a:lstStyle/>
        <a:p>
          <a:endParaRPr lang="fr-FR"/>
        </a:p>
      </dgm:t>
    </dgm:pt>
    <dgm:pt modelId="{97822839-3803-4449-B793-51CE2467E60B}" type="pres">
      <dgm:prSet presAssocID="{79CC8F4B-1BF1-495D-8699-DBA992890BAC}" presName="level3hierChild" presStyleCnt="0"/>
      <dgm:spPr/>
      <dgm:t>
        <a:bodyPr/>
        <a:lstStyle/>
        <a:p>
          <a:endParaRPr lang="fr-FR"/>
        </a:p>
      </dgm:t>
    </dgm:pt>
    <dgm:pt modelId="{D22290AC-18CD-46DD-A76F-6D1D1DACE918}" type="pres">
      <dgm:prSet presAssocID="{F76B3FC8-44A4-42A0-B08B-97BEE81F0366}" presName="conn2-1" presStyleLbl="parChTrans1D2" presStyleIdx="1" presStyleCnt="3"/>
      <dgm:spPr/>
      <dgm:t>
        <a:bodyPr/>
        <a:lstStyle/>
        <a:p>
          <a:endParaRPr lang="fr-FR"/>
        </a:p>
      </dgm:t>
    </dgm:pt>
    <dgm:pt modelId="{980ED604-4C14-4E1A-AA1A-12D2D459DDA8}" type="pres">
      <dgm:prSet presAssocID="{F76B3FC8-44A4-42A0-B08B-97BEE81F0366}" presName="connTx" presStyleLbl="parChTrans1D2" presStyleIdx="1" presStyleCnt="3"/>
      <dgm:spPr/>
      <dgm:t>
        <a:bodyPr/>
        <a:lstStyle/>
        <a:p>
          <a:endParaRPr lang="fr-FR"/>
        </a:p>
      </dgm:t>
    </dgm:pt>
    <dgm:pt modelId="{F5C1530E-CC93-47ED-A138-FCF50C5EFE81}" type="pres">
      <dgm:prSet presAssocID="{FC81BBEB-5BFE-4C9A-A0D4-A9C0CD770C66}" presName="root2" presStyleCnt="0"/>
      <dgm:spPr/>
      <dgm:t>
        <a:bodyPr/>
        <a:lstStyle/>
        <a:p>
          <a:endParaRPr lang="fr-FR"/>
        </a:p>
      </dgm:t>
    </dgm:pt>
    <dgm:pt modelId="{D33FC83C-8574-4CB7-935F-6E592D98CAAC}" type="pres">
      <dgm:prSet presAssocID="{FC81BBEB-5BFE-4C9A-A0D4-A9C0CD770C66}" presName="LevelTwoTextNode" presStyleLbl="node2" presStyleIdx="1" presStyleCnt="3" custScaleX="227362" custScaleY="96410" custLinFactX="100000" custLinFactNeighborX="143893" custLinFactNeighborY="5827">
        <dgm:presLayoutVars>
          <dgm:chPref val="3"/>
        </dgm:presLayoutVars>
      </dgm:prSet>
      <dgm:spPr/>
      <dgm:t>
        <a:bodyPr/>
        <a:lstStyle/>
        <a:p>
          <a:endParaRPr lang="fr-FR"/>
        </a:p>
      </dgm:t>
    </dgm:pt>
    <dgm:pt modelId="{2A64D1E1-61DD-45AF-BC46-A00DA56EB61F}" type="pres">
      <dgm:prSet presAssocID="{FC81BBEB-5BFE-4C9A-A0D4-A9C0CD770C66}" presName="level3hierChild" presStyleCnt="0"/>
      <dgm:spPr/>
      <dgm:t>
        <a:bodyPr/>
        <a:lstStyle/>
        <a:p>
          <a:endParaRPr lang="fr-FR"/>
        </a:p>
      </dgm:t>
    </dgm:pt>
    <dgm:pt modelId="{4260B6CD-BF17-4512-992B-3542809CF597}" type="pres">
      <dgm:prSet presAssocID="{A6DD1810-12F6-4319-B0CA-58210EF2D7B2}" presName="conn2-1" presStyleLbl="parChTrans1D2" presStyleIdx="2" presStyleCnt="3"/>
      <dgm:spPr/>
      <dgm:t>
        <a:bodyPr/>
        <a:lstStyle/>
        <a:p>
          <a:endParaRPr lang="fr-FR"/>
        </a:p>
      </dgm:t>
    </dgm:pt>
    <dgm:pt modelId="{20DC9D60-CEDD-427D-A4C6-DD73BF107AC8}" type="pres">
      <dgm:prSet presAssocID="{A6DD1810-12F6-4319-B0CA-58210EF2D7B2}" presName="connTx" presStyleLbl="parChTrans1D2" presStyleIdx="2" presStyleCnt="3"/>
      <dgm:spPr/>
      <dgm:t>
        <a:bodyPr/>
        <a:lstStyle/>
        <a:p>
          <a:endParaRPr lang="fr-FR"/>
        </a:p>
      </dgm:t>
    </dgm:pt>
    <dgm:pt modelId="{CD5FC97B-C3D3-4244-BEE9-DCAA2B2C8E9C}" type="pres">
      <dgm:prSet presAssocID="{09C3940B-D25E-410B-88A6-CB2BDA0BD5A6}" presName="root2" presStyleCnt="0"/>
      <dgm:spPr/>
      <dgm:t>
        <a:bodyPr/>
        <a:lstStyle/>
        <a:p>
          <a:endParaRPr lang="fr-FR"/>
        </a:p>
      </dgm:t>
    </dgm:pt>
    <dgm:pt modelId="{A661C9BB-AD34-4DAB-BFF7-B6504496EBEB}" type="pres">
      <dgm:prSet presAssocID="{09C3940B-D25E-410B-88A6-CB2BDA0BD5A6}" presName="LevelTwoTextNode" presStyleLbl="node2" presStyleIdx="2" presStyleCnt="3" custScaleX="227362" custScaleY="96410" custLinFactX="100000" custLinFactNeighborX="143893" custLinFactNeighborY="12734">
        <dgm:presLayoutVars>
          <dgm:chPref val="3"/>
        </dgm:presLayoutVars>
      </dgm:prSet>
      <dgm:spPr/>
      <dgm:t>
        <a:bodyPr/>
        <a:lstStyle/>
        <a:p>
          <a:endParaRPr lang="fr-FR"/>
        </a:p>
      </dgm:t>
    </dgm:pt>
    <dgm:pt modelId="{33FE5960-D137-4D37-AD5E-56286953A3F1}" type="pres">
      <dgm:prSet presAssocID="{09C3940B-D25E-410B-88A6-CB2BDA0BD5A6}" presName="level3hierChild" presStyleCnt="0"/>
      <dgm:spPr/>
      <dgm:t>
        <a:bodyPr/>
        <a:lstStyle/>
        <a:p>
          <a:endParaRPr lang="fr-FR"/>
        </a:p>
      </dgm:t>
    </dgm:pt>
  </dgm:ptLst>
  <dgm:cxnLst>
    <dgm:cxn modelId="{6C8C5612-0D0A-4372-AB7C-256B0615D0CF}" type="presOf" srcId="{8E8B5155-F959-44B9-997D-720B26A0A06B}" destId="{809A67A2-7D98-4091-A49C-815C4D5F1BC1}" srcOrd="1" destOrd="0" presId="urn:microsoft.com/office/officeart/2005/8/layout/hierarchy2"/>
    <dgm:cxn modelId="{27E4FC9E-F221-4AFA-A427-0632B3908AC8}" type="presOf" srcId="{09C3940B-D25E-410B-88A6-CB2BDA0BD5A6}" destId="{A661C9BB-AD34-4DAB-BFF7-B6504496EBEB}" srcOrd="0" destOrd="0" presId="urn:microsoft.com/office/officeart/2005/8/layout/hierarchy2"/>
    <dgm:cxn modelId="{954E0546-5408-436F-A5FB-6E5E79B0A56C}" type="presOf" srcId="{A6DD1810-12F6-4319-B0CA-58210EF2D7B2}" destId="{20DC9D60-CEDD-427D-A4C6-DD73BF107AC8}" srcOrd="1" destOrd="0" presId="urn:microsoft.com/office/officeart/2005/8/layout/hierarchy2"/>
    <dgm:cxn modelId="{9400DA9F-483E-43DA-B509-DA8545DB4C1A}" srcId="{DC7EE4F0-0C6C-4FE4-8C1E-41D1A329A255}" destId="{6040FE00-A8B1-4D20-A68D-A2207B145186}" srcOrd="0" destOrd="0" parTransId="{CC982EE5-D1BF-405E-AC50-53576228A78E}" sibTransId="{76F965DE-487E-46D6-90ED-4BC8872B7A0E}"/>
    <dgm:cxn modelId="{DB7FBF33-29DD-4799-82F4-E09C6C113BFE}" type="presOf" srcId="{8E8B5155-F959-44B9-997D-720B26A0A06B}" destId="{08022B71-C85F-43ED-A84B-4B544A69B529}" srcOrd="0" destOrd="0" presId="urn:microsoft.com/office/officeart/2005/8/layout/hierarchy2"/>
    <dgm:cxn modelId="{4A4F6C2C-B0A2-405C-9720-28CC17BB6A65}" type="presOf" srcId="{DC7EE4F0-0C6C-4FE4-8C1E-41D1A329A255}" destId="{A82871DD-DB08-40B2-9887-770769403EEF}" srcOrd="0" destOrd="0" presId="urn:microsoft.com/office/officeart/2005/8/layout/hierarchy2"/>
    <dgm:cxn modelId="{44D7DCEF-2A2B-4E41-895E-20FACBB30501}" srcId="{6040FE00-A8B1-4D20-A68D-A2207B145186}" destId="{09C3940B-D25E-410B-88A6-CB2BDA0BD5A6}" srcOrd="2" destOrd="0" parTransId="{A6DD1810-12F6-4319-B0CA-58210EF2D7B2}" sibTransId="{C56F3703-125F-4FE2-BB2C-60372C55C62F}"/>
    <dgm:cxn modelId="{70F1298B-096D-4B9C-9A36-EC86BE21287F}" srcId="{6040FE00-A8B1-4D20-A68D-A2207B145186}" destId="{79CC8F4B-1BF1-495D-8699-DBA992890BAC}" srcOrd="0" destOrd="0" parTransId="{8E8B5155-F959-44B9-997D-720B26A0A06B}" sibTransId="{0D1018D3-45B8-403F-AD69-605D1F674C49}"/>
    <dgm:cxn modelId="{5BC70957-CA85-4233-80FF-E98DA3061135}" type="presOf" srcId="{FC81BBEB-5BFE-4C9A-A0D4-A9C0CD770C66}" destId="{D33FC83C-8574-4CB7-935F-6E592D98CAAC}" srcOrd="0" destOrd="0" presId="urn:microsoft.com/office/officeart/2005/8/layout/hierarchy2"/>
    <dgm:cxn modelId="{E5D81CA3-DD30-403F-B84B-00F6484B37A0}" type="presOf" srcId="{6040FE00-A8B1-4D20-A68D-A2207B145186}" destId="{26F46D82-4699-47E0-9AB0-EFFA828B9922}" srcOrd="0" destOrd="0" presId="urn:microsoft.com/office/officeart/2005/8/layout/hierarchy2"/>
    <dgm:cxn modelId="{FDFEBDB9-67A1-4375-A1C4-5B2D2362DCDA}" type="presOf" srcId="{79CC8F4B-1BF1-495D-8699-DBA992890BAC}" destId="{ED345BC6-E7FE-4DE3-B2B5-3DD129C8BE51}" srcOrd="0" destOrd="0" presId="urn:microsoft.com/office/officeart/2005/8/layout/hierarchy2"/>
    <dgm:cxn modelId="{5F232822-5F69-4705-B080-CFC03D01155B}" type="presOf" srcId="{F76B3FC8-44A4-42A0-B08B-97BEE81F0366}" destId="{980ED604-4C14-4E1A-AA1A-12D2D459DDA8}" srcOrd="1" destOrd="0" presId="urn:microsoft.com/office/officeart/2005/8/layout/hierarchy2"/>
    <dgm:cxn modelId="{09CE4160-1FB9-4275-93E0-8FFCB453FB95}" srcId="{6040FE00-A8B1-4D20-A68D-A2207B145186}" destId="{FC81BBEB-5BFE-4C9A-A0D4-A9C0CD770C66}" srcOrd="1" destOrd="0" parTransId="{F76B3FC8-44A4-42A0-B08B-97BEE81F0366}" sibTransId="{D354FCA6-FE4B-4020-9B7B-FBF3A5DE94DD}"/>
    <dgm:cxn modelId="{B82F9B40-3775-43BD-BF3F-2A95BB790BC1}" type="presOf" srcId="{A6DD1810-12F6-4319-B0CA-58210EF2D7B2}" destId="{4260B6CD-BF17-4512-992B-3542809CF597}" srcOrd="0" destOrd="0" presId="urn:microsoft.com/office/officeart/2005/8/layout/hierarchy2"/>
    <dgm:cxn modelId="{4359C3F1-815A-41CD-90ED-FA6EB27CBEBE}" type="presOf" srcId="{F76B3FC8-44A4-42A0-B08B-97BEE81F0366}" destId="{D22290AC-18CD-46DD-A76F-6D1D1DACE918}" srcOrd="0" destOrd="0" presId="urn:microsoft.com/office/officeart/2005/8/layout/hierarchy2"/>
    <dgm:cxn modelId="{C13284C6-659D-4E0F-AB3B-19979E2E1F01}" type="presParOf" srcId="{A82871DD-DB08-40B2-9887-770769403EEF}" destId="{DC39AB1B-F350-4FE3-B0D1-FB883530D944}" srcOrd="0" destOrd="0" presId="urn:microsoft.com/office/officeart/2005/8/layout/hierarchy2"/>
    <dgm:cxn modelId="{A74224CD-368E-4BC5-A158-ED08A51213FC}" type="presParOf" srcId="{DC39AB1B-F350-4FE3-B0D1-FB883530D944}" destId="{26F46D82-4699-47E0-9AB0-EFFA828B9922}" srcOrd="0" destOrd="0" presId="urn:microsoft.com/office/officeart/2005/8/layout/hierarchy2"/>
    <dgm:cxn modelId="{2CD6D867-1A42-4350-93F9-4B23AAADA467}" type="presParOf" srcId="{DC39AB1B-F350-4FE3-B0D1-FB883530D944}" destId="{4930184E-4694-465F-B040-9A92DBB08D28}" srcOrd="1" destOrd="0" presId="urn:microsoft.com/office/officeart/2005/8/layout/hierarchy2"/>
    <dgm:cxn modelId="{F15C44A6-B872-45C7-A1CA-6D2475BF084B}" type="presParOf" srcId="{4930184E-4694-465F-B040-9A92DBB08D28}" destId="{08022B71-C85F-43ED-A84B-4B544A69B529}" srcOrd="0" destOrd="0" presId="urn:microsoft.com/office/officeart/2005/8/layout/hierarchy2"/>
    <dgm:cxn modelId="{2BD96153-CECC-4613-B88B-96C1A3F39EAD}" type="presParOf" srcId="{08022B71-C85F-43ED-A84B-4B544A69B529}" destId="{809A67A2-7D98-4091-A49C-815C4D5F1BC1}" srcOrd="0" destOrd="0" presId="urn:microsoft.com/office/officeart/2005/8/layout/hierarchy2"/>
    <dgm:cxn modelId="{65F679EA-D258-47D7-9E77-46F0F3E44B0B}" type="presParOf" srcId="{4930184E-4694-465F-B040-9A92DBB08D28}" destId="{C9AB5535-01DF-4427-BDAE-2880BE5A7A99}" srcOrd="1" destOrd="0" presId="urn:microsoft.com/office/officeart/2005/8/layout/hierarchy2"/>
    <dgm:cxn modelId="{B7BDE54C-11A1-460A-9E61-C8A896878D43}" type="presParOf" srcId="{C9AB5535-01DF-4427-BDAE-2880BE5A7A99}" destId="{ED345BC6-E7FE-4DE3-B2B5-3DD129C8BE51}" srcOrd="0" destOrd="0" presId="urn:microsoft.com/office/officeart/2005/8/layout/hierarchy2"/>
    <dgm:cxn modelId="{ACD5A1F3-AB61-451F-9D21-4AC39EC95DB2}" type="presParOf" srcId="{C9AB5535-01DF-4427-BDAE-2880BE5A7A99}" destId="{97822839-3803-4449-B793-51CE2467E60B}" srcOrd="1" destOrd="0" presId="urn:microsoft.com/office/officeart/2005/8/layout/hierarchy2"/>
    <dgm:cxn modelId="{FB1E0A56-4B5E-454B-90FB-427953260A66}" type="presParOf" srcId="{4930184E-4694-465F-B040-9A92DBB08D28}" destId="{D22290AC-18CD-46DD-A76F-6D1D1DACE918}" srcOrd="2" destOrd="0" presId="urn:microsoft.com/office/officeart/2005/8/layout/hierarchy2"/>
    <dgm:cxn modelId="{38AD930D-60AA-40B8-9DA1-612A0A494DF0}" type="presParOf" srcId="{D22290AC-18CD-46DD-A76F-6D1D1DACE918}" destId="{980ED604-4C14-4E1A-AA1A-12D2D459DDA8}" srcOrd="0" destOrd="0" presId="urn:microsoft.com/office/officeart/2005/8/layout/hierarchy2"/>
    <dgm:cxn modelId="{876E3590-4953-4E90-A39A-C9E3915109BC}" type="presParOf" srcId="{4930184E-4694-465F-B040-9A92DBB08D28}" destId="{F5C1530E-CC93-47ED-A138-FCF50C5EFE81}" srcOrd="3" destOrd="0" presId="urn:microsoft.com/office/officeart/2005/8/layout/hierarchy2"/>
    <dgm:cxn modelId="{9BB5FD56-3BBD-4CAD-A3CA-EFBC482177EA}" type="presParOf" srcId="{F5C1530E-CC93-47ED-A138-FCF50C5EFE81}" destId="{D33FC83C-8574-4CB7-935F-6E592D98CAAC}" srcOrd="0" destOrd="0" presId="urn:microsoft.com/office/officeart/2005/8/layout/hierarchy2"/>
    <dgm:cxn modelId="{703E9C35-9738-4922-AEEA-A193DD3DDC64}" type="presParOf" srcId="{F5C1530E-CC93-47ED-A138-FCF50C5EFE81}" destId="{2A64D1E1-61DD-45AF-BC46-A00DA56EB61F}" srcOrd="1" destOrd="0" presId="urn:microsoft.com/office/officeart/2005/8/layout/hierarchy2"/>
    <dgm:cxn modelId="{12478A25-2E97-4441-BB3A-43618D08F26D}" type="presParOf" srcId="{4930184E-4694-465F-B040-9A92DBB08D28}" destId="{4260B6CD-BF17-4512-992B-3542809CF597}" srcOrd="4" destOrd="0" presId="urn:microsoft.com/office/officeart/2005/8/layout/hierarchy2"/>
    <dgm:cxn modelId="{F3E2A9AD-9DE8-4AE4-B11B-E2C6A222D726}" type="presParOf" srcId="{4260B6CD-BF17-4512-992B-3542809CF597}" destId="{20DC9D60-CEDD-427D-A4C6-DD73BF107AC8}" srcOrd="0" destOrd="0" presId="urn:microsoft.com/office/officeart/2005/8/layout/hierarchy2"/>
    <dgm:cxn modelId="{136EE6EC-76AD-46BD-80CD-3B4B4E22AFB3}" type="presParOf" srcId="{4930184E-4694-465F-B040-9A92DBB08D28}" destId="{CD5FC97B-C3D3-4244-BEE9-DCAA2B2C8E9C}" srcOrd="5" destOrd="0" presId="urn:microsoft.com/office/officeart/2005/8/layout/hierarchy2"/>
    <dgm:cxn modelId="{18790D02-3F3C-4E79-9B2A-5E293EF5E06F}" type="presParOf" srcId="{CD5FC97B-C3D3-4244-BEE9-DCAA2B2C8E9C}" destId="{A661C9BB-AD34-4DAB-BFF7-B6504496EBEB}" srcOrd="0" destOrd="0" presId="urn:microsoft.com/office/officeart/2005/8/layout/hierarchy2"/>
    <dgm:cxn modelId="{5E4C8B9B-10E3-4587-9D51-EABB3B012238}" type="presParOf" srcId="{CD5FC97B-C3D3-4244-BEE9-DCAA2B2C8E9C}" destId="{33FE5960-D137-4D37-AD5E-56286953A3F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7EE4F0-0C6C-4FE4-8C1E-41D1A329A255}" type="doc">
      <dgm:prSet loTypeId="urn:microsoft.com/office/officeart/2005/8/layout/hierarchy2" loCatId="hierarchy" qsTypeId="urn:microsoft.com/office/officeart/2005/8/quickstyle/simple1" qsCatId="simple" csTypeId="urn:microsoft.com/office/officeart/2005/8/colors/accent2_2" csCatId="accent2" phldr="1"/>
      <dgm:spPr/>
      <dgm:t>
        <a:bodyPr/>
        <a:lstStyle/>
        <a:p>
          <a:endParaRPr lang="fr-FR"/>
        </a:p>
      </dgm:t>
    </dgm:pt>
    <dgm:pt modelId="{5FC0BF79-514F-4E65-803E-F2D9FA6B69E3}">
      <dgm:prSet phldrT="[Texte]"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fr-FR" sz="1600" b="1" smtClean="0">
              <a:latin typeface="Helvetica" panose="020B0604020202020204" pitchFamily="34" charset="0"/>
              <a:cs typeface="Helvetica" panose="020B0604020202020204" pitchFamily="34" charset="0"/>
            </a:rPr>
            <a:t>BODY&amp;SOUL</a:t>
          </a:r>
          <a:endParaRPr lang="fr-FR" sz="1600" b="1" dirty="0">
            <a:latin typeface="Helvetica" panose="020B0604020202020204" pitchFamily="34" charset="0"/>
            <a:cs typeface="Helvetica" panose="020B0604020202020204" pitchFamily="34" charset="0"/>
          </a:endParaRPr>
        </a:p>
      </dgm:t>
    </dgm:pt>
    <dgm:pt modelId="{38EABAEC-9810-4693-9DA2-CE1B4B6CB8C5}" type="parTrans" cxnId="{EC727799-368C-4E7D-9DFE-F43C29BD572F}">
      <dgm:prSet custT="1">
        <dgm:style>
          <a:lnRef idx="1">
            <a:schemeClr val="accent4"/>
          </a:lnRef>
          <a:fillRef idx="0">
            <a:schemeClr val="accent4"/>
          </a:fillRef>
          <a:effectRef idx="0">
            <a:schemeClr val="accent4"/>
          </a:effectRef>
          <a:fontRef idx="minor">
            <a:schemeClr val="tx1"/>
          </a:fontRef>
        </dgm:style>
      </dgm:prSet>
      <dgm:spPr/>
      <dgm:t>
        <a:bodyPr/>
        <a:lstStyle/>
        <a:p>
          <a:endParaRPr lang="fr-FR" sz="1200" b="1">
            <a:latin typeface="Helvetica" panose="020B0604020202020204" pitchFamily="34" charset="0"/>
            <a:cs typeface="Helvetica" panose="020B0604020202020204" pitchFamily="34" charset="0"/>
          </a:endParaRPr>
        </a:p>
      </dgm:t>
    </dgm:pt>
    <dgm:pt modelId="{EF747DD2-CF4B-463C-8CBE-F61CD9366D53}" type="sibTrans" cxnId="{EC727799-368C-4E7D-9DFE-F43C29BD572F}">
      <dgm:prSet/>
      <dgm:spPr/>
      <dgm:t>
        <a:bodyPr/>
        <a:lstStyle/>
        <a:p>
          <a:endParaRPr lang="fr-FR" sz="1200" b="1">
            <a:latin typeface="Helvetica" panose="020B0604020202020204" pitchFamily="34" charset="0"/>
            <a:cs typeface="Helvetica" panose="020B0604020202020204" pitchFamily="34" charset="0"/>
          </a:endParaRPr>
        </a:p>
      </dgm:t>
    </dgm:pt>
    <dgm:pt modelId="{73191C4D-705D-466E-9ACD-5BE6CC3EBB2E}">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fr-FR" sz="1200" b="1" dirty="0" smtClean="0">
              <a:latin typeface="Helvetica" panose="020B0604020202020204" pitchFamily="34" charset="0"/>
              <a:cs typeface="Helvetica" panose="020B0604020202020204" pitchFamily="34" charset="0"/>
            </a:rPr>
            <a:t>Sophrologie</a:t>
          </a:r>
          <a:endParaRPr lang="fr-FR" sz="1200" b="1" dirty="0">
            <a:latin typeface="Helvetica" panose="020B0604020202020204" pitchFamily="34" charset="0"/>
            <a:cs typeface="Helvetica" panose="020B0604020202020204" pitchFamily="34" charset="0"/>
          </a:endParaRPr>
        </a:p>
      </dgm:t>
    </dgm:pt>
    <dgm:pt modelId="{62E9CCBA-F0C2-4884-BE7E-FF43B67116B3}" type="parTrans" cxnId="{DF396E06-B529-4DCC-831E-34B201830912}">
      <dgm:prSet custT="1">
        <dgm:style>
          <a:lnRef idx="2">
            <a:schemeClr val="accent4"/>
          </a:lnRef>
          <a:fillRef idx="0">
            <a:schemeClr val="accent4"/>
          </a:fillRef>
          <a:effectRef idx="1">
            <a:schemeClr val="accent4"/>
          </a:effectRef>
          <a:fontRef idx="minor">
            <a:schemeClr val="tx1"/>
          </a:fontRef>
        </dgm:style>
      </dgm:prSet>
      <dgm:spPr/>
      <dgm:t>
        <a:bodyPr/>
        <a:lstStyle/>
        <a:p>
          <a:endParaRPr lang="fr-FR" sz="1200" b="1">
            <a:latin typeface="Helvetica" panose="020B0604020202020204" pitchFamily="34" charset="0"/>
            <a:cs typeface="Helvetica" panose="020B0604020202020204" pitchFamily="34" charset="0"/>
          </a:endParaRPr>
        </a:p>
      </dgm:t>
    </dgm:pt>
    <dgm:pt modelId="{A20881F9-5B12-40E8-924D-5B67A0C69EE4}" type="sibTrans" cxnId="{DF396E06-B529-4DCC-831E-34B201830912}">
      <dgm:prSet/>
      <dgm:spPr/>
      <dgm:t>
        <a:bodyPr/>
        <a:lstStyle/>
        <a:p>
          <a:endParaRPr lang="fr-FR" sz="1200" b="1">
            <a:latin typeface="Helvetica" panose="020B0604020202020204" pitchFamily="34" charset="0"/>
            <a:cs typeface="Helvetica" panose="020B0604020202020204" pitchFamily="34" charset="0"/>
          </a:endParaRPr>
        </a:p>
      </dgm:t>
    </dgm:pt>
    <dgm:pt modelId="{55138B6B-5262-4BEE-9F26-C1FB5E4149F3}">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fr-FR" sz="1200" b="1" dirty="0" smtClean="0">
              <a:latin typeface="Helvetica" panose="020B0604020202020204" pitchFamily="34" charset="0"/>
              <a:cs typeface="Helvetica" panose="020B0604020202020204" pitchFamily="34" charset="0"/>
            </a:rPr>
            <a:t>Massothérapie</a:t>
          </a:r>
          <a:endParaRPr lang="fr-FR" sz="1200" b="1" dirty="0">
            <a:latin typeface="Helvetica" panose="020B0604020202020204" pitchFamily="34" charset="0"/>
            <a:cs typeface="Helvetica" panose="020B0604020202020204" pitchFamily="34" charset="0"/>
          </a:endParaRPr>
        </a:p>
      </dgm:t>
    </dgm:pt>
    <dgm:pt modelId="{BB612114-89B6-455D-BFA6-EDBA18CF964E}" type="parTrans" cxnId="{DAD1A279-B933-4107-B816-BDBA2E0E41D3}">
      <dgm:prSet custT="1">
        <dgm:style>
          <a:lnRef idx="2">
            <a:schemeClr val="accent4"/>
          </a:lnRef>
          <a:fillRef idx="0">
            <a:schemeClr val="accent4"/>
          </a:fillRef>
          <a:effectRef idx="1">
            <a:schemeClr val="accent4"/>
          </a:effectRef>
          <a:fontRef idx="minor">
            <a:schemeClr val="tx1"/>
          </a:fontRef>
        </dgm:style>
      </dgm:prSet>
      <dgm:spPr/>
      <dgm:t>
        <a:bodyPr/>
        <a:lstStyle/>
        <a:p>
          <a:endParaRPr lang="fr-FR" sz="1200" b="1">
            <a:latin typeface="Helvetica" panose="020B0604020202020204" pitchFamily="34" charset="0"/>
            <a:cs typeface="Helvetica" panose="020B0604020202020204" pitchFamily="34" charset="0"/>
          </a:endParaRPr>
        </a:p>
      </dgm:t>
    </dgm:pt>
    <dgm:pt modelId="{00E437D2-D43A-46B5-89EC-80B03A63E78D}" type="sibTrans" cxnId="{DAD1A279-B933-4107-B816-BDBA2E0E41D3}">
      <dgm:prSet/>
      <dgm:spPr/>
      <dgm:t>
        <a:bodyPr/>
        <a:lstStyle/>
        <a:p>
          <a:endParaRPr lang="fr-FR" sz="1200" b="1">
            <a:latin typeface="Helvetica" panose="020B0604020202020204" pitchFamily="34" charset="0"/>
            <a:cs typeface="Helvetica" panose="020B0604020202020204" pitchFamily="34" charset="0"/>
          </a:endParaRPr>
        </a:p>
      </dgm:t>
    </dgm:pt>
    <dgm:pt modelId="{2EA271EB-0C7D-45E5-BB80-C558B5333C77}">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fr-FR" sz="1200" b="1" dirty="0" smtClean="0">
              <a:latin typeface="Helvetica" panose="020B0604020202020204" pitchFamily="34" charset="0"/>
              <a:cs typeface="Helvetica" panose="020B0604020202020204" pitchFamily="34" charset="0"/>
            </a:rPr>
            <a:t>Activité physique</a:t>
          </a:r>
          <a:endParaRPr lang="fr-FR" sz="1200" b="1" dirty="0">
            <a:latin typeface="Helvetica" panose="020B0604020202020204" pitchFamily="34" charset="0"/>
            <a:cs typeface="Helvetica" panose="020B0604020202020204" pitchFamily="34" charset="0"/>
          </a:endParaRPr>
        </a:p>
      </dgm:t>
    </dgm:pt>
    <dgm:pt modelId="{3FAE87E2-4013-4049-AFC6-A272D1450B8E}" type="parTrans" cxnId="{BFFDC5C7-CCFF-4DC3-B0D0-896EE69D9E62}">
      <dgm:prSet custT="1">
        <dgm:style>
          <a:lnRef idx="2">
            <a:schemeClr val="accent4"/>
          </a:lnRef>
          <a:fillRef idx="0">
            <a:schemeClr val="accent4"/>
          </a:fillRef>
          <a:effectRef idx="1">
            <a:schemeClr val="accent4"/>
          </a:effectRef>
          <a:fontRef idx="minor">
            <a:schemeClr val="tx1"/>
          </a:fontRef>
        </dgm:style>
      </dgm:prSet>
      <dgm:spPr/>
      <dgm:t>
        <a:bodyPr/>
        <a:lstStyle/>
        <a:p>
          <a:endParaRPr lang="fr-FR" sz="1200" b="1">
            <a:latin typeface="Helvetica" panose="020B0604020202020204" pitchFamily="34" charset="0"/>
            <a:cs typeface="Helvetica" panose="020B0604020202020204" pitchFamily="34" charset="0"/>
          </a:endParaRPr>
        </a:p>
      </dgm:t>
    </dgm:pt>
    <dgm:pt modelId="{8E3A8598-81D8-4AA7-8A81-51AB670DFE55}" type="sibTrans" cxnId="{BFFDC5C7-CCFF-4DC3-B0D0-896EE69D9E62}">
      <dgm:prSet/>
      <dgm:spPr/>
      <dgm:t>
        <a:bodyPr/>
        <a:lstStyle/>
        <a:p>
          <a:endParaRPr lang="fr-FR" sz="1200" b="1">
            <a:latin typeface="Helvetica" panose="020B0604020202020204" pitchFamily="34" charset="0"/>
            <a:cs typeface="Helvetica" panose="020B0604020202020204" pitchFamily="34" charset="0"/>
          </a:endParaRPr>
        </a:p>
      </dgm:t>
    </dgm:pt>
    <dgm:pt modelId="{A82871DD-DB08-40B2-9887-770769403EEF}" type="pres">
      <dgm:prSet presAssocID="{DC7EE4F0-0C6C-4FE4-8C1E-41D1A329A255}" presName="diagram" presStyleCnt="0">
        <dgm:presLayoutVars>
          <dgm:chPref val="1"/>
          <dgm:dir/>
          <dgm:animOne val="branch"/>
          <dgm:animLvl val="lvl"/>
          <dgm:resizeHandles val="exact"/>
        </dgm:presLayoutVars>
      </dgm:prSet>
      <dgm:spPr/>
      <dgm:t>
        <a:bodyPr/>
        <a:lstStyle/>
        <a:p>
          <a:endParaRPr lang="fr-FR"/>
        </a:p>
      </dgm:t>
    </dgm:pt>
    <dgm:pt modelId="{E2492FAC-BC02-4FFC-B796-8928E34BD2E7}" type="pres">
      <dgm:prSet presAssocID="{5FC0BF79-514F-4E65-803E-F2D9FA6B69E3}" presName="root1" presStyleCnt="0"/>
      <dgm:spPr/>
    </dgm:pt>
    <dgm:pt modelId="{528BC29F-0561-4D37-9400-18378019EEDD}" type="pres">
      <dgm:prSet presAssocID="{5FC0BF79-514F-4E65-803E-F2D9FA6B69E3}" presName="LevelOneTextNode" presStyleLbl="node0" presStyleIdx="0" presStyleCnt="1">
        <dgm:presLayoutVars>
          <dgm:chPref val="3"/>
        </dgm:presLayoutVars>
      </dgm:prSet>
      <dgm:spPr/>
      <dgm:t>
        <a:bodyPr/>
        <a:lstStyle/>
        <a:p>
          <a:endParaRPr lang="fr-FR"/>
        </a:p>
      </dgm:t>
    </dgm:pt>
    <dgm:pt modelId="{4EE7F975-CD5C-4C63-9F17-77229CA3E203}" type="pres">
      <dgm:prSet presAssocID="{5FC0BF79-514F-4E65-803E-F2D9FA6B69E3}" presName="level2hierChild" presStyleCnt="0"/>
      <dgm:spPr/>
    </dgm:pt>
    <dgm:pt modelId="{AB873B99-0BA5-42DF-A221-383BD6272372}" type="pres">
      <dgm:prSet presAssocID="{62E9CCBA-F0C2-4884-BE7E-FF43B67116B3}" presName="conn2-1" presStyleLbl="parChTrans1D2" presStyleIdx="0" presStyleCnt="3"/>
      <dgm:spPr/>
      <dgm:t>
        <a:bodyPr/>
        <a:lstStyle/>
        <a:p>
          <a:endParaRPr lang="fr-FR"/>
        </a:p>
      </dgm:t>
    </dgm:pt>
    <dgm:pt modelId="{28F3B7B4-AD5C-47E5-B53C-BC84861D4F50}" type="pres">
      <dgm:prSet presAssocID="{62E9CCBA-F0C2-4884-BE7E-FF43B67116B3}" presName="connTx" presStyleLbl="parChTrans1D2" presStyleIdx="0" presStyleCnt="3"/>
      <dgm:spPr/>
      <dgm:t>
        <a:bodyPr/>
        <a:lstStyle/>
        <a:p>
          <a:endParaRPr lang="fr-FR"/>
        </a:p>
      </dgm:t>
    </dgm:pt>
    <dgm:pt modelId="{AD9D3FD0-B3EF-47F9-8FF0-095E124D3B97}" type="pres">
      <dgm:prSet presAssocID="{73191C4D-705D-466E-9ACD-5BE6CC3EBB2E}" presName="root2" presStyleCnt="0"/>
      <dgm:spPr/>
      <dgm:t>
        <a:bodyPr/>
        <a:lstStyle/>
        <a:p>
          <a:endParaRPr lang="fr-FR"/>
        </a:p>
      </dgm:t>
    </dgm:pt>
    <dgm:pt modelId="{AA9F1AB4-4239-411E-889D-EDA33EEAC7E6}" type="pres">
      <dgm:prSet presAssocID="{73191C4D-705D-466E-9ACD-5BE6CC3EBB2E}" presName="LevelTwoTextNode" presStyleLbl="node2" presStyleIdx="0" presStyleCnt="3" custScaleX="228353" custScaleY="104576" custLinFactNeighborX="-13321" custLinFactNeighborY="-77">
        <dgm:presLayoutVars>
          <dgm:chPref val="3"/>
        </dgm:presLayoutVars>
      </dgm:prSet>
      <dgm:spPr/>
      <dgm:t>
        <a:bodyPr/>
        <a:lstStyle/>
        <a:p>
          <a:endParaRPr lang="fr-FR"/>
        </a:p>
      </dgm:t>
    </dgm:pt>
    <dgm:pt modelId="{4FE45D14-0AD8-48CA-AB62-D192A64B8E0F}" type="pres">
      <dgm:prSet presAssocID="{73191C4D-705D-466E-9ACD-5BE6CC3EBB2E}" presName="level3hierChild" presStyleCnt="0"/>
      <dgm:spPr/>
      <dgm:t>
        <a:bodyPr/>
        <a:lstStyle/>
        <a:p>
          <a:endParaRPr lang="fr-FR"/>
        </a:p>
      </dgm:t>
    </dgm:pt>
    <dgm:pt modelId="{853822B1-A840-49EC-801F-F84650C0C59E}" type="pres">
      <dgm:prSet presAssocID="{BB612114-89B6-455D-BFA6-EDBA18CF964E}" presName="conn2-1" presStyleLbl="parChTrans1D2" presStyleIdx="1" presStyleCnt="3"/>
      <dgm:spPr/>
      <dgm:t>
        <a:bodyPr/>
        <a:lstStyle/>
        <a:p>
          <a:endParaRPr lang="fr-FR"/>
        </a:p>
      </dgm:t>
    </dgm:pt>
    <dgm:pt modelId="{7C3B1FC8-1303-4263-8808-C4E8F2759139}" type="pres">
      <dgm:prSet presAssocID="{BB612114-89B6-455D-BFA6-EDBA18CF964E}" presName="connTx" presStyleLbl="parChTrans1D2" presStyleIdx="1" presStyleCnt="3"/>
      <dgm:spPr/>
      <dgm:t>
        <a:bodyPr/>
        <a:lstStyle/>
        <a:p>
          <a:endParaRPr lang="fr-FR"/>
        </a:p>
      </dgm:t>
    </dgm:pt>
    <dgm:pt modelId="{6B09DA32-2B6C-4516-AB46-C30071B216C6}" type="pres">
      <dgm:prSet presAssocID="{55138B6B-5262-4BEE-9F26-C1FB5E4149F3}" presName="root2" presStyleCnt="0"/>
      <dgm:spPr/>
      <dgm:t>
        <a:bodyPr/>
        <a:lstStyle/>
        <a:p>
          <a:endParaRPr lang="fr-FR"/>
        </a:p>
      </dgm:t>
    </dgm:pt>
    <dgm:pt modelId="{CCADB477-3405-4260-ABF7-F45819EF6F69}" type="pres">
      <dgm:prSet presAssocID="{55138B6B-5262-4BEE-9F26-C1FB5E4149F3}" presName="LevelTwoTextNode" presStyleLbl="node2" presStyleIdx="1" presStyleCnt="3" custScaleX="228353" custScaleY="104576" custLinFactNeighborX="-13321" custLinFactNeighborY="-1336">
        <dgm:presLayoutVars>
          <dgm:chPref val="3"/>
        </dgm:presLayoutVars>
      </dgm:prSet>
      <dgm:spPr/>
      <dgm:t>
        <a:bodyPr/>
        <a:lstStyle/>
        <a:p>
          <a:endParaRPr lang="fr-FR"/>
        </a:p>
      </dgm:t>
    </dgm:pt>
    <dgm:pt modelId="{4AF56ECD-68B6-40A7-8059-33942AC14CDF}" type="pres">
      <dgm:prSet presAssocID="{55138B6B-5262-4BEE-9F26-C1FB5E4149F3}" presName="level3hierChild" presStyleCnt="0"/>
      <dgm:spPr/>
      <dgm:t>
        <a:bodyPr/>
        <a:lstStyle/>
        <a:p>
          <a:endParaRPr lang="fr-FR"/>
        </a:p>
      </dgm:t>
    </dgm:pt>
    <dgm:pt modelId="{6F824771-F90A-498A-B761-BE83322C82CC}" type="pres">
      <dgm:prSet presAssocID="{3FAE87E2-4013-4049-AFC6-A272D1450B8E}" presName="conn2-1" presStyleLbl="parChTrans1D2" presStyleIdx="2" presStyleCnt="3"/>
      <dgm:spPr/>
      <dgm:t>
        <a:bodyPr/>
        <a:lstStyle/>
        <a:p>
          <a:endParaRPr lang="fr-FR"/>
        </a:p>
      </dgm:t>
    </dgm:pt>
    <dgm:pt modelId="{E4B4A594-19AB-4240-AAEC-33E5C966E4B0}" type="pres">
      <dgm:prSet presAssocID="{3FAE87E2-4013-4049-AFC6-A272D1450B8E}" presName="connTx" presStyleLbl="parChTrans1D2" presStyleIdx="2" presStyleCnt="3"/>
      <dgm:spPr/>
      <dgm:t>
        <a:bodyPr/>
        <a:lstStyle/>
        <a:p>
          <a:endParaRPr lang="fr-FR"/>
        </a:p>
      </dgm:t>
    </dgm:pt>
    <dgm:pt modelId="{4E2566ED-86E6-4ED1-A491-A903B7093A97}" type="pres">
      <dgm:prSet presAssocID="{2EA271EB-0C7D-45E5-BB80-C558B5333C77}" presName="root2" presStyleCnt="0"/>
      <dgm:spPr/>
      <dgm:t>
        <a:bodyPr/>
        <a:lstStyle/>
        <a:p>
          <a:endParaRPr lang="fr-FR"/>
        </a:p>
      </dgm:t>
    </dgm:pt>
    <dgm:pt modelId="{81CD3078-0D04-4E0F-946B-678E6FBD3796}" type="pres">
      <dgm:prSet presAssocID="{2EA271EB-0C7D-45E5-BB80-C558B5333C77}" presName="LevelTwoTextNode" presStyleLbl="node2" presStyleIdx="2" presStyleCnt="3" custScaleX="228353" custScaleY="104576" custLinFactNeighborX="-13321" custLinFactNeighborY="-2594">
        <dgm:presLayoutVars>
          <dgm:chPref val="3"/>
        </dgm:presLayoutVars>
      </dgm:prSet>
      <dgm:spPr/>
      <dgm:t>
        <a:bodyPr/>
        <a:lstStyle/>
        <a:p>
          <a:endParaRPr lang="fr-FR"/>
        </a:p>
      </dgm:t>
    </dgm:pt>
    <dgm:pt modelId="{5AF8F169-E882-4B1F-8653-B06D55C48035}" type="pres">
      <dgm:prSet presAssocID="{2EA271EB-0C7D-45E5-BB80-C558B5333C77}" presName="level3hierChild" presStyleCnt="0"/>
      <dgm:spPr/>
      <dgm:t>
        <a:bodyPr/>
        <a:lstStyle/>
        <a:p>
          <a:endParaRPr lang="fr-FR"/>
        </a:p>
      </dgm:t>
    </dgm:pt>
  </dgm:ptLst>
  <dgm:cxnLst>
    <dgm:cxn modelId="{37747906-D565-46C2-BFE4-824795F82FC1}" type="presOf" srcId="{2EA271EB-0C7D-45E5-BB80-C558B5333C77}" destId="{81CD3078-0D04-4E0F-946B-678E6FBD3796}" srcOrd="0" destOrd="0" presId="urn:microsoft.com/office/officeart/2005/8/layout/hierarchy2"/>
    <dgm:cxn modelId="{DAD1A279-B933-4107-B816-BDBA2E0E41D3}" srcId="{5FC0BF79-514F-4E65-803E-F2D9FA6B69E3}" destId="{55138B6B-5262-4BEE-9F26-C1FB5E4149F3}" srcOrd="1" destOrd="0" parTransId="{BB612114-89B6-455D-BFA6-EDBA18CF964E}" sibTransId="{00E437D2-D43A-46B5-89EC-80B03A63E78D}"/>
    <dgm:cxn modelId="{4A942E14-BB42-4983-9AB5-EF20E35718BD}" type="presOf" srcId="{55138B6B-5262-4BEE-9F26-C1FB5E4149F3}" destId="{CCADB477-3405-4260-ABF7-F45819EF6F69}" srcOrd="0" destOrd="0" presId="urn:microsoft.com/office/officeart/2005/8/layout/hierarchy2"/>
    <dgm:cxn modelId="{BFFDC5C7-CCFF-4DC3-B0D0-896EE69D9E62}" srcId="{5FC0BF79-514F-4E65-803E-F2D9FA6B69E3}" destId="{2EA271EB-0C7D-45E5-BB80-C558B5333C77}" srcOrd="2" destOrd="0" parTransId="{3FAE87E2-4013-4049-AFC6-A272D1450B8E}" sibTransId="{8E3A8598-81D8-4AA7-8A81-51AB670DFE55}"/>
    <dgm:cxn modelId="{A9290208-6E31-46CB-B304-BC4AE356C247}" type="presOf" srcId="{5FC0BF79-514F-4E65-803E-F2D9FA6B69E3}" destId="{528BC29F-0561-4D37-9400-18378019EEDD}" srcOrd="0" destOrd="0" presId="urn:microsoft.com/office/officeart/2005/8/layout/hierarchy2"/>
    <dgm:cxn modelId="{B9D2EE42-D115-415E-9328-2D2060755C00}" type="presOf" srcId="{73191C4D-705D-466E-9ACD-5BE6CC3EBB2E}" destId="{AA9F1AB4-4239-411E-889D-EDA33EEAC7E6}" srcOrd="0" destOrd="0" presId="urn:microsoft.com/office/officeart/2005/8/layout/hierarchy2"/>
    <dgm:cxn modelId="{072E90BF-0ACC-4423-A836-BCA8DB6E4F21}" type="presOf" srcId="{BB612114-89B6-455D-BFA6-EDBA18CF964E}" destId="{7C3B1FC8-1303-4263-8808-C4E8F2759139}" srcOrd="1" destOrd="0" presId="urn:microsoft.com/office/officeart/2005/8/layout/hierarchy2"/>
    <dgm:cxn modelId="{EC727799-368C-4E7D-9DFE-F43C29BD572F}" srcId="{DC7EE4F0-0C6C-4FE4-8C1E-41D1A329A255}" destId="{5FC0BF79-514F-4E65-803E-F2D9FA6B69E3}" srcOrd="0" destOrd="0" parTransId="{38EABAEC-9810-4693-9DA2-CE1B4B6CB8C5}" sibTransId="{EF747DD2-CF4B-463C-8CBE-F61CD9366D53}"/>
    <dgm:cxn modelId="{AAE881F8-F663-4BE5-BD2A-C63EFEE38C92}" type="presOf" srcId="{3FAE87E2-4013-4049-AFC6-A272D1450B8E}" destId="{E4B4A594-19AB-4240-AAEC-33E5C966E4B0}" srcOrd="1" destOrd="0" presId="urn:microsoft.com/office/officeart/2005/8/layout/hierarchy2"/>
    <dgm:cxn modelId="{6076780A-8EE6-4F26-B6E3-07A5CC483448}" type="presOf" srcId="{62E9CCBA-F0C2-4884-BE7E-FF43B67116B3}" destId="{AB873B99-0BA5-42DF-A221-383BD6272372}" srcOrd="0" destOrd="0" presId="urn:microsoft.com/office/officeart/2005/8/layout/hierarchy2"/>
    <dgm:cxn modelId="{94741392-604F-4B69-AEFE-C7E839734D84}" type="presOf" srcId="{DC7EE4F0-0C6C-4FE4-8C1E-41D1A329A255}" destId="{A82871DD-DB08-40B2-9887-770769403EEF}" srcOrd="0" destOrd="0" presId="urn:microsoft.com/office/officeart/2005/8/layout/hierarchy2"/>
    <dgm:cxn modelId="{3128D98C-32C6-4293-9B58-75974D88C165}" type="presOf" srcId="{62E9CCBA-F0C2-4884-BE7E-FF43B67116B3}" destId="{28F3B7B4-AD5C-47E5-B53C-BC84861D4F50}" srcOrd="1" destOrd="0" presId="urn:microsoft.com/office/officeart/2005/8/layout/hierarchy2"/>
    <dgm:cxn modelId="{DF396E06-B529-4DCC-831E-34B201830912}" srcId="{5FC0BF79-514F-4E65-803E-F2D9FA6B69E3}" destId="{73191C4D-705D-466E-9ACD-5BE6CC3EBB2E}" srcOrd="0" destOrd="0" parTransId="{62E9CCBA-F0C2-4884-BE7E-FF43B67116B3}" sibTransId="{A20881F9-5B12-40E8-924D-5B67A0C69EE4}"/>
    <dgm:cxn modelId="{2C582CA8-DA7C-4360-86A2-A18E2866A161}" type="presOf" srcId="{BB612114-89B6-455D-BFA6-EDBA18CF964E}" destId="{853822B1-A840-49EC-801F-F84650C0C59E}" srcOrd="0" destOrd="0" presId="urn:microsoft.com/office/officeart/2005/8/layout/hierarchy2"/>
    <dgm:cxn modelId="{4AFB5C43-539E-4429-8B32-BECFF3496FB1}" type="presOf" srcId="{3FAE87E2-4013-4049-AFC6-A272D1450B8E}" destId="{6F824771-F90A-498A-B761-BE83322C82CC}" srcOrd="0" destOrd="0" presId="urn:microsoft.com/office/officeart/2005/8/layout/hierarchy2"/>
    <dgm:cxn modelId="{8B5073A0-E7C5-411E-919A-28601B95124A}" type="presParOf" srcId="{A82871DD-DB08-40B2-9887-770769403EEF}" destId="{E2492FAC-BC02-4FFC-B796-8928E34BD2E7}" srcOrd="0" destOrd="0" presId="urn:microsoft.com/office/officeart/2005/8/layout/hierarchy2"/>
    <dgm:cxn modelId="{254DDA16-6253-435D-978D-7D5F4EBD222D}" type="presParOf" srcId="{E2492FAC-BC02-4FFC-B796-8928E34BD2E7}" destId="{528BC29F-0561-4D37-9400-18378019EEDD}" srcOrd="0" destOrd="0" presId="urn:microsoft.com/office/officeart/2005/8/layout/hierarchy2"/>
    <dgm:cxn modelId="{08016DA6-047D-4CCA-95DA-C24E0CF0C10F}" type="presParOf" srcId="{E2492FAC-BC02-4FFC-B796-8928E34BD2E7}" destId="{4EE7F975-CD5C-4C63-9F17-77229CA3E203}" srcOrd="1" destOrd="0" presId="urn:microsoft.com/office/officeart/2005/8/layout/hierarchy2"/>
    <dgm:cxn modelId="{7541B873-5691-4784-A9CC-755E2C4CF2A0}" type="presParOf" srcId="{4EE7F975-CD5C-4C63-9F17-77229CA3E203}" destId="{AB873B99-0BA5-42DF-A221-383BD6272372}" srcOrd="0" destOrd="0" presId="urn:microsoft.com/office/officeart/2005/8/layout/hierarchy2"/>
    <dgm:cxn modelId="{19CC39F5-94F6-43C1-9141-5F16E1A3CB67}" type="presParOf" srcId="{AB873B99-0BA5-42DF-A221-383BD6272372}" destId="{28F3B7B4-AD5C-47E5-B53C-BC84861D4F50}" srcOrd="0" destOrd="0" presId="urn:microsoft.com/office/officeart/2005/8/layout/hierarchy2"/>
    <dgm:cxn modelId="{78B123F5-69F1-40BD-AF59-DFBAD718039D}" type="presParOf" srcId="{4EE7F975-CD5C-4C63-9F17-77229CA3E203}" destId="{AD9D3FD0-B3EF-47F9-8FF0-095E124D3B97}" srcOrd="1" destOrd="0" presId="urn:microsoft.com/office/officeart/2005/8/layout/hierarchy2"/>
    <dgm:cxn modelId="{7318E88C-6034-4D75-BA6D-D666E2A26159}" type="presParOf" srcId="{AD9D3FD0-B3EF-47F9-8FF0-095E124D3B97}" destId="{AA9F1AB4-4239-411E-889D-EDA33EEAC7E6}" srcOrd="0" destOrd="0" presId="urn:microsoft.com/office/officeart/2005/8/layout/hierarchy2"/>
    <dgm:cxn modelId="{E89261E7-A088-437B-BDF1-F57273FB85BD}" type="presParOf" srcId="{AD9D3FD0-B3EF-47F9-8FF0-095E124D3B97}" destId="{4FE45D14-0AD8-48CA-AB62-D192A64B8E0F}" srcOrd="1" destOrd="0" presId="urn:microsoft.com/office/officeart/2005/8/layout/hierarchy2"/>
    <dgm:cxn modelId="{4639419A-2D0D-4FE9-8AC7-A93EBF45162E}" type="presParOf" srcId="{4EE7F975-CD5C-4C63-9F17-77229CA3E203}" destId="{853822B1-A840-49EC-801F-F84650C0C59E}" srcOrd="2" destOrd="0" presId="urn:microsoft.com/office/officeart/2005/8/layout/hierarchy2"/>
    <dgm:cxn modelId="{0F843710-B47B-4F76-AE09-563FB8C2CC7C}" type="presParOf" srcId="{853822B1-A840-49EC-801F-F84650C0C59E}" destId="{7C3B1FC8-1303-4263-8808-C4E8F2759139}" srcOrd="0" destOrd="0" presId="urn:microsoft.com/office/officeart/2005/8/layout/hierarchy2"/>
    <dgm:cxn modelId="{E3802D00-81EA-4B4D-A65E-1BDBBE65C11F}" type="presParOf" srcId="{4EE7F975-CD5C-4C63-9F17-77229CA3E203}" destId="{6B09DA32-2B6C-4516-AB46-C30071B216C6}" srcOrd="3" destOrd="0" presId="urn:microsoft.com/office/officeart/2005/8/layout/hierarchy2"/>
    <dgm:cxn modelId="{32559188-FB6B-4852-95AD-4BB12AD075F4}" type="presParOf" srcId="{6B09DA32-2B6C-4516-AB46-C30071B216C6}" destId="{CCADB477-3405-4260-ABF7-F45819EF6F69}" srcOrd="0" destOrd="0" presId="urn:microsoft.com/office/officeart/2005/8/layout/hierarchy2"/>
    <dgm:cxn modelId="{706349B2-C9ED-4E5C-9FFB-672B3F6E1A51}" type="presParOf" srcId="{6B09DA32-2B6C-4516-AB46-C30071B216C6}" destId="{4AF56ECD-68B6-40A7-8059-33942AC14CDF}" srcOrd="1" destOrd="0" presId="urn:microsoft.com/office/officeart/2005/8/layout/hierarchy2"/>
    <dgm:cxn modelId="{97F6473C-F524-4EED-B370-1ED36A172F77}" type="presParOf" srcId="{4EE7F975-CD5C-4C63-9F17-77229CA3E203}" destId="{6F824771-F90A-498A-B761-BE83322C82CC}" srcOrd="4" destOrd="0" presId="urn:microsoft.com/office/officeart/2005/8/layout/hierarchy2"/>
    <dgm:cxn modelId="{7501DCA5-04B2-46CF-A268-2C7875F531FF}" type="presParOf" srcId="{6F824771-F90A-498A-B761-BE83322C82CC}" destId="{E4B4A594-19AB-4240-AAEC-33E5C966E4B0}" srcOrd="0" destOrd="0" presId="urn:microsoft.com/office/officeart/2005/8/layout/hierarchy2"/>
    <dgm:cxn modelId="{1C4E4D74-2DD9-4EF2-B29F-5D87BFCBA8B2}" type="presParOf" srcId="{4EE7F975-CD5C-4C63-9F17-77229CA3E203}" destId="{4E2566ED-86E6-4ED1-A491-A903B7093A97}" srcOrd="5" destOrd="0" presId="urn:microsoft.com/office/officeart/2005/8/layout/hierarchy2"/>
    <dgm:cxn modelId="{D5E0079C-5D61-406B-9A4A-D2211F1CDFCF}" type="presParOf" srcId="{4E2566ED-86E6-4ED1-A491-A903B7093A97}" destId="{81CD3078-0D04-4E0F-946B-678E6FBD3796}" srcOrd="0" destOrd="0" presId="urn:microsoft.com/office/officeart/2005/8/layout/hierarchy2"/>
    <dgm:cxn modelId="{A802E935-43AA-42AB-8281-A47DB4E15523}" type="presParOf" srcId="{4E2566ED-86E6-4ED1-A491-A903B7093A97}" destId="{5AF8F169-E882-4B1F-8653-B06D55C4803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7EE4F0-0C6C-4FE4-8C1E-41D1A329A255}" type="doc">
      <dgm:prSet loTypeId="urn:microsoft.com/office/officeart/2005/8/layout/hierarchy2" loCatId="hierarchy" qsTypeId="urn:microsoft.com/office/officeart/2005/8/quickstyle/simple1" qsCatId="simple" csTypeId="urn:microsoft.com/office/officeart/2005/8/colors/accent2_2" csCatId="accent2" phldr="1"/>
      <dgm:spPr/>
      <dgm:t>
        <a:bodyPr/>
        <a:lstStyle/>
        <a:p>
          <a:endParaRPr lang="fr-FR"/>
        </a:p>
      </dgm:t>
    </dgm:pt>
    <dgm:pt modelId="{890C1608-5925-4C4D-8B4F-7AAE4C4D5817}">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fr-FR" sz="1200" b="1" smtClean="0">
              <a:latin typeface="Helvetica" panose="020B0604020202020204" pitchFamily="34" charset="0"/>
              <a:cs typeface="Helvetica" panose="020B0604020202020204" pitchFamily="34" charset="0"/>
            </a:rPr>
            <a:t>SENSORIEL</a:t>
          </a:r>
          <a:endParaRPr lang="fr-FR" sz="2800" b="1" dirty="0">
            <a:latin typeface="Helvetica" panose="020B0604020202020204" pitchFamily="34" charset="0"/>
            <a:cs typeface="Helvetica" panose="020B0604020202020204" pitchFamily="34" charset="0"/>
          </a:endParaRPr>
        </a:p>
      </dgm:t>
    </dgm:pt>
    <dgm:pt modelId="{5D938C5F-B2E7-41FE-9D83-E04DDD54DFBE}" type="parTrans" cxnId="{B08E6C83-21F4-42E7-B1D1-2159111DE625}">
      <dgm:prSet custT="1">
        <dgm:style>
          <a:lnRef idx="1">
            <a:schemeClr val="accent6"/>
          </a:lnRef>
          <a:fillRef idx="0">
            <a:schemeClr val="accent6"/>
          </a:fillRef>
          <a:effectRef idx="0">
            <a:schemeClr val="accent6"/>
          </a:effectRef>
          <a:fontRef idx="minor">
            <a:schemeClr val="tx1"/>
          </a:fontRef>
        </dgm:style>
      </dgm:prSet>
      <dgm:spPr/>
      <dgm:t>
        <a:bodyPr/>
        <a:lstStyle/>
        <a:p>
          <a:endParaRPr lang="fr-FR" sz="1200" b="1">
            <a:latin typeface="Helvetica" panose="020B0604020202020204" pitchFamily="34" charset="0"/>
            <a:cs typeface="Helvetica" panose="020B0604020202020204" pitchFamily="34" charset="0"/>
          </a:endParaRPr>
        </a:p>
      </dgm:t>
    </dgm:pt>
    <dgm:pt modelId="{7ED652C1-A8FE-46A5-BBE1-66071FFDE2F5}" type="sibTrans" cxnId="{B08E6C83-21F4-42E7-B1D1-2159111DE625}">
      <dgm:prSet/>
      <dgm:spPr/>
      <dgm:t>
        <a:bodyPr/>
        <a:lstStyle/>
        <a:p>
          <a:endParaRPr lang="fr-FR" sz="1200" b="1">
            <a:latin typeface="Helvetica" panose="020B0604020202020204" pitchFamily="34" charset="0"/>
            <a:cs typeface="Helvetica" panose="020B0604020202020204" pitchFamily="34" charset="0"/>
          </a:endParaRPr>
        </a:p>
      </dgm:t>
    </dgm:pt>
    <dgm:pt modelId="{97EB3BAE-BBA4-4DF1-94E1-D7CEA52A16AC}">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fr-FR" sz="1200" b="1" dirty="0" smtClean="0">
              <a:latin typeface="Helvetica" panose="020B0604020202020204" pitchFamily="34" charset="0"/>
              <a:cs typeface="Helvetica" panose="020B0604020202020204" pitchFamily="34" charset="0"/>
            </a:rPr>
            <a:t>Marketing tactile</a:t>
          </a:r>
          <a:endParaRPr lang="fr-FR" sz="1200" b="1" dirty="0">
            <a:latin typeface="Helvetica" panose="020B0604020202020204" pitchFamily="34" charset="0"/>
            <a:cs typeface="Helvetica" panose="020B0604020202020204" pitchFamily="34" charset="0"/>
          </a:endParaRPr>
        </a:p>
      </dgm:t>
    </dgm:pt>
    <dgm:pt modelId="{B6FA5C46-EEE3-42D1-B3E9-8418176FEECF}" type="parTrans" cxnId="{15C20BA8-D00A-456A-BC08-AA08CB406502}">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fr-FR" sz="1200" b="1">
            <a:latin typeface="Helvetica" panose="020B0604020202020204" pitchFamily="34" charset="0"/>
            <a:cs typeface="Helvetica" panose="020B0604020202020204" pitchFamily="34" charset="0"/>
          </a:endParaRPr>
        </a:p>
      </dgm:t>
    </dgm:pt>
    <dgm:pt modelId="{12F94C45-1ECD-45FA-9B0E-83B3F5A5F9A3}" type="sibTrans" cxnId="{15C20BA8-D00A-456A-BC08-AA08CB406502}">
      <dgm:prSet/>
      <dgm:spPr/>
      <dgm:t>
        <a:bodyPr/>
        <a:lstStyle/>
        <a:p>
          <a:endParaRPr lang="fr-FR" sz="1200" b="1">
            <a:latin typeface="Helvetica" panose="020B0604020202020204" pitchFamily="34" charset="0"/>
            <a:cs typeface="Helvetica" panose="020B0604020202020204" pitchFamily="34" charset="0"/>
          </a:endParaRPr>
        </a:p>
      </dgm:t>
    </dgm:pt>
    <dgm:pt modelId="{4276F40B-05FB-4A35-84A0-133E1DCD0FCF}">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fr-FR" sz="1200" b="1" dirty="0" smtClean="0">
              <a:latin typeface="Helvetica" panose="020B0604020202020204" pitchFamily="34" charset="0"/>
              <a:cs typeface="Helvetica" panose="020B0604020202020204" pitchFamily="34" charset="0"/>
            </a:rPr>
            <a:t>Marketing du goût</a:t>
          </a:r>
          <a:endParaRPr lang="fr-FR" sz="1200" b="1" dirty="0">
            <a:latin typeface="Helvetica" panose="020B0604020202020204" pitchFamily="34" charset="0"/>
            <a:cs typeface="Helvetica" panose="020B0604020202020204" pitchFamily="34" charset="0"/>
          </a:endParaRPr>
        </a:p>
      </dgm:t>
    </dgm:pt>
    <dgm:pt modelId="{EE829687-B50B-4DE5-9DC3-F1E55648EF17}" type="parTrans" cxnId="{81AE32D5-FEDA-4537-8BB1-BB83E19439A2}">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fr-FR" sz="1200" b="1">
            <a:latin typeface="Helvetica" panose="020B0604020202020204" pitchFamily="34" charset="0"/>
            <a:cs typeface="Helvetica" panose="020B0604020202020204" pitchFamily="34" charset="0"/>
          </a:endParaRPr>
        </a:p>
      </dgm:t>
    </dgm:pt>
    <dgm:pt modelId="{8E132F28-294B-4F4B-84FC-7C8BABF746CE}" type="sibTrans" cxnId="{81AE32D5-FEDA-4537-8BB1-BB83E19439A2}">
      <dgm:prSet/>
      <dgm:spPr/>
      <dgm:t>
        <a:bodyPr/>
        <a:lstStyle/>
        <a:p>
          <a:endParaRPr lang="fr-FR" sz="1200" b="1">
            <a:latin typeface="Helvetica" panose="020B0604020202020204" pitchFamily="34" charset="0"/>
            <a:cs typeface="Helvetica" panose="020B0604020202020204" pitchFamily="34" charset="0"/>
          </a:endParaRPr>
        </a:p>
      </dgm:t>
    </dgm:pt>
    <dgm:pt modelId="{234010AA-B36A-4D0D-B698-DE19EBD0916B}">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fr-FR" sz="1200" b="1" dirty="0" smtClean="0">
              <a:latin typeface="Helvetica" panose="020B0604020202020204" pitchFamily="34" charset="0"/>
              <a:cs typeface="Helvetica" panose="020B0604020202020204" pitchFamily="34" charset="0"/>
            </a:rPr>
            <a:t>Marketing sonore</a:t>
          </a:r>
          <a:endParaRPr lang="fr-FR" sz="1200" b="1" dirty="0">
            <a:latin typeface="Helvetica" panose="020B0604020202020204" pitchFamily="34" charset="0"/>
            <a:cs typeface="Helvetica" panose="020B0604020202020204" pitchFamily="34" charset="0"/>
          </a:endParaRPr>
        </a:p>
      </dgm:t>
    </dgm:pt>
    <dgm:pt modelId="{8AF2A84C-D7AD-47FD-8E15-26283DD10AD3}" type="parTrans" cxnId="{109DDC8F-F4EB-432C-A6B1-FF79144EA22D}">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fr-FR" sz="1200" b="1">
            <a:latin typeface="Helvetica" panose="020B0604020202020204" pitchFamily="34" charset="0"/>
            <a:cs typeface="Helvetica" panose="020B0604020202020204" pitchFamily="34" charset="0"/>
          </a:endParaRPr>
        </a:p>
      </dgm:t>
    </dgm:pt>
    <dgm:pt modelId="{7F199A36-C1A7-492D-BBD6-5E24742A8C42}" type="sibTrans" cxnId="{109DDC8F-F4EB-432C-A6B1-FF79144EA22D}">
      <dgm:prSet/>
      <dgm:spPr/>
      <dgm:t>
        <a:bodyPr/>
        <a:lstStyle/>
        <a:p>
          <a:endParaRPr lang="fr-FR" sz="1200" b="1">
            <a:latin typeface="Helvetica" panose="020B0604020202020204" pitchFamily="34" charset="0"/>
            <a:cs typeface="Helvetica" panose="020B0604020202020204" pitchFamily="34" charset="0"/>
          </a:endParaRPr>
        </a:p>
      </dgm:t>
    </dgm:pt>
    <dgm:pt modelId="{37DA6AC6-115C-47F6-9BB9-7759FFB9482A}">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fr-FR" sz="1200" b="1" dirty="0" smtClean="0">
              <a:latin typeface="Helvetica" panose="020B0604020202020204" pitchFamily="34" charset="0"/>
              <a:cs typeface="Helvetica" panose="020B0604020202020204" pitchFamily="34" charset="0"/>
            </a:rPr>
            <a:t>Marketing olfactif</a:t>
          </a:r>
          <a:endParaRPr lang="fr-FR" sz="1200" b="1" dirty="0">
            <a:latin typeface="Helvetica" panose="020B0604020202020204" pitchFamily="34" charset="0"/>
            <a:cs typeface="Helvetica" panose="020B0604020202020204" pitchFamily="34" charset="0"/>
          </a:endParaRPr>
        </a:p>
      </dgm:t>
    </dgm:pt>
    <dgm:pt modelId="{E961ED2D-4504-44F4-8078-3EEE6A56CF63}" type="parTrans" cxnId="{34BF3564-9F5F-4A9E-BB8D-775824A9F20F}">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fr-FR" sz="1200" b="1">
            <a:latin typeface="Helvetica" panose="020B0604020202020204" pitchFamily="34" charset="0"/>
            <a:cs typeface="Helvetica" panose="020B0604020202020204" pitchFamily="34" charset="0"/>
          </a:endParaRPr>
        </a:p>
      </dgm:t>
    </dgm:pt>
    <dgm:pt modelId="{EABA5850-4844-4F15-9BB7-FA7AF1CF5695}" type="sibTrans" cxnId="{34BF3564-9F5F-4A9E-BB8D-775824A9F20F}">
      <dgm:prSet/>
      <dgm:spPr/>
      <dgm:t>
        <a:bodyPr/>
        <a:lstStyle/>
        <a:p>
          <a:endParaRPr lang="fr-FR" sz="1200" b="1">
            <a:latin typeface="Helvetica" panose="020B0604020202020204" pitchFamily="34" charset="0"/>
            <a:cs typeface="Helvetica" panose="020B0604020202020204" pitchFamily="34" charset="0"/>
          </a:endParaRPr>
        </a:p>
      </dgm:t>
    </dgm:pt>
    <dgm:pt modelId="{81A054E5-1884-4451-8445-E77C070C0995}">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fr-FR" sz="1200" b="1" dirty="0" smtClean="0">
              <a:latin typeface="Helvetica" panose="020B0604020202020204" pitchFamily="34" charset="0"/>
              <a:cs typeface="Helvetica" panose="020B0604020202020204" pitchFamily="34" charset="0"/>
            </a:rPr>
            <a:t>Marketing visuel</a:t>
          </a:r>
          <a:endParaRPr lang="fr-FR" sz="1200" b="1" dirty="0">
            <a:latin typeface="Helvetica" panose="020B0604020202020204" pitchFamily="34" charset="0"/>
            <a:cs typeface="Helvetica" panose="020B0604020202020204" pitchFamily="34" charset="0"/>
          </a:endParaRPr>
        </a:p>
      </dgm:t>
    </dgm:pt>
    <dgm:pt modelId="{0BB5C4FD-BACB-44C1-A1FA-0F98B8D0EA94}" type="parTrans" cxnId="{9FF2A7F6-20F4-4114-A1A9-BB4263A54013}">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fr-FR" sz="1200" b="1">
            <a:latin typeface="Helvetica" panose="020B0604020202020204" pitchFamily="34" charset="0"/>
            <a:cs typeface="Helvetica" panose="020B0604020202020204" pitchFamily="34" charset="0"/>
          </a:endParaRPr>
        </a:p>
      </dgm:t>
    </dgm:pt>
    <dgm:pt modelId="{FBC0CEA5-C6AD-4528-B475-6158DB05A861}" type="sibTrans" cxnId="{9FF2A7F6-20F4-4114-A1A9-BB4263A54013}">
      <dgm:prSet/>
      <dgm:spPr/>
      <dgm:t>
        <a:bodyPr/>
        <a:lstStyle/>
        <a:p>
          <a:endParaRPr lang="fr-FR" sz="1200" b="1">
            <a:latin typeface="Helvetica" panose="020B0604020202020204" pitchFamily="34" charset="0"/>
            <a:cs typeface="Helvetica" panose="020B0604020202020204" pitchFamily="34" charset="0"/>
          </a:endParaRPr>
        </a:p>
      </dgm:t>
    </dgm:pt>
    <dgm:pt modelId="{A82871DD-DB08-40B2-9887-770769403EEF}" type="pres">
      <dgm:prSet presAssocID="{DC7EE4F0-0C6C-4FE4-8C1E-41D1A329A255}" presName="diagram" presStyleCnt="0">
        <dgm:presLayoutVars>
          <dgm:chPref val="1"/>
          <dgm:dir/>
          <dgm:animOne val="branch"/>
          <dgm:animLvl val="lvl"/>
          <dgm:resizeHandles val="exact"/>
        </dgm:presLayoutVars>
      </dgm:prSet>
      <dgm:spPr/>
      <dgm:t>
        <a:bodyPr/>
        <a:lstStyle/>
        <a:p>
          <a:endParaRPr lang="fr-FR"/>
        </a:p>
      </dgm:t>
    </dgm:pt>
    <dgm:pt modelId="{5792DC79-35DE-4112-A345-8D4F1047BA92}" type="pres">
      <dgm:prSet presAssocID="{890C1608-5925-4C4D-8B4F-7AAE4C4D5817}" presName="root1" presStyleCnt="0"/>
      <dgm:spPr/>
    </dgm:pt>
    <dgm:pt modelId="{5FAC1664-B998-4ABD-A0A5-6F01803EADC7}" type="pres">
      <dgm:prSet presAssocID="{890C1608-5925-4C4D-8B4F-7AAE4C4D5817}" presName="LevelOneTextNode" presStyleLbl="node0" presStyleIdx="0" presStyleCnt="1" custScaleX="154577" custScaleY="181255">
        <dgm:presLayoutVars>
          <dgm:chPref val="3"/>
        </dgm:presLayoutVars>
      </dgm:prSet>
      <dgm:spPr/>
      <dgm:t>
        <a:bodyPr/>
        <a:lstStyle/>
        <a:p>
          <a:endParaRPr lang="fr-FR"/>
        </a:p>
      </dgm:t>
    </dgm:pt>
    <dgm:pt modelId="{E5D862FA-7ECA-4C98-99E2-4E7E50B5E107}" type="pres">
      <dgm:prSet presAssocID="{890C1608-5925-4C4D-8B4F-7AAE4C4D5817}" presName="level2hierChild" presStyleCnt="0"/>
      <dgm:spPr/>
    </dgm:pt>
    <dgm:pt modelId="{FFD8B814-B210-4989-87B7-00C7073C091B}" type="pres">
      <dgm:prSet presAssocID="{B6FA5C46-EEE3-42D1-B3E9-8418176FEECF}" presName="conn2-1" presStyleLbl="parChTrans1D2" presStyleIdx="0" presStyleCnt="5"/>
      <dgm:spPr/>
      <dgm:t>
        <a:bodyPr/>
        <a:lstStyle/>
        <a:p>
          <a:endParaRPr lang="fr-FR"/>
        </a:p>
      </dgm:t>
    </dgm:pt>
    <dgm:pt modelId="{94915337-4003-4A75-9610-2E44704300BF}" type="pres">
      <dgm:prSet presAssocID="{B6FA5C46-EEE3-42D1-B3E9-8418176FEECF}" presName="connTx" presStyleLbl="parChTrans1D2" presStyleIdx="0" presStyleCnt="5"/>
      <dgm:spPr/>
      <dgm:t>
        <a:bodyPr/>
        <a:lstStyle/>
        <a:p>
          <a:endParaRPr lang="fr-FR"/>
        </a:p>
      </dgm:t>
    </dgm:pt>
    <dgm:pt modelId="{4C73424A-0CA8-4FEF-BF71-2677980E656A}" type="pres">
      <dgm:prSet presAssocID="{97EB3BAE-BBA4-4DF1-94E1-D7CEA52A16AC}" presName="root2" presStyleCnt="0"/>
      <dgm:spPr/>
      <dgm:t>
        <a:bodyPr/>
        <a:lstStyle/>
        <a:p>
          <a:endParaRPr lang="fr-FR"/>
        </a:p>
      </dgm:t>
    </dgm:pt>
    <dgm:pt modelId="{2143039D-D945-431A-9666-DF4A3894E55E}" type="pres">
      <dgm:prSet presAssocID="{97EB3BAE-BBA4-4DF1-94E1-D7CEA52A16AC}" presName="LevelTwoTextNode" presStyleLbl="node2" presStyleIdx="0" presStyleCnt="5" custScaleX="228353" custScaleY="104576" custLinFactX="100000" custLinFactNeighborX="143893" custLinFactNeighborY="-3852">
        <dgm:presLayoutVars>
          <dgm:chPref val="3"/>
        </dgm:presLayoutVars>
      </dgm:prSet>
      <dgm:spPr/>
      <dgm:t>
        <a:bodyPr/>
        <a:lstStyle/>
        <a:p>
          <a:endParaRPr lang="fr-FR"/>
        </a:p>
      </dgm:t>
    </dgm:pt>
    <dgm:pt modelId="{3BBBA315-BC78-4FDA-AA5A-A0AEDF19F417}" type="pres">
      <dgm:prSet presAssocID="{97EB3BAE-BBA4-4DF1-94E1-D7CEA52A16AC}" presName="level3hierChild" presStyleCnt="0"/>
      <dgm:spPr/>
      <dgm:t>
        <a:bodyPr/>
        <a:lstStyle/>
        <a:p>
          <a:endParaRPr lang="fr-FR"/>
        </a:p>
      </dgm:t>
    </dgm:pt>
    <dgm:pt modelId="{840DFC49-EC06-4DB7-B9A8-6F6DFF2EFB6A}" type="pres">
      <dgm:prSet presAssocID="{EE829687-B50B-4DE5-9DC3-F1E55648EF17}" presName="conn2-1" presStyleLbl="parChTrans1D2" presStyleIdx="1" presStyleCnt="5"/>
      <dgm:spPr/>
      <dgm:t>
        <a:bodyPr/>
        <a:lstStyle/>
        <a:p>
          <a:endParaRPr lang="fr-FR"/>
        </a:p>
      </dgm:t>
    </dgm:pt>
    <dgm:pt modelId="{CDE41EAF-4DC4-489D-9B55-C2719B61AE2A}" type="pres">
      <dgm:prSet presAssocID="{EE829687-B50B-4DE5-9DC3-F1E55648EF17}" presName="connTx" presStyleLbl="parChTrans1D2" presStyleIdx="1" presStyleCnt="5"/>
      <dgm:spPr/>
      <dgm:t>
        <a:bodyPr/>
        <a:lstStyle/>
        <a:p>
          <a:endParaRPr lang="fr-FR"/>
        </a:p>
      </dgm:t>
    </dgm:pt>
    <dgm:pt modelId="{E383E61E-4DF3-40E3-8A46-027C3C3328D4}" type="pres">
      <dgm:prSet presAssocID="{4276F40B-05FB-4A35-84A0-133E1DCD0FCF}" presName="root2" presStyleCnt="0"/>
      <dgm:spPr/>
      <dgm:t>
        <a:bodyPr/>
        <a:lstStyle/>
        <a:p>
          <a:endParaRPr lang="fr-FR"/>
        </a:p>
      </dgm:t>
    </dgm:pt>
    <dgm:pt modelId="{AEBAEB95-6241-4A5B-8501-6DC471BE28B5}" type="pres">
      <dgm:prSet presAssocID="{4276F40B-05FB-4A35-84A0-133E1DCD0FCF}" presName="LevelTwoTextNode" presStyleLbl="node2" presStyleIdx="1" presStyleCnt="5" custScaleX="228353" custScaleY="104576" custLinFactX="100000" custLinFactNeighborX="143893" custLinFactNeighborY="-5111">
        <dgm:presLayoutVars>
          <dgm:chPref val="3"/>
        </dgm:presLayoutVars>
      </dgm:prSet>
      <dgm:spPr/>
      <dgm:t>
        <a:bodyPr/>
        <a:lstStyle/>
        <a:p>
          <a:endParaRPr lang="fr-FR"/>
        </a:p>
      </dgm:t>
    </dgm:pt>
    <dgm:pt modelId="{5081C2C3-C29E-4FFB-89DB-22C79ACF0291}" type="pres">
      <dgm:prSet presAssocID="{4276F40B-05FB-4A35-84A0-133E1DCD0FCF}" presName="level3hierChild" presStyleCnt="0"/>
      <dgm:spPr/>
      <dgm:t>
        <a:bodyPr/>
        <a:lstStyle/>
        <a:p>
          <a:endParaRPr lang="fr-FR"/>
        </a:p>
      </dgm:t>
    </dgm:pt>
    <dgm:pt modelId="{52A67946-CD18-4FF8-B0D4-54AF3F49953B}" type="pres">
      <dgm:prSet presAssocID="{8AF2A84C-D7AD-47FD-8E15-26283DD10AD3}" presName="conn2-1" presStyleLbl="parChTrans1D2" presStyleIdx="2" presStyleCnt="5"/>
      <dgm:spPr/>
      <dgm:t>
        <a:bodyPr/>
        <a:lstStyle/>
        <a:p>
          <a:endParaRPr lang="fr-FR"/>
        </a:p>
      </dgm:t>
    </dgm:pt>
    <dgm:pt modelId="{CCAC0D64-B6B7-4ACD-80F8-D37D4423C2C8}" type="pres">
      <dgm:prSet presAssocID="{8AF2A84C-D7AD-47FD-8E15-26283DD10AD3}" presName="connTx" presStyleLbl="parChTrans1D2" presStyleIdx="2" presStyleCnt="5"/>
      <dgm:spPr/>
      <dgm:t>
        <a:bodyPr/>
        <a:lstStyle/>
        <a:p>
          <a:endParaRPr lang="fr-FR"/>
        </a:p>
      </dgm:t>
    </dgm:pt>
    <dgm:pt modelId="{B3876C9B-D863-456C-BACD-19495DDE6EC5}" type="pres">
      <dgm:prSet presAssocID="{234010AA-B36A-4D0D-B698-DE19EBD0916B}" presName="root2" presStyleCnt="0"/>
      <dgm:spPr/>
      <dgm:t>
        <a:bodyPr/>
        <a:lstStyle/>
        <a:p>
          <a:endParaRPr lang="fr-FR"/>
        </a:p>
      </dgm:t>
    </dgm:pt>
    <dgm:pt modelId="{04F23ED9-8FF8-4D90-A2F0-0940168EFFC6}" type="pres">
      <dgm:prSet presAssocID="{234010AA-B36A-4D0D-B698-DE19EBD0916B}" presName="LevelTwoTextNode" presStyleLbl="node2" presStyleIdx="2" presStyleCnt="5" custScaleX="228353" custScaleY="104576" custLinFactX="100000" custLinFactNeighborX="143893" custLinFactNeighborY="-6369">
        <dgm:presLayoutVars>
          <dgm:chPref val="3"/>
        </dgm:presLayoutVars>
      </dgm:prSet>
      <dgm:spPr/>
      <dgm:t>
        <a:bodyPr/>
        <a:lstStyle/>
        <a:p>
          <a:endParaRPr lang="fr-FR"/>
        </a:p>
      </dgm:t>
    </dgm:pt>
    <dgm:pt modelId="{91057CFD-E13A-4AEB-B631-70F7E332248D}" type="pres">
      <dgm:prSet presAssocID="{234010AA-B36A-4D0D-B698-DE19EBD0916B}" presName="level3hierChild" presStyleCnt="0"/>
      <dgm:spPr/>
      <dgm:t>
        <a:bodyPr/>
        <a:lstStyle/>
        <a:p>
          <a:endParaRPr lang="fr-FR"/>
        </a:p>
      </dgm:t>
    </dgm:pt>
    <dgm:pt modelId="{ACABF92C-955D-402B-A9CD-F219CA86AD57}" type="pres">
      <dgm:prSet presAssocID="{E961ED2D-4504-44F4-8078-3EEE6A56CF63}" presName="conn2-1" presStyleLbl="parChTrans1D2" presStyleIdx="3" presStyleCnt="5"/>
      <dgm:spPr/>
      <dgm:t>
        <a:bodyPr/>
        <a:lstStyle/>
        <a:p>
          <a:endParaRPr lang="fr-FR"/>
        </a:p>
      </dgm:t>
    </dgm:pt>
    <dgm:pt modelId="{111765EC-6498-4973-B90E-8CB79A77E650}" type="pres">
      <dgm:prSet presAssocID="{E961ED2D-4504-44F4-8078-3EEE6A56CF63}" presName="connTx" presStyleLbl="parChTrans1D2" presStyleIdx="3" presStyleCnt="5"/>
      <dgm:spPr/>
      <dgm:t>
        <a:bodyPr/>
        <a:lstStyle/>
        <a:p>
          <a:endParaRPr lang="fr-FR"/>
        </a:p>
      </dgm:t>
    </dgm:pt>
    <dgm:pt modelId="{60CE6983-39D4-4850-A514-453A2D53E0CC}" type="pres">
      <dgm:prSet presAssocID="{37DA6AC6-115C-47F6-9BB9-7759FFB9482A}" presName="root2" presStyleCnt="0"/>
      <dgm:spPr/>
      <dgm:t>
        <a:bodyPr/>
        <a:lstStyle/>
        <a:p>
          <a:endParaRPr lang="fr-FR"/>
        </a:p>
      </dgm:t>
    </dgm:pt>
    <dgm:pt modelId="{DF29897B-B956-473A-AA6D-D84A8875AE66}" type="pres">
      <dgm:prSet presAssocID="{37DA6AC6-115C-47F6-9BB9-7759FFB9482A}" presName="LevelTwoTextNode" presStyleLbl="node2" presStyleIdx="3" presStyleCnt="5" custScaleX="228353" custScaleY="104576" custLinFactX="100000" custLinFactNeighborX="143893" custLinFactNeighborY="-7627">
        <dgm:presLayoutVars>
          <dgm:chPref val="3"/>
        </dgm:presLayoutVars>
      </dgm:prSet>
      <dgm:spPr/>
      <dgm:t>
        <a:bodyPr/>
        <a:lstStyle/>
        <a:p>
          <a:endParaRPr lang="fr-FR"/>
        </a:p>
      </dgm:t>
    </dgm:pt>
    <dgm:pt modelId="{1E93C95C-16C6-498E-AD83-5F80D943E3A6}" type="pres">
      <dgm:prSet presAssocID="{37DA6AC6-115C-47F6-9BB9-7759FFB9482A}" presName="level3hierChild" presStyleCnt="0"/>
      <dgm:spPr/>
      <dgm:t>
        <a:bodyPr/>
        <a:lstStyle/>
        <a:p>
          <a:endParaRPr lang="fr-FR"/>
        </a:p>
      </dgm:t>
    </dgm:pt>
    <dgm:pt modelId="{BB9273FF-D0BF-41E1-85AB-84D71041131A}" type="pres">
      <dgm:prSet presAssocID="{0BB5C4FD-BACB-44C1-A1FA-0F98B8D0EA94}" presName="conn2-1" presStyleLbl="parChTrans1D2" presStyleIdx="4" presStyleCnt="5"/>
      <dgm:spPr/>
      <dgm:t>
        <a:bodyPr/>
        <a:lstStyle/>
        <a:p>
          <a:endParaRPr lang="fr-FR"/>
        </a:p>
      </dgm:t>
    </dgm:pt>
    <dgm:pt modelId="{00CDE908-08AA-4A35-913F-387A9497AA1D}" type="pres">
      <dgm:prSet presAssocID="{0BB5C4FD-BACB-44C1-A1FA-0F98B8D0EA94}" presName="connTx" presStyleLbl="parChTrans1D2" presStyleIdx="4" presStyleCnt="5"/>
      <dgm:spPr/>
      <dgm:t>
        <a:bodyPr/>
        <a:lstStyle/>
        <a:p>
          <a:endParaRPr lang="fr-FR"/>
        </a:p>
      </dgm:t>
    </dgm:pt>
    <dgm:pt modelId="{A953B219-5DAB-4CC3-AB25-22DA8BB56601}" type="pres">
      <dgm:prSet presAssocID="{81A054E5-1884-4451-8445-E77C070C0995}" presName="root2" presStyleCnt="0"/>
      <dgm:spPr/>
      <dgm:t>
        <a:bodyPr/>
        <a:lstStyle/>
        <a:p>
          <a:endParaRPr lang="fr-FR"/>
        </a:p>
      </dgm:t>
    </dgm:pt>
    <dgm:pt modelId="{A729F214-91DF-45D8-B746-2381DDE3467C}" type="pres">
      <dgm:prSet presAssocID="{81A054E5-1884-4451-8445-E77C070C0995}" presName="LevelTwoTextNode" presStyleLbl="node2" presStyleIdx="4" presStyleCnt="5" custScaleX="228353" custScaleY="104576" custLinFactX="100000" custLinFactNeighborX="143893" custLinFactNeighborY="-8886">
        <dgm:presLayoutVars>
          <dgm:chPref val="3"/>
        </dgm:presLayoutVars>
      </dgm:prSet>
      <dgm:spPr/>
      <dgm:t>
        <a:bodyPr/>
        <a:lstStyle/>
        <a:p>
          <a:endParaRPr lang="fr-FR"/>
        </a:p>
      </dgm:t>
    </dgm:pt>
    <dgm:pt modelId="{9B09932B-6867-4DB8-ABF7-DDAE5B0A553C}" type="pres">
      <dgm:prSet presAssocID="{81A054E5-1884-4451-8445-E77C070C0995}" presName="level3hierChild" presStyleCnt="0"/>
      <dgm:spPr/>
      <dgm:t>
        <a:bodyPr/>
        <a:lstStyle/>
        <a:p>
          <a:endParaRPr lang="fr-FR"/>
        </a:p>
      </dgm:t>
    </dgm:pt>
  </dgm:ptLst>
  <dgm:cxnLst>
    <dgm:cxn modelId="{81AE32D5-FEDA-4537-8BB1-BB83E19439A2}" srcId="{890C1608-5925-4C4D-8B4F-7AAE4C4D5817}" destId="{4276F40B-05FB-4A35-84A0-133E1DCD0FCF}" srcOrd="1" destOrd="0" parTransId="{EE829687-B50B-4DE5-9DC3-F1E55648EF17}" sibTransId="{8E132F28-294B-4F4B-84FC-7C8BABF746CE}"/>
    <dgm:cxn modelId="{B08E6C83-21F4-42E7-B1D1-2159111DE625}" srcId="{DC7EE4F0-0C6C-4FE4-8C1E-41D1A329A255}" destId="{890C1608-5925-4C4D-8B4F-7AAE4C4D5817}" srcOrd="0" destOrd="0" parTransId="{5D938C5F-B2E7-41FE-9D83-E04DDD54DFBE}" sibTransId="{7ED652C1-A8FE-46A5-BBE1-66071FFDE2F5}"/>
    <dgm:cxn modelId="{34BF3564-9F5F-4A9E-BB8D-775824A9F20F}" srcId="{890C1608-5925-4C4D-8B4F-7AAE4C4D5817}" destId="{37DA6AC6-115C-47F6-9BB9-7759FFB9482A}" srcOrd="3" destOrd="0" parTransId="{E961ED2D-4504-44F4-8078-3EEE6A56CF63}" sibTransId="{EABA5850-4844-4F15-9BB7-FA7AF1CF5695}"/>
    <dgm:cxn modelId="{AA6708D8-CCAC-46A6-A504-11503E71A41A}" type="presOf" srcId="{0BB5C4FD-BACB-44C1-A1FA-0F98B8D0EA94}" destId="{BB9273FF-D0BF-41E1-85AB-84D71041131A}" srcOrd="0" destOrd="0" presId="urn:microsoft.com/office/officeart/2005/8/layout/hierarchy2"/>
    <dgm:cxn modelId="{FB1B3279-2C20-44DC-80E0-D893C46A7DD6}" type="presOf" srcId="{37DA6AC6-115C-47F6-9BB9-7759FFB9482A}" destId="{DF29897B-B956-473A-AA6D-D84A8875AE66}" srcOrd="0" destOrd="0" presId="urn:microsoft.com/office/officeart/2005/8/layout/hierarchy2"/>
    <dgm:cxn modelId="{911655AD-7C10-4B07-9FF4-04309E1C40EF}" type="presOf" srcId="{8AF2A84C-D7AD-47FD-8E15-26283DD10AD3}" destId="{CCAC0D64-B6B7-4ACD-80F8-D37D4423C2C8}" srcOrd="1" destOrd="0" presId="urn:microsoft.com/office/officeart/2005/8/layout/hierarchy2"/>
    <dgm:cxn modelId="{323D2E03-2291-4F73-B93E-1EA3AF90F37C}" type="presOf" srcId="{E961ED2D-4504-44F4-8078-3EEE6A56CF63}" destId="{ACABF92C-955D-402B-A9CD-F219CA86AD57}" srcOrd="0" destOrd="0" presId="urn:microsoft.com/office/officeart/2005/8/layout/hierarchy2"/>
    <dgm:cxn modelId="{15C20BA8-D00A-456A-BC08-AA08CB406502}" srcId="{890C1608-5925-4C4D-8B4F-7AAE4C4D5817}" destId="{97EB3BAE-BBA4-4DF1-94E1-D7CEA52A16AC}" srcOrd="0" destOrd="0" parTransId="{B6FA5C46-EEE3-42D1-B3E9-8418176FEECF}" sibTransId="{12F94C45-1ECD-45FA-9B0E-83B3F5A5F9A3}"/>
    <dgm:cxn modelId="{31AB661A-3C02-42F6-A20E-34BBDDB99DB1}" type="presOf" srcId="{EE829687-B50B-4DE5-9DC3-F1E55648EF17}" destId="{CDE41EAF-4DC4-489D-9B55-C2719B61AE2A}" srcOrd="1" destOrd="0" presId="urn:microsoft.com/office/officeart/2005/8/layout/hierarchy2"/>
    <dgm:cxn modelId="{142F9393-3075-478E-B7A2-9ABA91ED2263}" type="presOf" srcId="{EE829687-B50B-4DE5-9DC3-F1E55648EF17}" destId="{840DFC49-EC06-4DB7-B9A8-6F6DFF2EFB6A}" srcOrd="0" destOrd="0" presId="urn:microsoft.com/office/officeart/2005/8/layout/hierarchy2"/>
    <dgm:cxn modelId="{452689F8-2B5C-4CA9-ACD0-7B0391141EB4}" type="presOf" srcId="{234010AA-B36A-4D0D-B698-DE19EBD0916B}" destId="{04F23ED9-8FF8-4D90-A2F0-0940168EFFC6}" srcOrd="0" destOrd="0" presId="urn:microsoft.com/office/officeart/2005/8/layout/hierarchy2"/>
    <dgm:cxn modelId="{1FF62299-19C0-46DD-901A-34C6BD819CF5}" type="presOf" srcId="{4276F40B-05FB-4A35-84A0-133E1DCD0FCF}" destId="{AEBAEB95-6241-4A5B-8501-6DC471BE28B5}" srcOrd="0" destOrd="0" presId="urn:microsoft.com/office/officeart/2005/8/layout/hierarchy2"/>
    <dgm:cxn modelId="{6F42BB80-78FF-4F41-B401-5AD810046B56}" type="presOf" srcId="{E961ED2D-4504-44F4-8078-3EEE6A56CF63}" destId="{111765EC-6498-4973-B90E-8CB79A77E650}" srcOrd="1" destOrd="0" presId="urn:microsoft.com/office/officeart/2005/8/layout/hierarchy2"/>
    <dgm:cxn modelId="{92A43DAB-83CA-4D79-AD5A-27CE496CD2F2}" type="presOf" srcId="{DC7EE4F0-0C6C-4FE4-8C1E-41D1A329A255}" destId="{A82871DD-DB08-40B2-9887-770769403EEF}" srcOrd="0" destOrd="0" presId="urn:microsoft.com/office/officeart/2005/8/layout/hierarchy2"/>
    <dgm:cxn modelId="{B7E3E610-989F-4761-AF34-34F5DCCF6E9A}" type="presOf" srcId="{890C1608-5925-4C4D-8B4F-7AAE4C4D5817}" destId="{5FAC1664-B998-4ABD-A0A5-6F01803EADC7}" srcOrd="0" destOrd="0" presId="urn:microsoft.com/office/officeart/2005/8/layout/hierarchy2"/>
    <dgm:cxn modelId="{DCDDD9DF-E49F-4B0C-820C-9A68B0A46B55}" type="presOf" srcId="{B6FA5C46-EEE3-42D1-B3E9-8418176FEECF}" destId="{94915337-4003-4A75-9610-2E44704300BF}" srcOrd="1" destOrd="0" presId="urn:microsoft.com/office/officeart/2005/8/layout/hierarchy2"/>
    <dgm:cxn modelId="{52DCF545-02CE-4B55-9841-9B5E93BCCC29}" type="presOf" srcId="{B6FA5C46-EEE3-42D1-B3E9-8418176FEECF}" destId="{FFD8B814-B210-4989-87B7-00C7073C091B}" srcOrd="0" destOrd="0" presId="urn:microsoft.com/office/officeart/2005/8/layout/hierarchy2"/>
    <dgm:cxn modelId="{F0040D2C-763D-4876-AA8D-352005370344}" type="presOf" srcId="{97EB3BAE-BBA4-4DF1-94E1-D7CEA52A16AC}" destId="{2143039D-D945-431A-9666-DF4A3894E55E}" srcOrd="0" destOrd="0" presId="urn:microsoft.com/office/officeart/2005/8/layout/hierarchy2"/>
    <dgm:cxn modelId="{9FF2A7F6-20F4-4114-A1A9-BB4263A54013}" srcId="{890C1608-5925-4C4D-8B4F-7AAE4C4D5817}" destId="{81A054E5-1884-4451-8445-E77C070C0995}" srcOrd="4" destOrd="0" parTransId="{0BB5C4FD-BACB-44C1-A1FA-0F98B8D0EA94}" sibTransId="{FBC0CEA5-C6AD-4528-B475-6158DB05A861}"/>
    <dgm:cxn modelId="{9D63CCC5-DB45-4BA8-AE48-4D998348B7F3}" type="presOf" srcId="{81A054E5-1884-4451-8445-E77C070C0995}" destId="{A729F214-91DF-45D8-B746-2381DDE3467C}" srcOrd="0" destOrd="0" presId="urn:microsoft.com/office/officeart/2005/8/layout/hierarchy2"/>
    <dgm:cxn modelId="{D3C37F13-7FAE-4A67-91DB-CA3782C6E19D}" type="presOf" srcId="{0BB5C4FD-BACB-44C1-A1FA-0F98B8D0EA94}" destId="{00CDE908-08AA-4A35-913F-387A9497AA1D}" srcOrd="1" destOrd="0" presId="urn:microsoft.com/office/officeart/2005/8/layout/hierarchy2"/>
    <dgm:cxn modelId="{806328CF-168F-478F-9EED-21C013155A34}" type="presOf" srcId="{8AF2A84C-D7AD-47FD-8E15-26283DD10AD3}" destId="{52A67946-CD18-4FF8-B0D4-54AF3F49953B}" srcOrd="0" destOrd="0" presId="urn:microsoft.com/office/officeart/2005/8/layout/hierarchy2"/>
    <dgm:cxn modelId="{109DDC8F-F4EB-432C-A6B1-FF79144EA22D}" srcId="{890C1608-5925-4C4D-8B4F-7AAE4C4D5817}" destId="{234010AA-B36A-4D0D-B698-DE19EBD0916B}" srcOrd="2" destOrd="0" parTransId="{8AF2A84C-D7AD-47FD-8E15-26283DD10AD3}" sibTransId="{7F199A36-C1A7-492D-BBD6-5E24742A8C42}"/>
    <dgm:cxn modelId="{5A80F938-224C-4872-912D-B88BB7AA2DF1}" type="presParOf" srcId="{A82871DD-DB08-40B2-9887-770769403EEF}" destId="{5792DC79-35DE-4112-A345-8D4F1047BA92}" srcOrd="0" destOrd="0" presId="urn:microsoft.com/office/officeart/2005/8/layout/hierarchy2"/>
    <dgm:cxn modelId="{416149CF-57E0-4DD2-86B5-982CF5980708}" type="presParOf" srcId="{5792DC79-35DE-4112-A345-8D4F1047BA92}" destId="{5FAC1664-B998-4ABD-A0A5-6F01803EADC7}" srcOrd="0" destOrd="0" presId="urn:microsoft.com/office/officeart/2005/8/layout/hierarchy2"/>
    <dgm:cxn modelId="{A3A5AE0A-94FF-461E-8A66-852B38822A1C}" type="presParOf" srcId="{5792DC79-35DE-4112-A345-8D4F1047BA92}" destId="{E5D862FA-7ECA-4C98-99E2-4E7E50B5E107}" srcOrd="1" destOrd="0" presId="urn:microsoft.com/office/officeart/2005/8/layout/hierarchy2"/>
    <dgm:cxn modelId="{3E63BE08-EE91-48E3-B51F-E53963C614CF}" type="presParOf" srcId="{E5D862FA-7ECA-4C98-99E2-4E7E50B5E107}" destId="{FFD8B814-B210-4989-87B7-00C7073C091B}" srcOrd="0" destOrd="0" presId="urn:microsoft.com/office/officeart/2005/8/layout/hierarchy2"/>
    <dgm:cxn modelId="{D3B7FC4B-4325-4BE4-924E-4DA91DC55300}" type="presParOf" srcId="{FFD8B814-B210-4989-87B7-00C7073C091B}" destId="{94915337-4003-4A75-9610-2E44704300BF}" srcOrd="0" destOrd="0" presId="urn:microsoft.com/office/officeart/2005/8/layout/hierarchy2"/>
    <dgm:cxn modelId="{86DBAD71-E431-438E-A1A8-C5226215A904}" type="presParOf" srcId="{E5D862FA-7ECA-4C98-99E2-4E7E50B5E107}" destId="{4C73424A-0CA8-4FEF-BF71-2677980E656A}" srcOrd="1" destOrd="0" presId="urn:microsoft.com/office/officeart/2005/8/layout/hierarchy2"/>
    <dgm:cxn modelId="{FCA19026-E684-4C61-9429-6DDF2845494D}" type="presParOf" srcId="{4C73424A-0CA8-4FEF-BF71-2677980E656A}" destId="{2143039D-D945-431A-9666-DF4A3894E55E}" srcOrd="0" destOrd="0" presId="urn:microsoft.com/office/officeart/2005/8/layout/hierarchy2"/>
    <dgm:cxn modelId="{A86B5D42-CF4F-442D-A2DF-3BEE618B0A28}" type="presParOf" srcId="{4C73424A-0CA8-4FEF-BF71-2677980E656A}" destId="{3BBBA315-BC78-4FDA-AA5A-A0AEDF19F417}" srcOrd="1" destOrd="0" presId="urn:microsoft.com/office/officeart/2005/8/layout/hierarchy2"/>
    <dgm:cxn modelId="{9AD47306-BF65-4388-A14A-3958DB3F9FE9}" type="presParOf" srcId="{E5D862FA-7ECA-4C98-99E2-4E7E50B5E107}" destId="{840DFC49-EC06-4DB7-B9A8-6F6DFF2EFB6A}" srcOrd="2" destOrd="0" presId="urn:microsoft.com/office/officeart/2005/8/layout/hierarchy2"/>
    <dgm:cxn modelId="{850CAA40-90C6-4D3A-96F2-9849F97FC713}" type="presParOf" srcId="{840DFC49-EC06-4DB7-B9A8-6F6DFF2EFB6A}" destId="{CDE41EAF-4DC4-489D-9B55-C2719B61AE2A}" srcOrd="0" destOrd="0" presId="urn:microsoft.com/office/officeart/2005/8/layout/hierarchy2"/>
    <dgm:cxn modelId="{93AAEB2E-38AF-4C66-943F-BD7225B0A734}" type="presParOf" srcId="{E5D862FA-7ECA-4C98-99E2-4E7E50B5E107}" destId="{E383E61E-4DF3-40E3-8A46-027C3C3328D4}" srcOrd="3" destOrd="0" presId="urn:microsoft.com/office/officeart/2005/8/layout/hierarchy2"/>
    <dgm:cxn modelId="{30840F19-3141-4601-B0A1-D3CB50AEBAA0}" type="presParOf" srcId="{E383E61E-4DF3-40E3-8A46-027C3C3328D4}" destId="{AEBAEB95-6241-4A5B-8501-6DC471BE28B5}" srcOrd="0" destOrd="0" presId="urn:microsoft.com/office/officeart/2005/8/layout/hierarchy2"/>
    <dgm:cxn modelId="{7B252698-3AF2-473F-899F-CB04288D948C}" type="presParOf" srcId="{E383E61E-4DF3-40E3-8A46-027C3C3328D4}" destId="{5081C2C3-C29E-4FFB-89DB-22C79ACF0291}" srcOrd="1" destOrd="0" presId="urn:microsoft.com/office/officeart/2005/8/layout/hierarchy2"/>
    <dgm:cxn modelId="{AD100992-B4C9-4735-9850-75D00767A4AD}" type="presParOf" srcId="{E5D862FA-7ECA-4C98-99E2-4E7E50B5E107}" destId="{52A67946-CD18-4FF8-B0D4-54AF3F49953B}" srcOrd="4" destOrd="0" presId="urn:microsoft.com/office/officeart/2005/8/layout/hierarchy2"/>
    <dgm:cxn modelId="{E8D52004-ADC2-4B2B-9774-B4DE77D5A9D2}" type="presParOf" srcId="{52A67946-CD18-4FF8-B0D4-54AF3F49953B}" destId="{CCAC0D64-B6B7-4ACD-80F8-D37D4423C2C8}" srcOrd="0" destOrd="0" presId="urn:microsoft.com/office/officeart/2005/8/layout/hierarchy2"/>
    <dgm:cxn modelId="{88CCDC09-1263-42E1-BAE2-EED4BE95C2B4}" type="presParOf" srcId="{E5D862FA-7ECA-4C98-99E2-4E7E50B5E107}" destId="{B3876C9B-D863-456C-BACD-19495DDE6EC5}" srcOrd="5" destOrd="0" presId="urn:microsoft.com/office/officeart/2005/8/layout/hierarchy2"/>
    <dgm:cxn modelId="{C582EEC1-5638-4016-91DB-7E19F5286D86}" type="presParOf" srcId="{B3876C9B-D863-456C-BACD-19495DDE6EC5}" destId="{04F23ED9-8FF8-4D90-A2F0-0940168EFFC6}" srcOrd="0" destOrd="0" presId="urn:microsoft.com/office/officeart/2005/8/layout/hierarchy2"/>
    <dgm:cxn modelId="{4EEFE724-B45D-4EB5-A069-6F3E3E24C36C}" type="presParOf" srcId="{B3876C9B-D863-456C-BACD-19495DDE6EC5}" destId="{91057CFD-E13A-4AEB-B631-70F7E332248D}" srcOrd="1" destOrd="0" presId="urn:microsoft.com/office/officeart/2005/8/layout/hierarchy2"/>
    <dgm:cxn modelId="{669933EC-EF4F-4F59-AA24-B252C7162E74}" type="presParOf" srcId="{E5D862FA-7ECA-4C98-99E2-4E7E50B5E107}" destId="{ACABF92C-955D-402B-A9CD-F219CA86AD57}" srcOrd="6" destOrd="0" presId="urn:microsoft.com/office/officeart/2005/8/layout/hierarchy2"/>
    <dgm:cxn modelId="{16816348-1CB0-4187-969C-39FC1DACE0D5}" type="presParOf" srcId="{ACABF92C-955D-402B-A9CD-F219CA86AD57}" destId="{111765EC-6498-4973-B90E-8CB79A77E650}" srcOrd="0" destOrd="0" presId="urn:microsoft.com/office/officeart/2005/8/layout/hierarchy2"/>
    <dgm:cxn modelId="{D158888F-EC36-4F56-839E-004CD9898EF7}" type="presParOf" srcId="{E5D862FA-7ECA-4C98-99E2-4E7E50B5E107}" destId="{60CE6983-39D4-4850-A514-453A2D53E0CC}" srcOrd="7" destOrd="0" presId="urn:microsoft.com/office/officeart/2005/8/layout/hierarchy2"/>
    <dgm:cxn modelId="{317CAF6E-9775-4BFD-9C8A-FC673A84D130}" type="presParOf" srcId="{60CE6983-39D4-4850-A514-453A2D53E0CC}" destId="{DF29897B-B956-473A-AA6D-D84A8875AE66}" srcOrd="0" destOrd="0" presId="urn:microsoft.com/office/officeart/2005/8/layout/hierarchy2"/>
    <dgm:cxn modelId="{F1CA1CF6-F373-45FE-B2EC-3F0403FB2155}" type="presParOf" srcId="{60CE6983-39D4-4850-A514-453A2D53E0CC}" destId="{1E93C95C-16C6-498E-AD83-5F80D943E3A6}" srcOrd="1" destOrd="0" presId="urn:microsoft.com/office/officeart/2005/8/layout/hierarchy2"/>
    <dgm:cxn modelId="{E8B936D3-BBC4-411C-9142-1098BDD0144F}" type="presParOf" srcId="{E5D862FA-7ECA-4C98-99E2-4E7E50B5E107}" destId="{BB9273FF-D0BF-41E1-85AB-84D71041131A}" srcOrd="8" destOrd="0" presId="urn:microsoft.com/office/officeart/2005/8/layout/hierarchy2"/>
    <dgm:cxn modelId="{CC796B00-4BE2-4902-AAE4-C22849A6A777}" type="presParOf" srcId="{BB9273FF-D0BF-41E1-85AB-84D71041131A}" destId="{00CDE908-08AA-4A35-913F-387A9497AA1D}" srcOrd="0" destOrd="0" presId="urn:microsoft.com/office/officeart/2005/8/layout/hierarchy2"/>
    <dgm:cxn modelId="{903A79C5-55BE-4812-8AE6-1401BB3809D2}" type="presParOf" srcId="{E5D862FA-7ECA-4C98-99E2-4E7E50B5E107}" destId="{A953B219-5DAB-4CC3-AB25-22DA8BB56601}" srcOrd="9" destOrd="0" presId="urn:microsoft.com/office/officeart/2005/8/layout/hierarchy2"/>
    <dgm:cxn modelId="{F1911E2B-4E19-4F5C-B013-3C36544407CE}" type="presParOf" srcId="{A953B219-5DAB-4CC3-AB25-22DA8BB56601}" destId="{A729F214-91DF-45D8-B746-2381DDE3467C}" srcOrd="0" destOrd="0" presId="urn:microsoft.com/office/officeart/2005/8/layout/hierarchy2"/>
    <dgm:cxn modelId="{67D8AC82-9DF6-4622-BD5E-AE62D59EAA2D}" type="presParOf" srcId="{A953B219-5DAB-4CC3-AB25-22DA8BB56601}" destId="{9B09932B-6867-4DB8-ABF7-DDAE5B0A553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7EE4F0-0C6C-4FE4-8C1E-41D1A329A255}" type="doc">
      <dgm:prSet loTypeId="urn:microsoft.com/office/officeart/2005/8/layout/hierarchy2" loCatId="hierarchy" qsTypeId="urn:microsoft.com/office/officeart/2005/8/quickstyle/simple1" qsCatId="simple" csTypeId="urn:microsoft.com/office/officeart/2005/8/colors/accent2_2" csCatId="accent2" phldr="1"/>
      <dgm:spPr/>
      <dgm:t>
        <a:bodyPr/>
        <a:lstStyle/>
        <a:p>
          <a:endParaRPr lang="fr-FR"/>
        </a:p>
      </dgm:t>
    </dgm:pt>
    <dgm:pt modelId="{7A7276B6-9275-4AEB-B2AA-3DF74B98EE85}">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fr-FR" sz="1200" b="1" dirty="0" smtClean="0">
              <a:latin typeface="Helvetica" panose="020B0604020202020204" pitchFamily="34" charset="0"/>
              <a:cs typeface="Helvetica" panose="020B0604020202020204" pitchFamily="34" charset="0"/>
            </a:rPr>
            <a:t>Produit</a:t>
          </a:r>
          <a:endParaRPr lang="fr-FR" sz="1200" b="1" dirty="0">
            <a:latin typeface="Helvetica" panose="020B0604020202020204" pitchFamily="34" charset="0"/>
            <a:cs typeface="Helvetica" panose="020B0604020202020204" pitchFamily="34" charset="0"/>
          </a:endParaRPr>
        </a:p>
      </dgm:t>
    </dgm:pt>
    <dgm:pt modelId="{0D5ADC3E-ECDB-4C9D-A033-9BA80A1D0A74}" type="parTrans" cxnId="{8EBE8278-3CD2-4FF8-AF75-BF07750C35C4}">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fr-FR" sz="1200" b="1">
            <a:latin typeface="Helvetica" panose="020B0604020202020204" pitchFamily="34" charset="0"/>
            <a:cs typeface="Helvetica" panose="020B0604020202020204" pitchFamily="34" charset="0"/>
          </a:endParaRPr>
        </a:p>
      </dgm:t>
    </dgm:pt>
    <dgm:pt modelId="{C123D1B7-548F-4D9B-9191-F2A4B9B7522C}" type="sibTrans" cxnId="{8EBE8278-3CD2-4FF8-AF75-BF07750C35C4}">
      <dgm:prSet/>
      <dgm:spPr/>
      <dgm:t>
        <a:bodyPr/>
        <a:lstStyle/>
        <a:p>
          <a:endParaRPr lang="fr-FR" sz="1200" b="1">
            <a:latin typeface="Helvetica" panose="020B0604020202020204" pitchFamily="34" charset="0"/>
            <a:cs typeface="Helvetica" panose="020B0604020202020204" pitchFamily="34" charset="0"/>
          </a:endParaRPr>
        </a:p>
      </dgm:t>
    </dgm:pt>
    <dgm:pt modelId="{543730E6-4241-429F-A732-A1267A1D8D7E}">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fr-FR" sz="1200" b="1" dirty="0" smtClean="0">
              <a:latin typeface="Helvetica" panose="020B0604020202020204" pitchFamily="34" charset="0"/>
              <a:cs typeface="Helvetica" panose="020B0604020202020204" pitchFamily="34" charset="0"/>
            </a:rPr>
            <a:t>Service</a:t>
          </a:r>
          <a:endParaRPr lang="fr-FR" sz="1200" b="1" dirty="0">
            <a:latin typeface="Helvetica" panose="020B0604020202020204" pitchFamily="34" charset="0"/>
            <a:cs typeface="Helvetica" panose="020B0604020202020204" pitchFamily="34" charset="0"/>
          </a:endParaRPr>
        </a:p>
      </dgm:t>
    </dgm:pt>
    <dgm:pt modelId="{84A62B9B-F1E3-4CD5-BADC-E13F8BD23970}" type="parTrans" cxnId="{BE23F730-2F2B-4172-A31C-BCC924EDFE6C}">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fr-FR" sz="1200" b="1">
            <a:latin typeface="Helvetica" panose="020B0604020202020204" pitchFamily="34" charset="0"/>
            <a:cs typeface="Helvetica" panose="020B0604020202020204" pitchFamily="34" charset="0"/>
          </a:endParaRPr>
        </a:p>
      </dgm:t>
    </dgm:pt>
    <dgm:pt modelId="{302FD66D-D0E0-413A-8CA0-411B528C3123}" type="sibTrans" cxnId="{BE23F730-2F2B-4172-A31C-BCC924EDFE6C}">
      <dgm:prSet/>
      <dgm:spPr/>
      <dgm:t>
        <a:bodyPr/>
        <a:lstStyle/>
        <a:p>
          <a:endParaRPr lang="fr-FR" sz="1200" b="1">
            <a:latin typeface="Helvetica" panose="020B0604020202020204" pitchFamily="34" charset="0"/>
            <a:cs typeface="Helvetica" panose="020B0604020202020204" pitchFamily="34" charset="0"/>
          </a:endParaRPr>
        </a:p>
      </dgm:t>
    </dgm:pt>
    <dgm:pt modelId="{4699E12D-B257-4171-84E5-C19E42A2EA1F}">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fr-FR" sz="1200" b="1" dirty="0" smtClean="0">
              <a:latin typeface="Helvetica" panose="020B0604020202020204" pitchFamily="34" charset="0"/>
              <a:cs typeface="Helvetica" panose="020B0604020202020204" pitchFamily="34" charset="0"/>
            </a:rPr>
            <a:t>Sensibilisateur</a:t>
          </a:r>
          <a:endParaRPr lang="fr-FR" sz="1200" b="1" dirty="0">
            <a:latin typeface="Helvetica" panose="020B0604020202020204" pitchFamily="34" charset="0"/>
            <a:cs typeface="Helvetica" panose="020B0604020202020204" pitchFamily="34" charset="0"/>
          </a:endParaRPr>
        </a:p>
      </dgm:t>
    </dgm:pt>
    <dgm:pt modelId="{89828BBD-E0A3-461E-BB40-CEBF156E28E0}" type="parTrans" cxnId="{7782C171-9DB3-4CD0-8EA8-FC7331C53D6B}">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fr-FR" sz="1200" b="1">
            <a:latin typeface="Helvetica" panose="020B0604020202020204" pitchFamily="34" charset="0"/>
            <a:cs typeface="Helvetica" panose="020B0604020202020204" pitchFamily="34" charset="0"/>
          </a:endParaRPr>
        </a:p>
      </dgm:t>
    </dgm:pt>
    <dgm:pt modelId="{6CB25670-2977-452A-8B48-926ED89F004F}" type="sibTrans" cxnId="{7782C171-9DB3-4CD0-8EA8-FC7331C53D6B}">
      <dgm:prSet/>
      <dgm:spPr/>
      <dgm:t>
        <a:bodyPr/>
        <a:lstStyle/>
        <a:p>
          <a:endParaRPr lang="fr-FR" sz="1200" b="1">
            <a:latin typeface="Helvetica" panose="020B0604020202020204" pitchFamily="34" charset="0"/>
            <a:cs typeface="Helvetica" panose="020B0604020202020204" pitchFamily="34" charset="0"/>
          </a:endParaRPr>
        </a:p>
      </dgm:t>
    </dgm:pt>
    <dgm:pt modelId="{A1F30E76-BFED-46EA-9F64-B3E21631C143}">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fr-FR" sz="1600" b="1" dirty="0" smtClean="0">
              <a:latin typeface="Helvetica" panose="020B0604020202020204" pitchFamily="34" charset="0"/>
              <a:cs typeface="Helvetica" panose="020B0604020202020204" pitchFamily="34" charset="0"/>
            </a:rPr>
            <a:t>EXPERIENTIEL</a:t>
          </a:r>
          <a:endParaRPr lang="fr-FR" sz="1600" b="1" dirty="0">
            <a:latin typeface="Helvetica" panose="020B0604020202020204" pitchFamily="34" charset="0"/>
            <a:cs typeface="Helvetica" panose="020B0604020202020204" pitchFamily="34" charset="0"/>
          </a:endParaRPr>
        </a:p>
      </dgm:t>
    </dgm:pt>
    <dgm:pt modelId="{BFE86793-D57A-404C-9603-DB4D0C84F76D}" type="sibTrans" cxnId="{5E753844-75E0-4DA2-A09A-1E15FBD3C548}">
      <dgm:prSet/>
      <dgm:spPr/>
      <dgm:t>
        <a:bodyPr/>
        <a:lstStyle/>
        <a:p>
          <a:endParaRPr lang="fr-FR" sz="1200" b="1">
            <a:latin typeface="Helvetica" panose="020B0604020202020204" pitchFamily="34" charset="0"/>
            <a:cs typeface="Helvetica" panose="020B0604020202020204" pitchFamily="34" charset="0"/>
          </a:endParaRPr>
        </a:p>
      </dgm:t>
    </dgm:pt>
    <dgm:pt modelId="{16FC05FF-DADD-4FC0-9E15-6EA24988F5A5}" type="parTrans" cxnId="{5E753844-75E0-4DA2-A09A-1E15FBD3C548}">
      <dgm:prSet custT="1">
        <dgm:style>
          <a:lnRef idx="1">
            <a:schemeClr val="accent3"/>
          </a:lnRef>
          <a:fillRef idx="0">
            <a:schemeClr val="accent3"/>
          </a:fillRef>
          <a:effectRef idx="0">
            <a:schemeClr val="accent3"/>
          </a:effectRef>
          <a:fontRef idx="minor">
            <a:schemeClr val="tx1"/>
          </a:fontRef>
        </dgm:style>
      </dgm:prSet>
      <dgm:spPr/>
      <dgm:t>
        <a:bodyPr/>
        <a:lstStyle/>
        <a:p>
          <a:endParaRPr lang="fr-FR" sz="1200" b="1">
            <a:latin typeface="Helvetica" panose="020B0604020202020204" pitchFamily="34" charset="0"/>
            <a:cs typeface="Helvetica" panose="020B0604020202020204" pitchFamily="34" charset="0"/>
          </a:endParaRPr>
        </a:p>
      </dgm:t>
    </dgm:pt>
    <dgm:pt modelId="{A82871DD-DB08-40B2-9887-770769403EEF}" type="pres">
      <dgm:prSet presAssocID="{DC7EE4F0-0C6C-4FE4-8C1E-41D1A329A255}" presName="diagram" presStyleCnt="0">
        <dgm:presLayoutVars>
          <dgm:chPref val="1"/>
          <dgm:dir/>
          <dgm:animOne val="branch"/>
          <dgm:animLvl val="lvl"/>
          <dgm:resizeHandles val="exact"/>
        </dgm:presLayoutVars>
      </dgm:prSet>
      <dgm:spPr/>
      <dgm:t>
        <a:bodyPr/>
        <a:lstStyle/>
        <a:p>
          <a:endParaRPr lang="fr-FR"/>
        </a:p>
      </dgm:t>
    </dgm:pt>
    <dgm:pt modelId="{C2B0314D-6DE8-4CBA-B4F2-235A569DDD71}" type="pres">
      <dgm:prSet presAssocID="{A1F30E76-BFED-46EA-9F64-B3E21631C143}" presName="root1" presStyleCnt="0"/>
      <dgm:spPr/>
    </dgm:pt>
    <dgm:pt modelId="{A436651C-871B-4DE5-BBFA-09FF39F6E0D5}" type="pres">
      <dgm:prSet presAssocID="{A1F30E76-BFED-46EA-9F64-B3E21631C143}" presName="LevelOneTextNode" presStyleLbl="node0" presStyleIdx="0" presStyleCnt="1" custLinFactNeighborX="289" custLinFactNeighborY="-1809">
        <dgm:presLayoutVars>
          <dgm:chPref val="3"/>
        </dgm:presLayoutVars>
      </dgm:prSet>
      <dgm:spPr/>
      <dgm:t>
        <a:bodyPr/>
        <a:lstStyle/>
        <a:p>
          <a:endParaRPr lang="fr-FR"/>
        </a:p>
      </dgm:t>
    </dgm:pt>
    <dgm:pt modelId="{43D895D1-A5B9-4491-BA5C-CA571EA63A8C}" type="pres">
      <dgm:prSet presAssocID="{A1F30E76-BFED-46EA-9F64-B3E21631C143}" presName="level2hierChild" presStyleCnt="0"/>
      <dgm:spPr/>
    </dgm:pt>
    <dgm:pt modelId="{E7CB66A9-072D-4A6A-90EE-D85C01B10D7C}" type="pres">
      <dgm:prSet presAssocID="{0D5ADC3E-ECDB-4C9D-A033-9BA80A1D0A74}" presName="conn2-1" presStyleLbl="parChTrans1D2" presStyleIdx="0" presStyleCnt="3"/>
      <dgm:spPr/>
      <dgm:t>
        <a:bodyPr/>
        <a:lstStyle/>
        <a:p>
          <a:endParaRPr lang="fr-FR"/>
        </a:p>
      </dgm:t>
    </dgm:pt>
    <dgm:pt modelId="{45FB8F41-18AF-4041-8E8B-BB43932C2F18}" type="pres">
      <dgm:prSet presAssocID="{0D5ADC3E-ECDB-4C9D-A033-9BA80A1D0A74}" presName="connTx" presStyleLbl="parChTrans1D2" presStyleIdx="0" presStyleCnt="3"/>
      <dgm:spPr/>
      <dgm:t>
        <a:bodyPr/>
        <a:lstStyle/>
        <a:p>
          <a:endParaRPr lang="fr-FR"/>
        </a:p>
      </dgm:t>
    </dgm:pt>
    <dgm:pt modelId="{736FA82A-5AAC-48C3-BB1C-B7608C9F5E04}" type="pres">
      <dgm:prSet presAssocID="{7A7276B6-9275-4AEB-B2AA-3DF74B98EE85}" presName="root2" presStyleCnt="0"/>
      <dgm:spPr/>
      <dgm:t>
        <a:bodyPr/>
        <a:lstStyle/>
        <a:p>
          <a:endParaRPr lang="fr-FR"/>
        </a:p>
      </dgm:t>
    </dgm:pt>
    <dgm:pt modelId="{5E0E845B-470F-4869-86FB-8C2C5C8EE9EB}" type="pres">
      <dgm:prSet presAssocID="{7A7276B6-9275-4AEB-B2AA-3DF74B98EE85}" presName="LevelTwoTextNode" presStyleLbl="node2" presStyleIdx="0" presStyleCnt="3" custScaleX="162917" custScaleY="48076" custLinFactNeighborX="-2601" custLinFactNeighborY="-29863">
        <dgm:presLayoutVars>
          <dgm:chPref val="3"/>
        </dgm:presLayoutVars>
      </dgm:prSet>
      <dgm:spPr/>
      <dgm:t>
        <a:bodyPr/>
        <a:lstStyle/>
        <a:p>
          <a:endParaRPr lang="fr-FR"/>
        </a:p>
      </dgm:t>
    </dgm:pt>
    <dgm:pt modelId="{CEE77D81-E105-43CE-B4CB-FF6123720D81}" type="pres">
      <dgm:prSet presAssocID="{7A7276B6-9275-4AEB-B2AA-3DF74B98EE85}" presName="level3hierChild" presStyleCnt="0"/>
      <dgm:spPr/>
      <dgm:t>
        <a:bodyPr/>
        <a:lstStyle/>
        <a:p>
          <a:endParaRPr lang="fr-FR"/>
        </a:p>
      </dgm:t>
    </dgm:pt>
    <dgm:pt modelId="{93E9467F-8B9A-4A0A-8DA7-20AD16ABC083}" type="pres">
      <dgm:prSet presAssocID="{84A62B9B-F1E3-4CD5-BADC-E13F8BD23970}" presName="conn2-1" presStyleLbl="parChTrans1D2" presStyleIdx="1" presStyleCnt="3"/>
      <dgm:spPr/>
      <dgm:t>
        <a:bodyPr/>
        <a:lstStyle/>
        <a:p>
          <a:endParaRPr lang="fr-FR"/>
        </a:p>
      </dgm:t>
    </dgm:pt>
    <dgm:pt modelId="{F39131F9-D949-49B3-A4AA-2E6647511409}" type="pres">
      <dgm:prSet presAssocID="{84A62B9B-F1E3-4CD5-BADC-E13F8BD23970}" presName="connTx" presStyleLbl="parChTrans1D2" presStyleIdx="1" presStyleCnt="3"/>
      <dgm:spPr/>
      <dgm:t>
        <a:bodyPr/>
        <a:lstStyle/>
        <a:p>
          <a:endParaRPr lang="fr-FR"/>
        </a:p>
      </dgm:t>
    </dgm:pt>
    <dgm:pt modelId="{07C44FAF-1085-4729-B462-63CD7FE0DDD7}" type="pres">
      <dgm:prSet presAssocID="{543730E6-4241-429F-A732-A1267A1D8D7E}" presName="root2" presStyleCnt="0"/>
      <dgm:spPr/>
      <dgm:t>
        <a:bodyPr/>
        <a:lstStyle/>
        <a:p>
          <a:endParaRPr lang="fr-FR"/>
        </a:p>
      </dgm:t>
    </dgm:pt>
    <dgm:pt modelId="{ACEDE06B-4C03-4EC2-AAD2-7074623CCA1A}" type="pres">
      <dgm:prSet presAssocID="{543730E6-4241-429F-A732-A1267A1D8D7E}" presName="LevelTwoTextNode" presStyleLbl="node2" presStyleIdx="1" presStyleCnt="3" custScaleX="163581" custScaleY="43165" custLinFactNeighborX="-2601" custLinFactNeighborY="-31122">
        <dgm:presLayoutVars>
          <dgm:chPref val="3"/>
        </dgm:presLayoutVars>
      </dgm:prSet>
      <dgm:spPr/>
      <dgm:t>
        <a:bodyPr/>
        <a:lstStyle/>
        <a:p>
          <a:endParaRPr lang="fr-FR"/>
        </a:p>
      </dgm:t>
    </dgm:pt>
    <dgm:pt modelId="{39672A20-ADDA-4839-A870-526A6B1E0F17}" type="pres">
      <dgm:prSet presAssocID="{543730E6-4241-429F-A732-A1267A1D8D7E}" presName="level3hierChild" presStyleCnt="0"/>
      <dgm:spPr/>
      <dgm:t>
        <a:bodyPr/>
        <a:lstStyle/>
        <a:p>
          <a:endParaRPr lang="fr-FR"/>
        </a:p>
      </dgm:t>
    </dgm:pt>
    <dgm:pt modelId="{CFA85A06-7A60-4F1C-A35D-5940D738E42D}" type="pres">
      <dgm:prSet presAssocID="{89828BBD-E0A3-461E-BB40-CEBF156E28E0}" presName="conn2-1" presStyleLbl="parChTrans1D2" presStyleIdx="2" presStyleCnt="3"/>
      <dgm:spPr/>
      <dgm:t>
        <a:bodyPr/>
        <a:lstStyle/>
        <a:p>
          <a:endParaRPr lang="fr-FR"/>
        </a:p>
      </dgm:t>
    </dgm:pt>
    <dgm:pt modelId="{12C9EF19-9803-4022-A165-51355723D068}" type="pres">
      <dgm:prSet presAssocID="{89828BBD-E0A3-461E-BB40-CEBF156E28E0}" presName="connTx" presStyleLbl="parChTrans1D2" presStyleIdx="2" presStyleCnt="3"/>
      <dgm:spPr/>
      <dgm:t>
        <a:bodyPr/>
        <a:lstStyle/>
        <a:p>
          <a:endParaRPr lang="fr-FR"/>
        </a:p>
      </dgm:t>
    </dgm:pt>
    <dgm:pt modelId="{66F6AEDB-38B4-4C57-9193-208335C7BE1D}" type="pres">
      <dgm:prSet presAssocID="{4699E12D-B257-4171-84E5-C19E42A2EA1F}" presName="root2" presStyleCnt="0"/>
      <dgm:spPr/>
      <dgm:t>
        <a:bodyPr/>
        <a:lstStyle/>
        <a:p>
          <a:endParaRPr lang="fr-FR"/>
        </a:p>
      </dgm:t>
    </dgm:pt>
    <dgm:pt modelId="{85209DF8-D90E-4547-B469-4C794B59FCCE}" type="pres">
      <dgm:prSet presAssocID="{4699E12D-B257-4171-84E5-C19E42A2EA1F}" presName="LevelTwoTextNode" presStyleLbl="node2" presStyleIdx="2" presStyleCnt="3" custScaleX="164343" custScaleY="42190" custLinFactNeighborX="-2601" custLinFactNeighborY="-32380">
        <dgm:presLayoutVars>
          <dgm:chPref val="3"/>
        </dgm:presLayoutVars>
      </dgm:prSet>
      <dgm:spPr/>
      <dgm:t>
        <a:bodyPr/>
        <a:lstStyle/>
        <a:p>
          <a:endParaRPr lang="fr-FR"/>
        </a:p>
      </dgm:t>
    </dgm:pt>
    <dgm:pt modelId="{8DEFD150-C0A8-411C-BF46-F51239427BE4}" type="pres">
      <dgm:prSet presAssocID="{4699E12D-B257-4171-84E5-C19E42A2EA1F}" presName="level3hierChild" presStyleCnt="0"/>
      <dgm:spPr/>
      <dgm:t>
        <a:bodyPr/>
        <a:lstStyle/>
        <a:p>
          <a:endParaRPr lang="fr-FR"/>
        </a:p>
      </dgm:t>
    </dgm:pt>
  </dgm:ptLst>
  <dgm:cxnLst>
    <dgm:cxn modelId="{8EBE8278-3CD2-4FF8-AF75-BF07750C35C4}" srcId="{A1F30E76-BFED-46EA-9F64-B3E21631C143}" destId="{7A7276B6-9275-4AEB-B2AA-3DF74B98EE85}" srcOrd="0" destOrd="0" parTransId="{0D5ADC3E-ECDB-4C9D-A033-9BA80A1D0A74}" sibTransId="{C123D1B7-548F-4D9B-9191-F2A4B9B7522C}"/>
    <dgm:cxn modelId="{89D29F93-1B20-49EC-8018-AB9CE3F6DAEF}" type="presOf" srcId="{DC7EE4F0-0C6C-4FE4-8C1E-41D1A329A255}" destId="{A82871DD-DB08-40B2-9887-770769403EEF}" srcOrd="0" destOrd="0" presId="urn:microsoft.com/office/officeart/2005/8/layout/hierarchy2"/>
    <dgm:cxn modelId="{F5BD8FFB-C555-44BB-A2DA-60E9A3043043}" type="presOf" srcId="{A1F30E76-BFED-46EA-9F64-B3E21631C143}" destId="{A436651C-871B-4DE5-BBFA-09FF39F6E0D5}" srcOrd="0" destOrd="0" presId="urn:microsoft.com/office/officeart/2005/8/layout/hierarchy2"/>
    <dgm:cxn modelId="{74111BF0-A101-48F3-8F89-D407D23C9F40}" type="presOf" srcId="{0D5ADC3E-ECDB-4C9D-A033-9BA80A1D0A74}" destId="{45FB8F41-18AF-4041-8E8B-BB43932C2F18}" srcOrd="1" destOrd="0" presId="urn:microsoft.com/office/officeart/2005/8/layout/hierarchy2"/>
    <dgm:cxn modelId="{5E753844-75E0-4DA2-A09A-1E15FBD3C548}" srcId="{DC7EE4F0-0C6C-4FE4-8C1E-41D1A329A255}" destId="{A1F30E76-BFED-46EA-9F64-B3E21631C143}" srcOrd="0" destOrd="0" parTransId="{16FC05FF-DADD-4FC0-9E15-6EA24988F5A5}" sibTransId="{BFE86793-D57A-404C-9603-DB4D0C84F76D}"/>
    <dgm:cxn modelId="{418E7F35-809A-4A45-AC13-FA1675BE1877}" type="presOf" srcId="{84A62B9B-F1E3-4CD5-BADC-E13F8BD23970}" destId="{F39131F9-D949-49B3-A4AA-2E6647511409}" srcOrd="1" destOrd="0" presId="urn:microsoft.com/office/officeart/2005/8/layout/hierarchy2"/>
    <dgm:cxn modelId="{B66999F7-0DE5-4D1E-B18D-9A89E5F7E088}" type="presOf" srcId="{7A7276B6-9275-4AEB-B2AA-3DF74B98EE85}" destId="{5E0E845B-470F-4869-86FB-8C2C5C8EE9EB}" srcOrd="0" destOrd="0" presId="urn:microsoft.com/office/officeart/2005/8/layout/hierarchy2"/>
    <dgm:cxn modelId="{BE23F730-2F2B-4172-A31C-BCC924EDFE6C}" srcId="{A1F30E76-BFED-46EA-9F64-B3E21631C143}" destId="{543730E6-4241-429F-A732-A1267A1D8D7E}" srcOrd="1" destOrd="0" parTransId="{84A62B9B-F1E3-4CD5-BADC-E13F8BD23970}" sibTransId="{302FD66D-D0E0-413A-8CA0-411B528C3123}"/>
    <dgm:cxn modelId="{24032F32-406A-46A8-961D-D99C897AACD8}" type="presOf" srcId="{89828BBD-E0A3-461E-BB40-CEBF156E28E0}" destId="{12C9EF19-9803-4022-A165-51355723D068}" srcOrd="1" destOrd="0" presId="urn:microsoft.com/office/officeart/2005/8/layout/hierarchy2"/>
    <dgm:cxn modelId="{7782C171-9DB3-4CD0-8EA8-FC7331C53D6B}" srcId="{A1F30E76-BFED-46EA-9F64-B3E21631C143}" destId="{4699E12D-B257-4171-84E5-C19E42A2EA1F}" srcOrd="2" destOrd="0" parTransId="{89828BBD-E0A3-461E-BB40-CEBF156E28E0}" sibTransId="{6CB25670-2977-452A-8B48-926ED89F004F}"/>
    <dgm:cxn modelId="{89BD5C50-7AE4-431F-9EB8-01507F7E8094}" type="presOf" srcId="{84A62B9B-F1E3-4CD5-BADC-E13F8BD23970}" destId="{93E9467F-8B9A-4A0A-8DA7-20AD16ABC083}" srcOrd="0" destOrd="0" presId="urn:microsoft.com/office/officeart/2005/8/layout/hierarchy2"/>
    <dgm:cxn modelId="{DD73C73C-6C5A-47C5-96AB-F5C121F2899F}" type="presOf" srcId="{543730E6-4241-429F-A732-A1267A1D8D7E}" destId="{ACEDE06B-4C03-4EC2-AAD2-7074623CCA1A}" srcOrd="0" destOrd="0" presId="urn:microsoft.com/office/officeart/2005/8/layout/hierarchy2"/>
    <dgm:cxn modelId="{8E7A6313-3562-40B2-B6F0-73CA2EED27C6}" type="presOf" srcId="{0D5ADC3E-ECDB-4C9D-A033-9BA80A1D0A74}" destId="{E7CB66A9-072D-4A6A-90EE-D85C01B10D7C}" srcOrd="0" destOrd="0" presId="urn:microsoft.com/office/officeart/2005/8/layout/hierarchy2"/>
    <dgm:cxn modelId="{CFC193B5-11AC-40CD-A4F2-C960E524D6F4}" type="presOf" srcId="{4699E12D-B257-4171-84E5-C19E42A2EA1F}" destId="{85209DF8-D90E-4547-B469-4C794B59FCCE}" srcOrd="0" destOrd="0" presId="urn:microsoft.com/office/officeart/2005/8/layout/hierarchy2"/>
    <dgm:cxn modelId="{AECB3624-F4A5-4D34-AB4D-EF20D44228EB}" type="presOf" srcId="{89828BBD-E0A3-461E-BB40-CEBF156E28E0}" destId="{CFA85A06-7A60-4F1C-A35D-5940D738E42D}" srcOrd="0" destOrd="0" presId="urn:microsoft.com/office/officeart/2005/8/layout/hierarchy2"/>
    <dgm:cxn modelId="{569A70C3-57C6-4E94-9B7B-FC1491BE7D2D}" type="presParOf" srcId="{A82871DD-DB08-40B2-9887-770769403EEF}" destId="{C2B0314D-6DE8-4CBA-B4F2-235A569DDD71}" srcOrd="0" destOrd="0" presId="urn:microsoft.com/office/officeart/2005/8/layout/hierarchy2"/>
    <dgm:cxn modelId="{BC1EF138-1F12-4CE7-A670-76D93128C7DB}" type="presParOf" srcId="{C2B0314D-6DE8-4CBA-B4F2-235A569DDD71}" destId="{A436651C-871B-4DE5-BBFA-09FF39F6E0D5}" srcOrd="0" destOrd="0" presId="urn:microsoft.com/office/officeart/2005/8/layout/hierarchy2"/>
    <dgm:cxn modelId="{67E20550-91D4-4EA3-9210-683B13E13051}" type="presParOf" srcId="{C2B0314D-6DE8-4CBA-B4F2-235A569DDD71}" destId="{43D895D1-A5B9-4491-BA5C-CA571EA63A8C}" srcOrd="1" destOrd="0" presId="urn:microsoft.com/office/officeart/2005/8/layout/hierarchy2"/>
    <dgm:cxn modelId="{468EEF2E-F60E-4813-B912-160DC649DBF8}" type="presParOf" srcId="{43D895D1-A5B9-4491-BA5C-CA571EA63A8C}" destId="{E7CB66A9-072D-4A6A-90EE-D85C01B10D7C}" srcOrd="0" destOrd="0" presId="urn:microsoft.com/office/officeart/2005/8/layout/hierarchy2"/>
    <dgm:cxn modelId="{CEE19553-028A-4C9F-A4E3-DB322F9CC787}" type="presParOf" srcId="{E7CB66A9-072D-4A6A-90EE-D85C01B10D7C}" destId="{45FB8F41-18AF-4041-8E8B-BB43932C2F18}" srcOrd="0" destOrd="0" presId="urn:microsoft.com/office/officeart/2005/8/layout/hierarchy2"/>
    <dgm:cxn modelId="{365946CD-2194-4183-AD39-BA2AA77BB878}" type="presParOf" srcId="{43D895D1-A5B9-4491-BA5C-CA571EA63A8C}" destId="{736FA82A-5AAC-48C3-BB1C-B7608C9F5E04}" srcOrd="1" destOrd="0" presId="urn:microsoft.com/office/officeart/2005/8/layout/hierarchy2"/>
    <dgm:cxn modelId="{B93AA6EE-4D17-42C0-8063-9718A658B263}" type="presParOf" srcId="{736FA82A-5AAC-48C3-BB1C-B7608C9F5E04}" destId="{5E0E845B-470F-4869-86FB-8C2C5C8EE9EB}" srcOrd="0" destOrd="0" presId="urn:microsoft.com/office/officeart/2005/8/layout/hierarchy2"/>
    <dgm:cxn modelId="{15E51D31-6583-48F8-80AE-A5D779CD0FCC}" type="presParOf" srcId="{736FA82A-5AAC-48C3-BB1C-B7608C9F5E04}" destId="{CEE77D81-E105-43CE-B4CB-FF6123720D81}" srcOrd="1" destOrd="0" presId="urn:microsoft.com/office/officeart/2005/8/layout/hierarchy2"/>
    <dgm:cxn modelId="{F13011B3-E5FC-4CF6-9A2F-4AB4119C535D}" type="presParOf" srcId="{43D895D1-A5B9-4491-BA5C-CA571EA63A8C}" destId="{93E9467F-8B9A-4A0A-8DA7-20AD16ABC083}" srcOrd="2" destOrd="0" presId="urn:microsoft.com/office/officeart/2005/8/layout/hierarchy2"/>
    <dgm:cxn modelId="{347943D9-07B4-4F8A-BDDC-F5911B714F83}" type="presParOf" srcId="{93E9467F-8B9A-4A0A-8DA7-20AD16ABC083}" destId="{F39131F9-D949-49B3-A4AA-2E6647511409}" srcOrd="0" destOrd="0" presId="urn:microsoft.com/office/officeart/2005/8/layout/hierarchy2"/>
    <dgm:cxn modelId="{9A7DE3A5-E75C-4208-B1A0-40B7671E4BAB}" type="presParOf" srcId="{43D895D1-A5B9-4491-BA5C-CA571EA63A8C}" destId="{07C44FAF-1085-4729-B462-63CD7FE0DDD7}" srcOrd="3" destOrd="0" presId="urn:microsoft.com/office/officeart/2005/8/layout/hierarchy2"/>
    <dgm:cxn modelId="{A8239BE9-AB38-49E9-9B4F-18311681D10D}" type="presParOf" srcId="{07C44FAF-1085-4729-B462-63CD7FE0DDD7}" destId="{ACEDE06B-4C03-4EC2-AAD2-7074623CCA1A}" srcOrd="0" destOrd="0" presId="urn:microsoft.com/office/officeart/2005/8/layout/hierarchy2"/>
    <dgm:cxn modelId="{62975AA8-3642-46E0-AB9A-5A964FBFDE07}" type="presParOf" srcId="{07C44FAF-1085-4729-B462-63CD7FE0DDD7}" destId="{39672A20-ADDA-4839-A870-526A6B1E0F17}" srcOrd="1" destOrd="0" presId="urn:microsoft.com/office/officeart/2005/8/layout/hierarchy2"/>
    <dgm:cxn modelId="{79285D09-45F2-47F0-9EE8-6C1E0B4C02AA}" type="presParOf" srcId="{43D895D1-A5B9-4491-BA5C-CA571EA63A8C}" destId="{CFA85A06-7A60-4F1C-A35D-5940D738E42D}" srcOrd="4" destOrd="0" presId="urn:microsoft.com/office/officeart/2005/8/layout/hierarchy2"/>
    <dgm:cxn modelId="{566BD6B5-1239-490A-B4DD-728C5D880919}" type="presParOf" srcId="{CFA85A06-7A60-4F1C-A35D-5940D738E42D}" destId="{12C9EF19-9803-4022-A165-51355723D068}" srcOrd="0" destOrd="0" presId="urn:microsoft.com/office/officeart/2005/8/layout/hierarchy2"/>
    <dgm:cxn modelId="{4EA47F0B-4638-441F-9563-2F080FB31FD8}" type="presParOf" srcId="{43D895D1-A5B9-4491-BA5C-CA571EA63A8C}" destId="{66F6AEDB-38B4-4C57-9193-208335C7BE1D}" srcOrd="5" destOrd="0" presId="urn:microsoft.com/office/officeart/2005/8/layout/hierarchy2"/>
    <dgm:cxn modelId="{7F9D30E6-E8FA-498C-8F02-BAD553ED3C87}" type="presParOf" srcId="{66F6AEDB-38B4-4C57-9193-208335C7BE1D}" destId="{85209DF8-D90E-4547-B469-4C794B59FCCE}" srcOrd="0" destOrd="0" presId="urn:microsoft.com/office/officeart/2005/8/layout/hierarchy2"/>
    <dgm:cxn modelId="{DDCBB199-E3EE-4F87-A68F-171DE33510F4}" type="presParOf" srcId="{66F6AEDB-38B4-4C57-9193-208335C7BE1D}" destId="{8DEFD150-C0A8-411C-BF46-F51239427BE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73A86-8CF4-4537-BDF4-A3F65930A64E}">
      <dsp:nvSpPr>
        <dsp:cNvPr id="0" name=""/>
        <dsp:cNvSpPr/>
      </dsp:nvSpPr>
      <dsp:spPr>
        <a:xfrm>
          <a:off x="0" y="2510093"/>
          <a:ext cx="1597279" cy="819351"/>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u="sng" kern="1200" dirty="0" smtClean="0">
              <a:latin typeface="Helvetica" panose="020B0604020202020204" pitchFamily="34" charset="0"/>
              <a:cs typeface="Helvetica" panose="020B0604020202020204" pitchFamily="34" charset="0"/>
            </a:rPr>
            <a:t>PLAISIR </a:t>
          </a:r>
          <a:endParaRPr lang="fr-FR" sz="2000" b="1" u="sng" kern="1200" dirty="0">
            <a:latin typeface="Helvetica" panose="020B0604020202020204" pitchFamily="34" charset="0"/>
            <a:cs typeface="Helvetica" panose="020B0604020202020204" pitchFamily="34" charset="0"/>
          </a:endParaRPr>
        </a:p>
      </dsp:txBody>
      <dsp:txXfrm>
        <a:off x="23998" y="2534091"/>
        <a:ext cx="1549283" cy="771355"/>
      </dsp:txXfrm>
    </dsp:sp>
    <dsp:sp modelId="{089AE103-B8D1-4C59-B411-332EBD3CE690}">
      <dsp:nvSpPr>
        <dsp:cNvPr id="0" name=""/>
        <dsp:cNvSpPr/>
      </dsp:nvSpPr>
      <dsp:spPr>
        <a:xfrm rot="18107733">
          <a:off x="933617" y="1722015"/>
          <a:ext cx="2805527" cy="10997"/>
        </a:xfrm>
        <a:custGeom>
          <a:avLst/>
          <a:gdLst/>
          <a:ahLst/>
          <a:cxnLst/>
          <a:rect l="0" t="0" r="0" b="0"/>
          <a:pathLst>
            <a:path>
              <a:moveTo>
                <a:pt x="0" y="5498"/>
              </a:moveTo>
              <a:lnTo>
                <a:pt x="2805527" y="5498"/>
              </a:lnTo>
            </a:path>
          </a:pathLst>
        </a:custGeom>
        <a:noFill/>
        <a:ln w="9525" cap="flat" cmpd="sng" algn="ctr">
          <a:solidFill>
            <a:schemeClr val="accent2">
              <a:shade val="95000"/>
              <a:satMod val="105000"/>
            </a:schemeClr>
          </a:solidFill>
          <a:prstDash val="solid"/>
        </a:ln>
        <a:effectLst/>
      </dsp:spPr>
      <dsp:style>
        <a:lnRef idx="1">
          <a:schemeClr val="accent2"/>
        </a:lnRef>
        <a:fillRef idx="0">
          <a:schemeClr val="accent2"/>
        </a:fillRef>
        <a:effectRef idx="0">
          <a:schemeClr val="accent2"/>
        </a:effectRef>
        <a:fontRef idx="minor">
          <a:schemeClr val="tx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2266243" y="1657375"/>
        <a:ext cx="140276" cy="140276"/>
      </dsp:txXfrm>
    </dsp:sp>
    <dsp:sp modelId="{44E284A2-81B2-4564-A39C-655A91B1A81D}">
      <dsp:nvSpPr>
        <dsp:cNvPr id="0" name=""/>
        <dsp:cNvSpPr/>
      </dsp:nvSpPr>
      <dsp:spPr>
        <a:xfrm>
          <a:off x="3075483" y="128987"/>
          <a:ext cx="1330654" cy="81254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latin typeface="Helvetica" panose="020B0604020202020204" pitchFamily="34" charset="0"/>
              <a:cs typeface="Helvetica" panose="020B0604020202020204" pitchFamily="34" charset="0"/>
            </a:rPr>
            <a:t>Variété des sens</a:t>
          </a:r>
          <a:endParaRPr lang="fr-FR" sz="1600" b="1" kern="1200" dirty="0">
            <a:latin typeface="Helvetica" panose="020B0604020202020204" pitchFamily="34" charset="0"/>
            <a:cs typeface="Helvetica" panose="020B0604020202020204" pitchFamily="34" charset="0"/>
          </a:endParaRPr>
        </a:p>
      </dsp:txBody>
      <dsp:txXfrm>
        <a:off x="3099282" y="152786"/>
        <a:ext cx="1283056" cy="764943"/>
      </dsp:txXfrm>
    </dsp:sp>
    <dsp:sp modelId="{08022B71-C85F-43ED-A84B-4B544A69B529}">
      <dsp:nvSpPr>
        <dsp:cNvPr id="0" name=""/>
        <dsp:cNvSpPr/>
      </dsp:nvSpPr>
      <dsp:spPr>
        <a:xfrm rot="21136175">
          <a:off x="4394002" y="350142"/>
          <a:ext cx="2670633" cy="10997"/>
        </a:xfrm>
        <a:custGeom>
          <a:avLst/>
          <a:gdLst/>
          <a:ahLst/>
          <a:cxnLst/>
          <a:rect l="0" t="0" r="0" b="0"/>
          <a:pathLst>
            <a:path>
              <a:moveTo>
                <a:pt x="0" y="5498"/>
              </a:moveTo>
              <a:lnTo>
                <a:pt x="2670633" y="549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5662553" y="288875"/>
        <a:ext cx="133531" cy="133531"/>
      </dsp:txXfrm>
    </dsp:sp>
    <dsp:sp modelId="{ED345BC6-E7FE-4DE3-B2B5-3DD129C8BE51}">
      <dsp:nvSpPr>
        <dsp:cNvPr id="0" name=""/>
        <dsp:cNvSpPr/>
      </dsp:nvSpPr>
      <dsp:spPr>
        <a:xfrm>
          <a:off x="7052501" y="0"/>
          <a:ext cx="1660466" cy="35205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dirty="0" smtClean="0">
              <a:latin typeface="Helvetica" panose="020B0604020202020204" pitchFamily="34" charset="0"/>
              <a:cs typeface="Helvetica" panose="020B0604020202020204" pitchFamily="34" charset="0"/>
            </a:rPr>
            <a:t>Vision virtuelle</a:t>
          </a:r>
          <a:endParaRPr lang="fr-FR" sz="1200" b="1" kern="1200" dirty="0">
            <a:latin typeface="Helvetica" panose="020B0604020202020204" pitchFamily="34" charset="0"/>
            <a:cs typeface="Helvetica" panose="020B0604020202020204" pitchFamily="34" charset="0"/>
          </a:endParaRPr>
        </a:p>
      </dsp:txBody>
      <dsp:txXfrm>
        <a:off x="7062812" y="10311"/>
        <a:ext cx="1639844" cy="331428"/>
      </dsp:txXfrm>
    </dsp:sp>
    <dsp:sp modelId="{D22290AC-18CD-46DD-A76F-6D1D1DACE918}">
      <dsp:nvSpPr>
        <dsp:cNvPr id="0" name=""/>
        <dsp:cNvSpPr/>
      </dsp:nvSpPr>
      <dsp:spPr>
        <a:xfrm rot="94568">
          <a:off x="4405637" y="566167"/>
          <a:ext cx="2647364" cy="10997"/>
        </a:xfrm>
        <a:custGeom>
          <a:avLst/>
          <a:gdLst/>
          <a:ahLst/>
          <a:cxnLst/>
          <a:rect l="0" t="0" r="0" b="0"/>
          <a:pathLst>
            <a:path>
              <a:moveTo>
                <a:pt x="0" y="5498"/>
              </a:moveTo>
              <a:lnTo>
                <a:pt x="2647364" y="549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5663135" y="505482"/>
        <a:ext cx="132368" cy="132368"/>
      </dsp:txXfrm>
    </dsp:sp>
    <dsp:sp modelId="{D33FC83C-8574-4CB7-935F-6E592D98CAAC}">
      <dsp:nvSpPr>
        <dsp:cNvPr id="0" name=""/>
        <dsp:cNvSpPr/>
      </dsp:nvSpPr>
      <dsp:spPr>
        <a:xfrm>
          <a:off x="7052501" y="432049"/>
          <a:ext cx="1660466" cy="35205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dirty="0" smtClean="0">
              <a:latin typeface="Helvetica" panose="020B0604020202020204" pitchFamily="34" charset="0"/>
              <a:cs typeface="Helvetica" panose="020B0604020202020204" pitchFamily="34" charset="0"/>
            </a:rPr>
            <a:t>Vision 3D</a:t>
          </a:r>
          <a:endParaRPr lang="fr-FR" sz="1200" b="1" kern="1200" dirty="0">
            <a:latin typeface="Helvetica" panose="020B0604020202020204" pitchFamily="34" charset="0"/>
            <a:cs typeface="Helvetica" panose="020B0604020202020204" pitchFamily="34" charset="0"/>
          </a:endParaRPr>
        </a:p>
      </dsp:txBody>
      <dsp:txXfrm>
        <a:off x="7062812" y="442360"/>
        <a:ext cx="1639844" cy="331428"/>
      </dsp:txXfrm>
    </dsp:sp>
    <dsp:sp modelId="{4260B6CD-BF17-4512-992B-3542809CF597}">
      <dsp:nvSpPr>
        <dsp:cNvPr id="0" name=""/>
        <dsp:cNvSpPr/>
      </dsp:nvSpPr>
      <dsp:spPr>
        <a:xfrm rot="648052">
          <a:off x="4382274" y="782190"/>
          <a:ext cx="2694090" cy="10997"/>
        </a:xfrm>
        <a:custGeom>
          <a:avLst/>
          <a:gdLst/>
          <a:ahLst/>
          <a:cxnLst/>
          <a:rect l="0" t="0" r="0" b="0"/>
          <a:pathLst>
            <a:path>
              <a:moveTo>
                <a:pt x="0" y="5498"/>
              </a:moveTo>
              <a:lnTo>
                <a:pt x="2694090" y="549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5661967" y="720336"/>
        <a:ext cx="134704" cy="134704"/>
      </dsp:txXfrm>
    </dsp:sp>
    <dsp:sp modelId="{A661C9BB-AD34-4DAB-BFF7-B6504496EBEB}">
      <dsp:nvSpPr>
        <dsp:cNvPr id="0" name=""/>
        <dsp:cNvSpPr/>
      </dsp:nvSpPr>
      <dsp:spPr>
        <a:xfrm>
          <a:off x="7052501" y="864094"/>
          <a:ext cx="1660466" cy="35205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dirty="0" smtClean="0">
              <a:latin typeface="Helvetica" panose="020B0604020202020204" pitchFamily="34" charset="0"/>
              <a:cs typeface="Helvetica" panose="020B0604020202020204" pitchFamily="34" charset="0"/>
            </a:rPr>
            <a:t>Vision inversée</a:t>
          </a:r>
          <a:endParaRPr lang="fr-FR" sz="1200" b="1" kern="1200" dirty="0">
            <a:latin typeface="Helvetica" panose="020B0604020202020204" pitchFamily="34" charset="0"/>
            <a:cs typeface="Helvetica" panose="020B0604020202020204" pitchFamily="34" charset="0"/>
          </a:endParaRPr>
        </a:p>
      </dsp:txBody>
      <dsp:txXfrm>
        <a:off x="7062812" y="874405"/>
        <a:ext cx="1639844" cy="331428"/>
      </dsp:txXfrm>
    </dsp:sp>
    <dsp:sp modelId="{666D8BBA-1A43-4B4F-8FB9-910C4ACC776C}">
      <dsp:nvSpPr>
        <dsp:cNvPr id="0" name=""/>
        <dsp:cNvSpPr/>
      </dsp:nvSpPr>
      <dsp:spPr>
        <a:xfrm rot="19617502">
          <a:off x="1454384" y="2432507"/>
          <a:ext cx="1767134" cy="10997"/>
        </a:xfrm>
        <a:custGeom>
          <a:avLst/>
          <a:gdLst/>
          <a:ahLst/>
          <a:cxnLst/>
          <a:rect l="0" t="0" r="0" b="0"/>
          <a:pathLst>
            <a:path>
              <a:moveTo>
                <a:pt x="0" y="5498"/>
              </a:moveTo>
              <a:lnTo>
                <a:pt x="1767134" y="5498"/>
              </a:lnTo>
            </a:path>
          </a:pathLst>
        </a:custGeom>
        <a:noFill/>
        <a:ln w="9525" cap="flat" cmpd="sng" algn="ctr">
          <a:solidFill>
            <a:schemeClr val="accent4">
              <a:shade val="95000"/>
              <a:satMod val="105000"/>
            </a:schemeClr>
          </a:solidFill>
          <a:prstDash val="solid"/>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2293773" y="2393827"/>
        <a:ext cx="88356" cy="88356"/>
      </dsp:txXfrm>
    </dsp:sp>
    <dsp:sp modelId="{6A068FB8-AB3C-480E-844B-3F917BD19E89}">
      <dsp:nvSpPr>
        <dsp:cNvPr id="0" name=""/>
        <dsp:cNvSpPr/>
      </dsp:nvSpPr>
      <dsp:spPr>
        <a:xfrm>
          <a:off x="3078623" y="1532904"/>
          <a:ext cx="1336928" cy="846676"/>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latin typeface="Helvetica" panose="020B0604020202020204" pitchFamily="34" charset="0"/>
              <a:cs typeface="Helvetica" panose="020B0604020202020204" pitchFamily="34" charset="0"/>
            </a:rPr>
            <a:t>Body &amp; Soul</a:t>
          </a:r>
          <a:endParaRPr lang="fr-FR" sz="1600" b="1" kern="1200" dirty="0">
            <a:latin typeface="Helvetica" panose="020B0604020202020204" pitchFamily="34" charset="0"/>
            <a:cs typeface="Helvetica" panose="020B0604020202020204" pitchFamily="34" charset="0"/>
          </a:endParaRPr>
        </a:p>
      </dsp:txBody>
      <dsp:txXfrm>
        <a:off x="3103421" y="1557702"/>
        <a:ext cx="1287332" cy="797080"/>
      </dsp:txXfrm>
    </dsp:sp>
    <dsp:sp modelId="{AB873B99-0BA5-42DF-A221-383BD6272372}">
      <dsp:nvSpPr>
        <dsp:cNvPr id="0" name=""/>
        <dsp:cNvSpPr/>
      </dsp:nvSpPr>
      <dsp:spPr>
        <a:xfrm rot="19491937">
          <a:off x="4329888" y="1680158"/>
          <a:ext cx="940353" cy="10997"/>
        </a:xfrm>
        <a:custGeom>
          <a:avLst/>
          <a:gdLst/>
          <a:ahLst/>
          <a:cxnLst/>
          <a:rect l="0" t="0" r="0" b="0"/>
          <a:pathLst>
            <a:path>
              <a:moveTo>
                <a:pt x="0" y="5498"/>
              </a:moveTo>
              <a:lnTo>
                <a:pt x="940353" y="5498"/>
              </a:lnTo>
            </a:path>
          </a:pathLst>
        </a:custGeom>
        <a:noFill/>
        <a:ln w="25400" cap="flat" cmpd="sng" algn="ctr">
          <a:solidFill>
            <a:schemeClr val="accent4"/>
          </a:solidFill>
          <a:prstDash val="solid"/>
        </a:ln>
        <a:effectLst>
          <a:outerShdw blurRad="40000" dist="20000" dir="5400000" rotWithShape="0">
            <a:srgbClr val="000000">
              <a:alpha val="38000"/>
            </a:srgbClr>
          </a:outerShdw>
        </a:effectLst>
      </dsp:spPr>
      <dsp:style>
        <a:lnRef idx="2">
          <a:schemeClr val="accent4"/>
        </a:lnRef>
        <a:fillRef idx="0">
          <a:schemeClr val="accent4"/>
        </a:fillRef>
        <a:effectRef idx="1">
          <a:schemeClr val="accent4"/>
        </a:effectRef>
        <a:fontRef idx="minor">
          <a:schemeClr val="tx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4776556" y="1662148"/>
        <a:ext cx="47017" cy="47017"/>
      </dsp:txXfrm>
    </dsp:sp>
    <dsp:sp modelId="{AA9F1AB4-4239-411E-889D-EDA33EEAC7E6}">
      <dsp:nvSpPr>
        <dsp:cNvPr id="0" name=""/>
        <dsp:cNvSpPr/>
      </dsp:nvSpPr>
      <dsp:spPr>
        <a:xfrm>
          <a:off x="5184577" y="1224138"/>
          <a:ext cx="1667704" cy="381868"/>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dirty="0" smtClean="0">
              <a:latin typeface="Helvetica" panose="020B0604020202020204" pitchFamily="34" charset="0"/>
              <a:cs typeface="Helvetica" panose="020B0604020202020204" pitchFamily="34" charset="0"/>
            </a:rPr>
            <a:t>Sophrologie</a:t>
          </a:r>
          <a:endParaRPr lang="fr-FR" sz="1200" b="1" kern="1200" dirty="0">
            <a:latin typeface="Helvetica" panose="020B0604020202020204" pitchFamily="34" charset="0"/>
            <a:cs typeface="Helvetica" panose="020B0604020202020204" pitchFamily="34" charset="0"/>
          </a:endParaRPr>
        </a:p>
      </dsp:txBody>
      <dsp:txXfrm>
        <a:off x="5195762" y="1235323"/>
        <a:ext cx="1645334" cy="359498"/>
      </dsp:txXfrm>
    </dsp:sp>
    <dsp:sp modelId="{853822B1-A840-49EC-801F-F84650C0C59E}">
      <dsp:nvSpPr>
        <dsp:cNvPr id="0" name=""/>
        <dsp:cNvSpPr/>
      </dsp:nvSpPr>
      <dsp:spPr>
        <a:xfrm rot="21115421">
          <a:off x="4411700" y="1896181"/>
          <a:ext cx="776729" cy="10997"/>
        </a:xfrm>
        <a:custGeom>
          <a:avLst/>
          <a:gdLst/>
          <a:ahLst/>
          <a:cxnLst/>
          <a:rect l="0" t="0" r="0" b="0"/>
          <a:pathLst>
            <a:path>
              <a:moveTo>
                <a:pt x="0" y="5498"/>
              </a:moveTo>
              <a:lnTo>
                <a:pt x="776729" y="5498"/>
              </a:lnTo>
            </a:path>
          </a:pathLst>
        </a:custGeom>
        <a:noFill/>
        <a:ln w="25400" cap="flat" cmpd="sng" algn="ctr">
          <a:solidFill>
            <a:schemeClr val="accent4"/>
          </a:solidFill>
          <a:prstDash val="solid"/>
        </a:ln>
        <a:effectLst>
          <a:outerShdw blurRad="40000" dist="20000" dir="5400000" rotWithShape="0">
            <a:srgbClr val="000000">
              <a:alpha val="38000"/>
            </a:srgbClr>
          </a:outerShdw>
        </a:effectLst>
      </dsp:spPr>
      <dsp:style>
        <a:lnRef idx="2">
          <a:schemeClr val="accent4"/>
        </a:lnRef>
        <a:fillRef idx="0">
          <a:schemeClr val="accent4"/>
        </a:fillRef>
        <a:effectRef idx="1">
          <a:schemeClr val="accent4"/>
        </a:effectRef>
        <a:fontRef idx="minor">
          <a:schemeClr val="tx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4780646" y="1882261"/>
        <a:ext cx="38836" cy="38836"/>
      </dsp:txXfrm>
    </dsp:sp>
    <dsp:sp modelId="{CCADB477-3405-4260-ABF7-F45819EF6F69}">
      <dsp:nvSpPr>
        <dsp:cNvPr id="0" name=""/>
        <dsp:cNvSpPr/>
      </dsp:nvSpPr>
      <dsp:spPr>
        <a:xfrm>
          <a:off x="5184577" y="1656183"/>
          <a:ext cx="1667704" cy="381868"/>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dirty="0" smtClean="0">
              <a:latin typeface="Helvetica" panose="020B0604020202020204" pitchFamily="34" charset="0"/>
              <a:cs typeface="Helvetica" panose="020B0604020202020204" pitchFamily="34" charset="0"/>
            </a:rPr>
            <a:t>Massothérapie</a:t>
          </a:r>
          <a:endParaRPr lang="fr-FR" sz="1200" b="1" kern="1200" dirty="0">
            <a:latin typeface="Helvetica" panose="020B0604020202020204" pitchFamily="34" charset="0"/>
            <a:cs typeface="Helvetica" panose="020B0604020202020204" pitchFamily="34" charset="0"/>
          </a:endParaRPr>
        </a:p>
      </dsp:txBody>
      <dsp:txXfrm>
        <a:off x="5195762" y="1667368"/>
        <a:ext cx="1645334" cy="359498"/>
      </dsp:txXfrm>
    </dsp:sp>
    <dsp:sp modelId="{6F824771-F90A-498A-B761-BE83322C82CC}">
      <dsp:nvSpPr>
        <dsp:cNvPr id="0" name=""/>
        <dsp:cNvSpPr/>
      </dsp:nvSpPr>
      <dsp:spPr>
        <a:xfrm rot="1366695">
          <a:off x="4383027" y="2112205"/>
          <a:ext cx="834074" cy="10997"/>
        </a:xfrm>
        <a:custGeom>
          <a:avLst/>
          <a:gdLst/>
          <a:ahLst/>
          <a:cxnLst/>
          <a:rect l="0" t="0" r="0" b="0"/>
          <a:pathLst>
            <a:path>
              <a:moveTo>
                <a:pt x="0" y="5498"/>
              </a:moveTo>
              <a:lnTo>
                <a:pt x="834074" y="5498"/>
              </a:lnTo>
            </a:path>
          </a:pathLst>
        </a:custGeom>
        <a:noFill/>
        <a:ln w="25400" cap="flat" cmpd="sng" algn="ctr">
          <a:solidFill>
            <a:schemeClr val="accent4"/>
          </a:solidFill>
          <a:prstDash val="solid"/>
        </a:ln>
        <a:effectLst>
          <a:outerShdw blurRad="40000" dist="20000" dir="5400000" rotWithShape="0">
            <a:srgbClr val="000000">
              <a:alpha val="38000"/>
            </a:srgbClr>
          </a:outerShdw>
        </a:effectLst>
      </dsp:spPr>
      <dsp:style>
        <a:lnRef idx="2">
          <a:schemeClr val="accent4"/>
        </a:lnRef>
        <a:fillRef idx="0">
          <a:schemeClr val="accent4"/>
        </a:fillRef>
        <a:effectRef idx="1">
          <a:schemeClr val="accent4"/>
        </a:effectRef>
        <a:fontRef idx="minor">
          <a:schemeClr val="tx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4779212" y="2096852"/>
        <a:ext cx="41703" cy="41703"/>
      </dsp:txXfrm>
    </dsp:sp>
    <dsp:sp modelId="{81CD3078-0D04-4E0F-946B-678E6FBD3796}">
      <dsp:nvSpPr>
        <dsp:cNvPr id="0" name=""/>
        <dsp:cNvSpPr/>
      </dsp:nvSpPr>
      <dsp:spPr>
        <a:xfrm>
          <a:off x="5184577" y="2088232"/>
          <a:ext cx="1667704" cy="381868"/>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dirty="0" smtClean="0">
              <a:latin typeface="Helvetica" panose="020B0604020202020204" pitchFamily="34" charset="0"/>
              <a:cs typeface="Helvetica" panose="020B0604020202020204" pitchFamily="34" charset="0"/>
            </a:rPr>
            <a:t>Activité physique</a:t>
          </a:r>
          <a:endParaRPr lang="fr-FR" sz="1200" b="1" kern="1200" dirty="0">
            <a:latin typeface="Helvetica" panose="020B0604020202020204" pitchFamily="34" charset="0"/>
            <a:cs typeface="Helvetica" panose="020B0604020202020204" pitchFamily="34" charset="0"/>
          </a:endParaRPr>
        </a:p>
      </dsp:txBody>
      <dsp:txXfrm>
        <a:off x="5195762" y="2099417"/>
        <a:ext cx="1645334" cy="359498"/>
      </dsp:txXfrm>
    </dsp:sp>
    <dsp:sp modelId="{EF15A771-7815-43F8-AF79-D2BCFEE6DD0A}">
      <dsp:nvSpPr>
        <dsp:cNvPr id="0" name=""/>
        <dsp:cNvSpPr/>
      </dsp:nvSpPr>
      <dsp:spPr>
        <a:xfrm rot="1644870">
          <a:off x="1503578" y="3298436"/>
          <a:ext cx="1668746" cy="10997"/>
        </a:xfrm>
        <a:custGeom>
          <a:avLst/>
          <a:gdLst/>
          <a:ahLst/>
          <a:cxnLst/>
          <a:rect l="0" t="0" r="0" b="0"/>
          <a:pathLst>
            <a:path>
              <a:moveTo>
                <a:pt x="0" y="5498"/>
              </a:moveTo>
              <a:lnTo>
                <a:pt x="1668746" y="5498"/>
              </a:lnTo>
            </a:path>
          </a:pathLst>
        </a:custGeom>
        <a:noFill/>
        <a:ln w="9525" cap="flat" cmpd="sng" algn="ctr">
          <a:solidFill>
            <a:schemeClr val="accent6">
              <a:shade val="95000"/>
              <a:satMod val="105000"/>
            </a:schemeClr>
          </a:solidFill>
          <a:prstDash val="solid"/>
        </a:ln>
        <a:effectLst/>
      </dsp:spPr>
      <dsp:style>
        <a:lnRef idx="1">
          <a:schemeClr val="accent6"/>
        </a:lnRef>
        <a:fillRef idx="0">
          <a:schemeClr val="accent6"/>
        </a:fillRef>
        <a:effectRef idx="0">
          <a:schemeClr val="accent6"/>
        </a:effectRef>
        <a:fontRef idx="minor">
          <a:schemeClr val="tx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2296233" y="3262216"/>
        <a:ext cx="83437" cy="83437"/>
      </dsp:txXfrm>
    </dsp:sp>
    <dsp:sp modelId="{F1A5BE68-7648-4C98-A484-FDC1AAAEFDFC}">
      <dsp:nvSpPr>
        <dsp:cNvPr id="0" name=""/>
        <dsp:cNvSpPr/>
      </dsp:nvSpPr>
      <dsp:spPr>
        <a:xfrm>
          <a:off x="3078623" y="3281830"/>
          <a:ext cx="1330654" cy="812541"/>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latin typeface="Helvetica" panose="020B0604020202020204" pitchFamily="34" charset="0"/>
              <a:cs typeface="Helvetica" panose="020B0604020202020204" pitchFamily="34" charset="0"/>
            </a:rPr>
            <a:t>Sensoriel</a:t>
          </a:r>
          <a:endParaRPr lang="fr-FR" sz="1600" b="1" kern="1200" dirty="0">
            <a:latin typeface="Helvetica" panose="020B0604020202020204" pitchFamily="34" charset="0"/>
            <a:cs typeface="Helvetica" panose="020B0604020202020204" pitchFamily="34" charset="0"/>
          </a:endParaRPr>
        </a:p>
      </dsp:txBody>
      <dsp:txXfrm>
        <a:off x="3102422" y="3305629"/>
        <a:ext cx="1283056" cy="764943"/>
      </dsp:txXfrm>
    </dsp:sp>
    <dsp:sp modelId="{FFD8B814-B210-4989-87B7-00C7073C091B}">
      <dsp:nvSpPr>
        <dsp:cNvPr id="0" name=""/>
        <dsp:cNvSpPr/>
      </dsp:nvSpPr>
      <dsp:spPr>
        <a:xfrm rot="20379930">
          <a:off x="4321682" y="3194160"/>
          <a:ext cx="2811177" cy="10997"/>
        </a:xfrm>
        <a:custGeom>
          <a:avLst/>
          <a:gdLst/>
          <a:ahLst/>
          <a:cxnLst/>
          <a:rect l="0" t="0" r="0" b="0"/>
          <a:pathLst>
            <a:path>
              <a:moveTo>
                <a:pt x="0" y="5498"/>
              </a:moveTo>
              <a:lnTo>
                <a:pt x="2811177" y="5498"/>
              </a:lnTo>
            </a:path>
          </a:pathLst>
        </a:custGeom>
        <a:no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5656991" y="3129379"/>
        <a:ext cx="140558" cy="140558"/>
      </dsp:txXfrm>
    </dsp:sp>
    <dsp:sp modelId="{2143039D-D945-431A-9666-DF4A3894E55E}">
      <dsp:nvSpPr>
        <dsp:cNvPr id="0" name=""/>
        <dsp:cNvSpPr/>
      </dsp:nvSpPr>
      <dsp:spPr>
        <a:xfrm>
          <a:off x="7045263" y="2520281"/>
          <a:ext cx="1667704" cy="381868"/>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dirty="0" smtClean="0">
              <a:latin typeface="Helvetica" panose="020B0604020202020204" pitchFamily="34" charset="0"/>
              <a:cs typeface="Helvetica" panose="020B0604020202020204" pitchFamily="34" charset="0"/>
            </a:rPr>
            <a:t>Marketing tactile</a:t>
          </a:r>
          <a:endParaRPr lang="fr-FR" sz="1200" b="1" kern="1200" dirty="0">
            <a:latin typeface="Helvetica" panose="020B0604020202020204" pitchFamily="34" charset="0"/>
            <a:cs typeface="Helvetica" panose="020B0604020202020204" pitchFamily="34" charset="0"/>
          </a:endParaRPr>
        </a:p>
      </dsp:txBody>
      <dsp:txXfrm>
        <a:off x="7056448" y="2531466"/>
        <a:ext cx="1645334" cy="359498"/>
      </dsp:txXfrm>
    </dsp:sp>
    <dsp:sp modelId="{840DFC49-EC06-4DB7-B9A8-6F6DFF2EFB6A}">
      <dsp:nvSpPr>
        <dsp:cNvPr id="0" name=""/>
        <dsp:cNvSpPr/>
      </dsp:nvSpPr>
      <dsp:spPr>
        <a:xfrm rot="20899309">
          <a:off x="4381419" y="3410182"/>
          <a:ext cx="2691703" cy="10997"/>
        </a:xfrm>
        <a:custGeom>
          <a:avLst/>
          <a:gdLst/>
          <a:ahLst/>
          <a:cxnLst/>
          <a:rect l="0" t="0" r="0" b="0"/>
          <a:pathLst>
            <a:path>
              <a:moveTo>
                <a:pt x="0" y="5498"/>
              </a:moveTo>
              <a:lnTo>
                <a:pt x="2691703" y="5498"/>
              </a:lnTo>
            </a:path>
          </a:pathLst>
        </a:custGeom>
        <a:no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5659978" y="3348388"/>
        <a:ext cx="134585" cy="134585"/>
      </dsp:txXfrm>
    </dsp:sp>
    <dsp:sp modelId="{AEBAEB95-6241-4A5B-8501-6DC471BE28B5}">
      <dsp:nvSpPr>
        <dsp:cNvPr id="0" name=""/>
        <dsp:cNvSpPr/>
      </dsp:nvSpPr>
      <dsp:spPr>
        <a:xfrm>
          <a:off x="7045263" y="2952327"/>
          <a:ext cx="1667704" cy="381868"/>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dirty="0" smtClean="0">
              <a:latin typeface="Helvetica" panose="020B0604020202020204" pitchFamily="34" charset="0"/>
              <a:cs typeface="Helvetica" panose="020B0604020202020204" pitchFamily="34" charset="0"/>
            </a:rPr>
            <a:t>Marketing du goût</a:t>
          </a:r>
          <a:endParaRPr lang="fr-FR" sz="1200" b="1" kern="1200" dirty="0">
            <a:latin typeface="Helvetica" panose="020B0604020202020204" pitchFamily="34" charset="0"/>
            <a:cs typeface="Helvetica" panose="020B0604020202020204" pitchFamily="34" charset="0"/>
          </a:endParaRPr>
        </a:p>
      </dsp:txBody>
      <dsp:txXfrm>
        <a:off x="7056448" y="2963512"/>
        <a:ext cx="1645334" cy="359498"/>
      </dsp:txXfrm>
    </dsp:sp>
    <dsp:sp modelId="{52A67946-CD18-4FF8-B0D4-54AF3F49953B}">
      <dsp:nvSpPr>
        <dsp:cNvPr id="0" name=""/>
        <dsp:cNvSpPr/>
      </dsp:nvSpPr>
      <dsp:spPr>
        <a:xfrm rot="21452993">
          <a:off x="4408072" y="3626207"/>
          <a:ext cx="2638397" cy="10997"/>
        </a:xfrm>
        <a:custGeom>
          <a:avLst/>
          <a:gdLst/>
          <a:ahLst/>
          <a:cxnLst/>
          <a:rect l="0" t="0" r="0" b="0"/>
          <a:pathLst>
            <a:path>
              <a:moveTo>
                <a:pt x="0" y="5498"/>
              </a:moveTo>
              <a:lnTo>
                <a:pt x="2638397" y="5498"/>
              </a:lnTo>
            </a:path>
          </a:pathLst>
        </a:custGeom>
        <a:no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5661311" y="3565746"/>
        <a:ext cx="131919" cy="131919"/>
      </dsp:txXfrm>
    </dsp:sp>
    <dsp:sp modelId="{04F23ED9-8FF8-4D90-A2F0-0940168EFFC6}">
      <dsp:nvSpPr>
        <dsp:cNvPr id="0" name=""/>
        <dsp:cNvSpPr/>
      </dsp:nvSpPr>
      <dsp:spPr>
        <a:xfrm>
          <a:off x="7045263" y="3384376"/>
          <a:ext cx="1667704" cy="381868"/>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dirty="0" smtClean="0">
              <a:latin typeface="Helvetica" panose="020B0604020202020204" pitchFamily="34" charset="0"/>
              <a:cs typeface="Helvetica" panose="020B0604020202020204" pitchFamily="34" charset="0"/>
            </a:rPr>
            <a:t>Marketing sonore</a:t>
          </a:r>
          <a:endParaRPr lang="fr-FR" sz="1200" b="1" kern="1200" dirty="0">
            <a:latin typeface="Helvetica" panose="020B0604020202020204" pitchFamily="34" charset="0"/>
            <a:cs typeface="Helvetica" panose="020B0604020202020204" pitchFamily="34" charset="0"/>
          </a:endParaRPr>
        </a:p>
      </dsp:txBody>
      <dsp:txXfrm>
        <a:off x="7056448" y="3395561"/>
        <a:ext cx="1645334" cy="359498"/>
      </dsp:txXfrm>
    </dsp:sp>
    <dsp:sp modelId="{ACABF92C-955D-402B-A9CD-F219CA86AD57}">
      <dsp:nvSpPr>
        <dsp:cNvPr id="0" name=""/>
        <dsp:cNvSpPr/>
      </dsp:nvSpPr>
      <dsp:spPr>
        <a:xfrm rot="414346">
          <a:off x="4399647" y="3842231"/>
          <a:ext cx="2655248" cy="10997"/>
        </a:xfrm>
        <a:custGeom>
          <a:avLst/>
          <a:gdLst/>
          <a:ahLst/>
          <a:cxnLst/>
          <a:rect l="0" t="0" r="0" b="0"/>
          <a:pathLst>
            <a:path>
              <a:moveTo>
                <a:pt x="0" y="5498"/>
              </a:moveTo>
              <a:lnTo>
                <a:pt x="2655248" y="5498"/>
              </a:lnTo>
            </a:path>
          </a:pathLst>
        </a:custGeom>
        <a:no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5660890" y="3781349"/>
        <a:ext cx="132762" cy="132762"/>
      </dsp:txXfrm>
    </dsp:sp>
    <dsp:sp modelId="{DF29897B-B956-473A-AA6D-D84A8875AE66}">
      <dsp:nvSpPr>
        <dsp:cNvPr id="0" name=""/>
        <dsp:cNvSpPr/>
      </dsp:nvSpPr>
      <dsp:spPr>
        <a:xfrm>
          <a:off x="7045263" y="3816425"/>
          <a:ext cx="1667704" cy="381868"/>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dirty="0" smtClean="0">
              <a:latin typeface="Helvetica" panose="020B0604020202020204" pitchFamily="34" charset="0"/>
              <a:cs typeface="Helvetica" panose="020B0604020202020204" pitchFamily="34" charset="0"/>
            </a:rPr>
            <a:t>Marketing olfactif</a:t>
          </a:r>
          <a:endParaRPr lang="fr-FR" sz="1200" b="1" kern="1200" dirty="0">
            <a:latin typeface="Helvetica" panose="020B0604020202020204" pitchFamily="34" charset="0"/>
            <a:cs typeface="Helvetica" panose="020B0604020202020204" pitchFamily="34" charset="0"/>
          </a:endParaRPr>
        </a:p>
      </dsp:txBody>
      <dsp:txXfrm>
        <a:off x="7056448" y="3827610"/>
        <a:ext cx="1645334" cy="359498"/>
      </dsp:txXfrm>
    </dsp:sp>
    <dsp:sp modelId="{BB9273FF-D0BF-41E1-85AB-84D71041131A}">
      <dsp:nvSpPr>
        <dsp:cNvPr id="0" name=""/>
        <dsp:cNvSpPr/>
      </dsp:nvSpPr>
      <dsp:spPr>
        <a:xfrm rot="954512">
          <a:off x="4356790" y="4058254"/>
          <a:ext cx="2740962" cy="10997"/>
        </a:xfrm>
        <a:custGeom>
          <a:avLst/>
          <a:gdLst/>
          <a:ahLst/>
          <a:cxnLst/>
          <a:rect l="0" t="0" r="0" b="0"/>
          <a:pathLst>
            <a:path>
              <a:moveTo>
                <a:pt x="0" y="5498"/>
              </a:moveTo>
              <a:lnTo>
                <a:pt x="2740962" y="5498"/>
              </a:lnTo>
            </a:path>
          </a:pathLst>
        </a:custGeom>
        <a:no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5658747" y="3995229"/>
        <a:ext cx="137048" cy="137048"/>
      </dsp:txXfrm>
    </dsp:sp>
    <dsp:sp modelId="{A729F214-91DF-45D8-B746-2381DDE3467C}">
      <dsp:nvSpPr>
        <dsp:cNvPr id="0" name=""/>
        <dsp:cNvSpPr/>
      </dsp:nvSpPr>
      <dsp:spPr>
        <a:xfrm>
          <a:off x="7045263" y="4248470"/>
          <a:ext cx="1667704" cy="381868"/>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dirty="0" smtClean="0">
              <a:latin typeface="Helvetica" panose="020B0604020202020204" pitchFamily="34" charset="0"/>
              <a:cs typeface="Helvetica" panose="020B0604020202020204" pitchFamily="34" charset="0"/>
            </a:rPr>
            <a:t>Marketing visuel</a:t>
          </a:r>
          <a:endParaRPr lang="fr-FR" sz="1200" b="1" kern="1200" dirty="0">
            <a:latin typeface="Helvetica" panose="020B0604020202020204" pitchFamily="34" charset="0"/>
            <a:cs typeface="Helvetica" panose="020B0604020202020204" pitchFamily="34" charset="0"/>
          </a:endParaRPr>
        </a:p>
      </dsp:txBody>
      <dsp:txXfrm>
        <a:off x="7056448" y="4259655"/>
        <a:ext cx="1645334" cy="359498"/>
      </dsp:txXfrm>
    </dsp:sp>
    <dsp:sp modelId="{421671FB-6187-4113-B00E-FCB8C1973DA7}">
      <dsp:nvSpPr>
        <dsp:cNvPr id="0" name=""/>
        <dsp:cNvSpPr/>
      </dsp:nvSpPr>
      <dsp:spPr>
        <a:xfrm rot="3479607">
          <a:off x="940499" y="4099293"/>
          <a:ext cx="2794904" cy="10997"/>
        </a:xfrm>
        <a:custGeom>
          <a:avLst/>
          <a:gdLst/>
          <a:ahLst/>
          <a:cxnLst/>
          <a:rect l="0" t="0" r="0" b="0"/>
          <a:pathLst>
            <a:path>
              <a:moveTo>
                <a:pt x="0" y="5498"/>
              </a:moveTo>
              <a:lnTo>
                <a:pt x="2794904" y="5498"/>
              </a:lnTo>
            </a:path>
          </a:pathLst>
        </a:custGeom>
        <a:noFill/>
        <a:ln w="9525" cap="flat" cmpd="sng" algn="ctr">
          <a:solidFill>
            <a:schemeClr val="accent3">
              <a:shade val="95000"/>
              <a:satMod val="105000"/>
            </a:schemeClr>
          </a:solidFill>
          <a:prstDash val="solid"/>
        </a:ln>
        <a:effectLst/>
      </dsp:spPr>
      <dsp:style>
        <a:lnRef idx="1">
          <a:schemeClr val="accent3"/>
        </a:lnRef>
        <a:fillRef idx="0">
          <a:schemeClr val="accent3"/>
        </a:fillRef>
        <a:effectRef idx="0">
          <a:schemeClr val="accent3"/>
        </a:effectRef>
        <a:fontRef idx="minor">
          <a:schemeClr val="tx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2268079" y="4034919"/>
        <a:ext cx="139745" cy="139745"/>
      </dsp:txXfrm>
    </dsp:sp>
    <dsp:sp modelId="{DB0AD02A-4E4E-43A4-8F4B-9203C905BC2D}">
      <dsp:nvSpPr>
        <dsp:cNvPr id="0" name=""/>
        <dsp:cNvSpPr/>
      </dsp:nvSpPr>
      <dsp:spPr>
        <a:xfrm>
          <a:off x="3078623" y="4883546"/>
          <a:ext cx="1330647" cy="812534"/>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latin typeface="Helvetica" panose="020B0604020202020204" pitchFamily="34" charset="0"/>
              <a:cs typeface="Helvetica" panose="020B0604020202020204" pitchFamily="34" charset="0"/>
            </a:rPr>
            <a:t>Expérientiel</a:t>
          </a:r>
          <a:endParaRPr lang="fr-FR" sz="1600" b="1" kern="1200" dirty="0">
            <a:latin typeface="Helvetica" panose="020B0604020202020204" pitchFamily="34" charset="0"/>
            <a:cs typeface="Helvetica" panose="020B0604020202020204" pitchFamily="34" charset="0"/>
          </a:endParaRPr>
        </a:p>
      </dsp:txBody>
      <dsp:txXfrm>
        <a:off x="3102421" y="4907344"/>
        <a:ext cx="1283051" cy="764938"/>
      </dsp:txXfrm>
    </dsp:sp>
    <dsp:sp modelId="{E7CB66A9-072D-4A6A-90EE-D85C01B10D7C}">
      <dsp:nvSpPr>
        <dsp:cNvPr id="0" name=""/>
        <dsp:cNvSpPr/>
      </dsp:nvSpPr>
      <dsp:spPr>
        <a:xfrm rot="19796450">
          <a:off x="4343439" y="5039132"/>
          <a:ext cx="978979" cy="10997"/>
        </a:xfrm>
        <a:custGeom>
          <a:avLst/>
          <a:gdLst/>
          <a:ahLst/>
          <a:cxnLst/>
          <a:rect l="0" t="0" r="0" b="0"/>
          <a:pathLst>
            <a:path>
              <a:moveTo>
                <a:pt x="0" y="5498"/>
              </a:moveTo>
              <a:lnTo>
                <a:pt x="978979" y="5498"/>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4808454" y="5020156"/>
        <a:ext cx="48948" cy="48948"/>
      </dsp:txXfrm>
    </dsp:sp>
    <dsp:sp modelId="{5E0E845B-470F-4869-86FB-8C2C5C8EE9EB}">
      <dsp:nvSpPr>
        <dsp:cNvPr id="0" name=""/>
        <dsp:cNvSpPr/>
      </dsp:nvSpPr>
      <dsp:spPr>
        <a:xfrm>
          <a:off x="5256586" y="4608514"/>
          <a:ext cx="1667704" cy="381868"/>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dirty="0" smtClean="0">
              <a:latin typeface="Helvetica" panose="020B0604020202020204" pitchFamily="34" charset="0"/>
              <a:cs typeface="Helvetica" panose="020B0604020202020204" pitchFamily="34" charset="0"/>
            </a:rPr>
            <a:t>Produit</a:t>
          </a:r>
          <a:endParaRPr lang="fr-FR" sz="1200" b="1" kern="1200" dirty="0">
            <a:latin typeface="Helvetica" panose="020B0604020202020204" pitchFamily="34" charset="0"/>
            <a:cs typeface="Helvetica" panose="020B0604020202020204" pitchFamily="34" charset="0"/>
          </a:endParaRPr>
        </a:p>
      </dsp:txBody>
      <dsp:txXfrm>
        <a:off x="5267771" y="4619699"/>
        <a:ext cx="1645334" cy="359498"/>
      </dsp:txXfrm>
    </dsp:sp>
    <dsp:sp modelId="{93E9467F-8B9A-4A0A-8DA7-20AD16ABC083}">
      <dsp:nvSpPr>
        <dsp:cNvPr id="0" name=""/>
        <dsp:cNvSpPr/>
      </dsp:nvSpPr>
      <dsp:spPr>
        <a:xfrm rot="21363757">
          <a:off x="4408269" y="5255155"/>
          <a:ext cx="849320" cy="10997"/>
        </a:xfrm>
        <a:custGeom>
          <a:avLst/>
          <a:gdLst/>
          <a:ahLst/>
          <a:cxnLst/>
          <a:rect l="0" t="0" r="0" b="0"/>
          <a:pathLst>
            <a:path>
              <a:moveTo>
                <a:pt x="0" y="5498"/>
              </a:moveTo>
              <a:lnTo>
                <a:pt x="849320" y="5498"/>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4811696" y="5239421"/>
        <a:ext cx="42466" cy="42466"/>
      </dsp:txXfrm>
    </dsp:sp>
    <dsp:sp modelId="{ACEDE06B-4C03-4EC2-AAD2-7074623CCA1A}">
      <dsp:nvSpPr>
        <dsp:cNvPr id="0" name=""/>
        <dsp:cNvSpPr/>
      </dsp:nvSpPr>
      <dsp:spPr>
        <a:xfrm>
          <a:off x="5256586" y="5040559"/>
          <a:ext cx="1667704" cy="381868"/>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dirty="0" smtClean="0">
              <a:latin typeface="Helvetica" panose="020B0604020202020204" pitchFamily="34" charset="0"/>
              <a:cs typeface="Helvetica" panose="020B0604020202020204" pitchFamily="34" charset="0"/>
            </a:rPr>
            <a:t>Service</a:t>
          </a:r>
          <a:endParaRPr lang="fr-FR" sz="1200" b="1" kern="1200" dirty="0">
            <a:latin typeface="Helvetica" panose="020B0604020202020204" pitchFamily="34" charset="0"/>
            <a:cs typeface="Helvetica" panose="020B0604020202020204" pitchFamily="34" charset="0"/>
          </a:endParaRPr>
        </a:p>
      </dsp:txBody>
      <dsp:txXfrm>
        <a:off x="5267771" y="5051744"/>
        <a:ext cx="1645334" cy="359498"/>
      </dsp:txXfrm>
    </dsp:sp>
    <dsp:sp modelId="{CFA85A06-7A60-4F1C-A35D-5940D738E42D}">
      <dsp:nvSpPr>
        <dsp:cNvPr id="0" name=""/>
        <dsp:cNvSpPr/>
      </dsp:nvSpPr>
      <dsp:spPr>
        <a:xfrm rot="1428064">
          <a:off x="4369891" y="5471179"/>
          <a:ext cx="926076" cy="10997"/>
        </a:xfrm>
        <a:custGeom>
          <a:avLst/>
          <a:gdLst/>
          <a:ahLst/>
          <a:cxnLst/>
          <a:rect l="0" t="0" r="0" b="0"/>
          <a:pathLst>
            <a:path>
              <a:moveTo>
                <a:pt x="0" y="5498"/>
              </a:moveTo>
              <a:lnTo>
                <a:pt x="926076" y="5498"/>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4809777" y="5453526"/>
        <a:ext cx="46303" cy="46303"/>
      </dsp:txXfrm>
    </dsp:sp>
    <dsp:sp modelId="{85209DF8-D90E-4547-B469-4C794B59FCCE}">
      <dsp:nvSpPr>
        <dsp:cNvPr id="0" name=""/>
        <dsp:cNvSpPr/>
      </dsp:nvSpPr>
      <dsp:spPr>
        <a:xfrm>
          <a:off x="5256586" y="5472608"/>
          <a:ext cx="1667704" cy="381868"/>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dirty="0" smtClean="0">
              <a:latin typeface="Helvetica" panose="020B0604020202020204" pitchFamily="34" charset="0"/>
              <a:cs typeface="Helvetica" panose="020B0604020202020204" pitchFamily="34" charset="0"/>
            </a:rPr>
            <a:t>Sensibilisateur</a:t>
          </a:r>
          <a:endParaRPr lang="fr-FR" sz="1200" b="1" kern="1200" dirty="0">
            <a:latin typeface="Helvetica" panose="020B0604020202020204" pitchFamily="34" charset="0"/>
            <a:cs typeface="Helvetica" panose="020B0604020202020204" pitchFamily="34" charset="0"/>
          </a:endParaRPr>
        </a:p>
      </dsp:txBody>
      <dsp:txXfrm>
        <a:off x="5267771" y="5483793"/>
        <a:ext cx="1645334" cy="3594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46D82-4699-47E0-9AB0-EFFA828B9922}">
      <dsp:nvSpPr>
        <dsp:cNvPr id="0" name=""/>
        <dsp:cNvSpPr/>
      </dsp:nvSpPr>
      <dsp:spPr>
        <a:xfrm>
          <a:off x="86726" y="544173"/>
          <a:ext cx="991657" cy="49582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latin typeface="Helvetica" panose="020B0604020202020204" pitchFamily="34" charset="0"/>
              <a:cs typeface="Helvetica" panose="020B0604020202020204" pitchFamily="34" charset="0"/>
            </a:rPr>
            <a:t>VARIETE DES SENS </a:t>
          </a:r>
          <a:endParaRPr lang="fr-FR" sz="1400" b="1" kern="1200" dirty="0">
            <a:latin typeface="Helvetica" panose="020B0604020202020204" pitchFamily="34" charset="0"/>
            <a:cs typeface="Helvetica" panose="020B0604020202020204" pitchFamily="34" charset="0"/>
          </a:endParaRPr>
        </a:p>
      </dsp:txBody>
      <dsp:txXfrm>
        <a:off x="101248" y="558695"/>
        <a:ext cx="962613" cy="466784"/>
      </dsp:txXfrm>
    </dsp:sp>
    <dsp:sp modelId="{08022B71-C85F-43ED-A84B-4B544A69B529}">
      <dsp:nvSpPr>
        <dsp:cNvPr id="0" name=""/>
        <dsp:cNvSpPr/>
      </dsp:nvSpPr>
      <dsp:spPr>
        <a:xfrm rot="18669217">
          <a:off x="952805" y="487382"/>
          <a:ext cx="734544" cy="56337"/>
        </a:xfrm>
        <a:custGeom>
          <a:avLst/>
          <a:gdLst/>
          <a:ahLst/>
          <a:cxnLst/>
          <a:rect l="0" t="0" r="0" b="0"/>
          <a:pathLst>
            <a:path>
              <a:moveTo>
                <a:pt x="0" y="28168"/>
              </a:moveTo>
              <a:lnTo>
                <a:pt x="734544" y="2816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1301714" y="497187"/>
        <a:ext cx="36727" cy="36727"/>
      </dsp:txXfrm>
    </dsp:sp>
    <dsp:sp modelId="{ED345BC6-E7FE-4DE3-B2B5-3DD129C8BE51}">
      <dsp:nvSpPr>
        <dsp:cNvPr id="0" name=""/>
        <dsp:cNvSpPr/>
      </dsp:nvSpPr>
      <dsp:spPr>
        <a:xfrm>
          <a:off x="1561772" y="0"/>
          <a:ext cx="2254651" cy="47802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dirty="0" smtClean="0">
              <a:latin typeface="Helvetica" panose="020B0604020202020204" pitchFamily="34" charset="0"/>
              <a:cs typeface="Helvetica" panose="020B0604020202020204" pitchFamily="34" charset="0"/>
            </a:rPr>
            <a:t>Vision virtuelle</a:t>
          </a:r>
          <a:endParaRPr lang="fr-FR" sz="1200" b="1" kern="1200" dirty="0">
            <a:latin typeface="Helvetica" panose="020B0604020202020204" pitchFamily="34" charset="0"/>
            <a:cs typeface="Helvetica" panose="020B0604020202020204" pitchFamily="34" charset="0"/>
          </a:endParaRPr>
        </a:p>
      </dsp:txBody>
      <dsp:txXfrm>
        <a:off x="1575773" y="14001"/>
        <a:ext cx="2226649" cy="450026"/>
      </dsp:txXfrm>
    </dsp:sp>
    <dsp:sp modelId="{D22290AC-18CD-46DD-A76F-6D1D1DACE918}">
      <dsp:nvSpPr>
        <dsp:cNvPr id="0" name=""/>
        <dsp:cNvSpPr/>
      </dsp:nvSpPr>
      <dsp:spPr>
        <a:xfrm rot="205228">
          <a:off x="1077952" y="778365"/>
          <a:ext cx="484251" cy="56337"/>
        </a:xfrm>
        <a:custGeom>
          <a:avLst/>
          <a:gdLst/>
          <a:ahLst/>
          <a:cxnLst/>
          <a:rect l="0" t="0" r="0" b="0"/>
          <a:pathLst>
            <a:path>
              <a:moveTo>
                <a:pt x="0" y="28168"/>
              </a:moveTo>
              <a:lnTo>
                <a:pt x="484251" y="2816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1307971" y="794427"/>
        <a:ext cx="24212" cy="24212"/>
      </dsp:txXfrm>
    </dsp:sp>
    <dsp:sp modelId="{D33FC83C-8574-4CB7-935F-6E592D98CAAC}">
      <dsp:nvSpPr>
        <dsp:cNvPr id="0" name=""/>
        <dsp:cNvSpPr/>
      </dsp:nvSpPr>
      <dsp:spPr>
        <a:xfrm>
          <a:off x="1561772" y="581965"/>
          <a:ext cx="2254651" cy="47802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dirty="0" smtClean="0">
              <a:latin typeface="Helvetica" panose="020B0604020202020204" pitchFamily="34" charset="0"/>
              <a:cs typeface="Helvetica" panose="020B0604020202020204" pitchFamily="34" charset="0"/>
            </a:rPr>
            <a:t>Vision 3D</a:t>
          </a:r>
          <a:endParaRPr lang="fr-FR" sz="1200" b="1" kern="1200" dirty="0">
            <a:latin typeface="Helvetica" panose="020B0604020202020204" pitchFamily="34" charset="0"/>
            <a:cs typeface="Helvetica" panose="020B0604020202020204" pitchFamily="34" charset="0"/>
          </a:endParaRPr>
        </a:p>
      </dsp:txBody>
      <dsp:txXfrm>
        <a:off x="1575773" y="595966"/>
        <a:ext cx="2226649" cy="450026"/>
      </dsp:txXfrm>
    </dsp:sp>
    <dsp:sp modelId="{4260B6CD-BF17-4512-992B-3542809CF597}">
      <dsp:nvSpPr>
        <dsp:cNvPr id="0" name=""/>
        <dsp:cNvSpPr/>
      </dsp:nvSpPr>
      <dsp:spPr>
        <a:xfrm rot="2930783">
          <a:off x="952805" y="1040455"/>
          <a:ext cx="734544" cy="56337"/>
        </a:xfrm>
        <a:custGeom>
          <a:avLst/>
          <a:gdLst/>
          <a:ahLst/>
          <a:cxnLst/>
          <a:rect l="0" t="0" r="0" b="0"/>
          <a:pathLst>
            <a:path>
              <a:moveTo>
                <a:pt x="0" y="28168"/>
              </a:moveTo>
              <a:lnTo>
                <a:pt x="734544" y="2816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1301714" y="1050261"/>
        <a:ext cx="36727" cy="36727"/>
      </dsp:txXfrm>
    </dsp:sp>
    <dsp:sp modelId="{A661C9BB-AD34-4DAB-BFF7-B6504496EBEB}">
      <dsp:nvSpPr>
        <dsp:cNvPr id="0" name=""/>
        <dsp:cNvSpPr/>
      </dsp:nvSpPr>
      <dsp:spPr>
        <a:xfrm>
          <a:off x="1561772" y="1106147"/>
          <a:ext cx="2254651" cy="47802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dirty="0" smtClean="0">
              <a:latin typeface="Helvetica" panose="020B0604020202020204" pitchFamily="34" charset="0"/>
              <a:cs typeface="Helvetica" panose="020B0604020202020204" pitchFamily="34" charset="0"/>
            </a:rPr>
            <a:t>Vision inversé</a:t>
          </a:r>
          <a:endParaRPr lang="fr-FR" sz="1200" b="1" kern="1200" dirty="0">
            <a:latin typeface="Helvetica" panose="020B0604020202020204" pitchFamily="34" charset="0"/>
            <a:cs typeface="Helvetica" panose="020B0604020202020204" pitchFamily="34" charset="0"/>
          </a:endParaRPr>
        </a:p>
      </dsp:txBody>
      <dsp:txXfrm>
        <a:off x="1575773" y="1120148"/>
        <a:ext cx="2226649" cy="450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BC29F-0561-4D37-9400-18378019EEDD}">
      <dsp:nvSpPr>
        <dsp:cNvPr id="0" name=""/>
        <dsp:cNvSpPr/>
      </dsp:nvSpPr>
      <dsp:spPr>
        <a:xfrm>
          <a:off x="1042" y="1077927"/>
          <a:ext cx="1370646" cy="685323"/>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smtClean="0">
              <a:latin typeface="Helvetica" panose="020B0604020202020204" pitchFamily="34" charset="0"/>
              <a:cs typeface="Helvetica" panose="020B0604020202020204" pitchFamily="34" charset="0"/>
            </a:rPr>
            <a:t>BODY&amp;SOUL</a:t>
          </a:r>
          <a:endParaRPr lang="fr-FR" sz="1600" b="1" kern="1200" dirty="0">
            <a:latin typeface="Helvetica" panose="020B0604020202020204" pitchFamily="34" charset="0"/>
            <a:cs typeface="Helvetica" panose="020B0604020202020204" pitchFamily="34" charset="0"/>
          </a:endParaRPr>
        </a:p>
      </dsp:txBody>
      <dsp:txXfrm>
        <a:off x="21114" y="1097999"/>
        <a:ext cx="1330502" cy="645179"/>
      </dsp:txXfrm>
    </dsp:sp>
    <dsp:sp modelId="{AB873B99-0BA5-42DF-A221-383BD6272372}">
      <dsp:nvSpPr>
        <dsp:cNvPr id="0" name=""/>
        <dsp:cNvSpPr/>
      </dsp:nvSpPr>
      <dsp:spPr>
        <a:xfrm rot="17642039">
          <a:off x="1105601" y="988875"/>
          <a:ext cx="897850" cy="43417"/>
        </a:xfrm>
        <a:custGeom>
          <a:avLst/>
          <a:gdLst/>
          <a:ahLst/>
          <a:cxnLst/>
          <a:rect l="0" t="0" r="0" b="0"/>
          <a:pathLst>
            <a:path>
              <a:moveTo>
                <a:pt x="0" y="21708"/>
              </a:moveTo>
              <a:lnTo>
                <a:pt x="897850" y="21708"/>
              </a:lnTo>
            </a:path>
          </a:pathLst>
        </a:custGeom>
        <a:noFill/>
        <a:ln w="25400" cap="flat" cmpd="sng" algn="ctr">
          <a:solidFill>
            <a:schemeClr val="accent4"/>
          </a:solidFill>
          <a:prstDash val="solid"/>
        </a:ln>
        <a:effectLst>
          <a:outerShdw blurRad="40000" dist="20000" dir="5400000" rotWithShape="0">
            <a:srgbClr val="000000">
              <a:alpha val="38000"/>
            </a:srgbClr>
          </a:outerShdw>
        </a:effectLst>
      </dsp:spPr>
      <dsp:style>
        <a:lnRef idx="2">
          <a:schemeClr val="accent4"/>
        </a:lnRef>
        <a:fillRef idx="0">
          <a:schemeClr val="accent4"/>
        </a:fillRef>
        <a:effectRef idx="1">
          <a:schemeClr val="accent4"/>
        </a:effectRef>
        <a:fontRef idx="minor">
          <a:schemeClr val="tx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1532080" y="988138"/>
        <a:ext cx="44892" cy="44892"/>
      </dsp:txXfrm>
    </dsp:sp>
    <dsp:sp modelId="{AA9F1AB4-4239-411E-889D-EDA33EEAC7E6}">
      <dsp:nvSpPr>
        <dsp:cNvPr id="0" name=""/>
        <dsp:cNvSpPr/>
      </dsp:nvSpPr>
      <dsp:spPr>
        <a:xfrm>
          <a:off x="1737364" y="242237"/>
          <a:ext cx="3129913" cy="716683"/>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dirty="0" smtClean="0">
              <a:latin typeface="Helvetica" panose="020B0604020202020204" pitchFamily="34" charset="0"/>
              <a:cs typeface="Helvetica" panose="020B0604020202020204" pitchFamily="34" charset="0"/>
            </a:rPr>
            <a:t>Sophrologie</a:t>
          </a:r>
          <a:endParaRPr lang="fr-FR" sz="1200" b="1" kern="1200" dirty="0">
            <a:latin typeface="Helvetica" panose="020B0604020202020204" pitchFamily="34" charset="0"/>
            <a:cs typeface="Helvetica" panose="020B0604020202020204" pitchFamily="34" charset="0"/>
          </a:endParaRPr>
        </a:p>
      </dsp:txBody>
      <dsp:txXfrm>
        <a:off x="1758355" y="263228"/>
        <a:ext cx="3087931" cy="674701"/>
      </dsp:txXfrm>
    </dsp:sp>
    <dsp:sp modelId="{853822B1-A840-49EC-801F-F84650C0C59E}">
      <dsp:nvSpPr>
        <dsp:cNvPr id="0" name=""/>
        <dsp:cNvSpPr/>
      </dsp:nvSpPr>
      <dsp:spPr>
        <a:xfrm rot="21513942">
          <a:off x="1371632" y="1394302"/>
          <a:ext cx="365789" cy="43417"/>
        </a:xfrm>
        <a:custGeom>
          <a:avLst/>
          <a:gdLst/>
          <a:ahLst/>
          <a:cxnLst/>
          <a:rect l="0" t="0" r="0" b="0"/>
          <a:pathLst>
            <a:path>
              <a:moveTo>
                <a:pt x="0" y="21708"/>
              </a:moveTo>
              <a:lnTo>
                <a:pt x="365789" y="21708"/>
              </a:lnTo>
            </a:path>
          </a:pathLst>
        </a:custGeom>
        <a:noFill/>
        <a:ln w="25400" cap="flat" cmpd="sng" algn="ctr">
          <a:solidFill>
            <a:schemeClr val="accent4"/>
          </a:solidFill>
          <a:prstDash val="solid"/>
        </a:ln>
        <a:effectLst>
          <a:outerShdw blurRad="40000" dist="20000" dir="5400000" rotWithShape="0">
            <a:srgbClr val="000000">
              <a:alpha val="38000"/>
            </a:srgbClr>
          </a:outerShdw>
        </a:effectLst>
      </dsp:spPr>
      <dsp:style>
        <a:lnRef idx="2">
          <a:schemeClr val="accent4"/>
        </a:lnRef>
        <a:fillRef idx="0">
          <a:schemeClr val="accent4"/>
        </a:fillRef>
        <a:effectRef idx="1">
          <a:schemeClr val="accent4"/>
        </a:effectRef>
        <a:fontRef idx="minor">
          <a:schemeClr val="tx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1545382" y="1406866"/>
        <a:ext cx="18289" cy="18289"/>
      </dsp:txXfrm>
    </dsp:sp>
    <dsp:sp modelId="{CCADB477-3405-4260-ABF7-F45819EF6F69}">
      <dsp:nvSpPr>
        <dsp:cNvPr id="0" name=""/>
        <dsp:cNvSpPr/>
      </dsp:nvSpPr>
      <dsp:spPr>
        <a:xfrm>
          <a:off x="1737364" y="1053091"/>
          <a:ext cx="3129913" cy="716683"/>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dirty="0" smtClean="0">
              <a:latin typeface="Helvetica" panose="020B0604020202020204" pitchFamily="34" charset="0"/>
              <a:cs typeface="Helvetica" panose="020B0604020202020204" pitchFamily="34" charset="0"/>
            </a:rPr>
            <a:t>Massothérapie</a:t>
          </a:r>
          <a:endParaRPr lang="fr-FR" sz="1200" b="1" kern="1200" dirty="0">
            <a:latin typeface="Helvetica" panose="020B0604020202020204" pitchFamily="34" charset="0"/>
            <a:cs typeface="Helvetica" panose="020B0604020202020204" pitchFamily="34" charset="0"/>
          </a:endParaRPr>
        </a:p>
      </dsp:txBody>
      <dsp:txXfrm>
        <a:off x="1758355" y="1074082"/>
        <a:ext cx="3087931" cy="674701"/>
      </dsp:txXfrm>
    </dsp:sp>
    <dsp:sp modelId="{6F824771-F90A-498A-B761-BE83322C82CC}">
      <dsp:nvSpPr>
        <dsp:cNvPr id="0" name=""/>
        <dsp:cNvSpPr/>
      </dsp:nvSpPr>
      <dsp:spPr>
        <a:xfrm rot="3928875">
          <a:off x="1113945" y="1799733"/>
          <a:ext cx="881163" cy="43417"/>
        </a:xfrm>
        <a:custGeom>
          <a:avLst/>
          <a:gdLst/>
          <a:ahLst/>
          <a:cxnLst/>
          <a:rect l="0" t="0" r="0" b="0"/>
          <a:pathLst>
            <a:path>
              <a:moveTo>
                <a:pt x="0" y="21708"/>
              </a:moveTo>
              <a:lnTo>
                <a:pt x="881163" y="21708"/>
              </a:lnTo>
            </a:path>
          </a:pathLst>
        </a:custGeom>
        <a:noFill/>
        <a:ln w="25400" cap="flat" cmpd="sng" algn="ctr">
          <a:solidFill>
            <a:schemeClr val="accent4"/>
          </a:solidFill>
          <a:prstDash val="solid"/>
        </a:ln>
        <a:effectLst>
          <a:outerShdw blurRad="40000" dist="20000" dir="5400000" rotWithShape="0">
            <a:srgbClr val="000000">
              <a:alpha val="38000"/>
            </a:srgbClr>
          </a:outerShdw>
        </a:effectLst>
      </dsp:spPr>
      <dsp:style>
        <a:lnRef idx="2">
          <a:schemeClr val="accent4"/>
        </a:lnRef>
        <a:fillRef idx="0">
          <a:schemeClr val="accent4"/>
        </a:fillRef>
        <a:effectRef idx="1">
          <a:schemeClr val="accent4"/>
        </a:effectRef>
        <a:fontRef idx="minor">
          <a:schemeClr val="tx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1532497" y="1799412"/>
        <a:ext cx="44058" cy="44058"/>
      </dsp:txXfrm>
    </dsp:sp>
    <dsp:sp modelId="{81CD3078-0D04-4E0F-946B-678E6FBD3796}">
      <dsp:nvSpPr>
        <dsp:cNvPr id="0" name=""/>
        <dsp:cNvSpPr/>
      </dsp:nvSpPr>
      <dsp:spPr>
        <a:xfrm>
          <a:off x="1737364" y="1863952"/>
          <a:ext cx="3129913" cy="716683"/>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dirty="0" smtClean="0">
              <a:latin typeface="Helvetica" panose="020B0604020202020204" pitchFamily="34" charset="0"/>
              <a:cs typeface="Helvetica" panose="020B0604020202020204" pitchFamily="34" charset="0"/>
            </a:rPr>
            <a:t>Activité physique</a:t>
          </a:r>
          <a:endParaRPr lang="fr-FR" sz="1200" b="1" kern="1200" dirty="0">
            <a:latin typeface="Helvetica" panose="020B0604020202020204" pitchFamily="34" charset="0"/>
            <a:cs typeface="Helvetica" panose="020B0604020202020204" pitchFamily="34" charset="0"/>
          </a:endParaRPr>
        </a:p>
      </dsp:txBody>
      <dsp:txXfrm>
        <a:off x="1758355" y="1884943"/>
        <a:ext cx="3087931" cy="6747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C1664-B998-4ABD-A0A5-6F01803EADC7}">
      <dsp:nvSpPr>
        <dsp:cNvPr id="0" name=""/>
        <dsp:cNvSpPr/>
      </dsp:nvSpPr>
      <dsp:spPr>
        <a:xfrm>
          <a:off x="883960" y="744911"/>
          <a:ext cx="1143483" cy="670416"/>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smtClean="0">
              <a:latin typeface="Helvetica" panose="020B0604020202020204" pitchFamily="34" charset="0"/>
              <a:cs typeface="Helvetica" panose="020B0604020202020204" pitchFamily="34" charset="0"/>
            </a:rPr>
            <a:t>SENSORIEL</a:t>
          </a:r>
          <a:endParaRPr lang="fr-FR" sz="2800" b="1" kern="1200" dirty="0">
            <a:latin typeface="Helvetica" panose="020B0604020202020204" pitchFamily="34" charset="0"/>
            <a:cs typeface="Helvetica" panose="020B0604020202020204" pitchFamily="34" charset="0"/>
          </a:endParaRPr>
        </a:p>
      </dsp:txBody>
      <dsp:txXfrm>
        <a:off x="903596" y="764547"/>
        <a:ext cx="1104211" cy="631144"/>
      </dsp:txXfrm>
    </dsp:sp>
    <dsp:sp modelId="{FFD8B814-B210-4989-87B7-00C7073C091B}">
      <dsp:nvSpPr>
        <dsp:cNvPr id="0" name=""/>
        <dsp:cNvSpPr/>
      </dsp:nvSpPr>
      <dsp:spPr>
        <a:xfrm rot="19384406">
          <a:off x="1879412" y="621350"/>
          <a:ext cx="1475920" cy="30819"/>
        </a:xfrm>
        <a:custGeom>
          <a:avLst/>
          <a:gdLst/>
          <a:ahLst/>
          <a:cxnLst/>
          <a:rect l="0" t="0" r="0" b="0"/>
          <a:pathLst>
            <a:path>
              <a:moveTo>
                <a:pt x="0" y="15409"/>
              </a:moveTo>
              <a:lnTo>
                <a:pt x="1475920" y="15409"/>
              </a:lnTo>
            </a:path>
          </a:pathLst>
        </a:custGeom>
        <a:no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2580475" y="599862"/>
        <a:ext cx="73796" cy="73796"/>
      </dsp:txXfrm>
    </dsp:sp>
    <dsp:sp modelId="{2143039D-D945-431A-9666-DF4A3894E55E}">
      <dsp:nvSpPr>
        <dsp:cNvPr id="0" name=""/>
        <dsp:cNvSpPr/>
      </dsp:nvSpPr>
      <dsp:spPr>
        <a:xfrm>
          <a:off x="3207303" y="0"/>
          <a:ext cx="1689240" cy="386800"/>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dirty="0" smtClean="0">
              <a:latin typeface="Helvetica" panose="020B0604020202020204" pitchFamily="34" charset="0"/>
              <a:cs typeface="Helvetica" panose="020B0604020202020204" pitchFamily="34" charset="0"/>
            </a:rPr>
            <a:t>Marketing tactile</a:t>
          </a:r>
          <a:endParaRPr lang="fr-FR" sz="1200" b="1" kern="1200" dirty="0">
            <a:latin typeface="Helvetica" panose="020B0604020202020204" pitchFamily="34" charset="0"/>
            <a:cs typeface="Helvetica" panose="020B0604020202020204" pitchFamily="34" charset="0"/>
          </a:endParaRPr>
        </a:p>
      </dsp:txBody>
      <dsp:txXfrm>
        <a:off x="3218632" y="11329"/>
        <a:ext cx="1666582" cy="364142"/>
      </dsp:txXfrm>
    </dsp:sp>
    <dsp:sp modelId="{840DFC49-EC06-4DB7-B9A8-6F6DFF2EFB6A}">
      <dsp:nvSpPr>
        <dsp:cNvPr id="0" name=""/>
        <dsp:cNvSpPr/>
      </dsp:nvSpPr>
      <dsp:spPr>
        <a:xfrm rot="20319022">
          <a:off x="1983977" y="834117"/>
          <a:ext cx="1266792" cy="30819"/>
        </a:xfrm>
        <a:custGeom>
          <a:avLst/>
          <a:gdLst/>
          <a:ahLst/>
          <a:cxnLst/>
          <a:rect l="0" t="0" r="0" b="0"/>
          <a:pathLst>
            <a:path>
              <a:moveTo>
                <a:pt x="0" y="15409"/>
              </a:moveTo>
              <a:lnTo>
                <a:pt x="1266792" y="15409"/>
              </a:lnTo>
            </a:path>
          </a:pathLst>
        </a:custGeom>
        <a:no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2585703" y="817857"/>
        <a:ext cx="63339" cy="63339"/>
      </dsp:txXfrm>
    </dsp:sp>
    <dsp:sp modelId="{AEBAEB95-6241-4A5B-8501-6DC471BE28B5}">
      <dsp:nvSpPr>
        <dsp:cNvPr id="0" name=""/>
        <dsp:cNvSpPr/>
      </dsp:nvSpPr>
      <dsp:spPr>
        <a:xfrm>
          <a:off x="3207303" y="425533"/>
          <a:ext cx="1689240" cy="386800"/>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dirty="0" smtClean="0">
              <a:latin typeface="Helvetica" panose="020B0604020202020204" pitchFamily="34" charset="0"/>
              <a:cs typeface="Helvetica" panose="020B0604020202020204" pitchFamily="34" charset="0"/>
            </a:rPr>
            <a:t>Marketing du goût</a:t>
          </a:r>
          <a:endParaRPr lang="fr-FR" sz="1200" b="1" kern="1200" dirty="0">
            <a:latin typeface="Helvetica" panose="020B0604020202020204" pitchFamily="34" charset="0"/>
            <a:cs typeface="Helvetica" panose="020B0604020202020204" pitchFamily="34" charset="0"/>
          </a:endParaRPr>
        </a:p>
      </dsp:txBody>
      <dsp:txXfrm>
        <a:off x="3218632" y="436862"/>
        <a:ext cx="1666582" cy="364142"/>
      </dsp:txXfrm>
    </dsp:sp>
    <dsp:sp modelId="{52A67946-CD18-4FF8-B0D4-54AF3F49953B}">
      <dsp:nvSpPr>
        <dsp:cNvPr id="0" name=""/>
        <dsp:cNvSpPr/>
      </dsp:nvSpPr>
      <dsp:spPr>
        <a:xfrm rot="21531370">
          <a:off x="2027325" y="1052931"/>
          <a:ext cx="1180095" cy="30819"/>
        </a:xfrm>
        <a:custGeom>
          <a:avLst/>
          <a:gdLst/>
          <a:ahLst/>
          <a:cxnLst/>
          <a:rect l="0" t="0" r="0" b="0"/>
          <a:pathLst>
            <a:path>
              <a:moveTo>
                <a:pt x="0" y="15409"/>
              </a:moveTo>
              <a:lnTo>
                <a:pt x="1180095" y="15409"/>
              </a:lnTo>
            </a:path>
          </a:pathLst>
        </a:custGeom>
        <a:no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2587870" y="1038838"/>
        <a:ext cx="59004" cy="59004"/>
      </dsp:txXfrm>
    </dsp:sp>
    <dsp:sp modelId="{04F23ED9-8FF8-4D90-A2F0-0940168EFFC6}">
      <dsp:nvSpPr>
        <dsp:cNvPr id="0" name=""/>
        <dsp:cNvSpPr/>
      </dsp:nvSpPr>
      <dsp:spPr>
        <a:xfrm>
          <a:off x="3207303" y="863162"/>
          <a:ext cx="1689240" cy="386800"/>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dirty="0" smtClean="0">
              <a:latin typeface="Helvetica" panose="020B0604020202020204" pitchFamily="34" charset="0"/>
              <a:cs typeface="Helvetica" panose="020B0604020202020204" pitchFamily="34" charset="0"/>
            </a:rPr>
            <a:t>Marketing sonore</a:t>
          </a:r>
          <a:endParaRPr lang="fr-FR" sz="1200" b="1" kern="1200" dirty="0">
            <a:latin typeface="Helvetica" panose="020B0604020202020204" pitchFamily="34" charset="0"/>
            <a:cs typeface="Helvetica" panose="020B0604020202020204" pitchFamily="34" charset="0"/>
          </a:endParaRPr>
        </a:p>
      </dsp:txBody>
      <dsp:txXfrm>
        <a:off x="3218632" y="874491"/>
        <a:ext cx="1666582" cy="364142"/>
      </dsp:txXfrm>
    </dsp:sp>
    <dsp:sp modelId="{ACABF92C-955D-402B-A9CD-F219CA86AD57}">
      <dsp:nvSpPr>
        <dsp:cNvPr id="0" name=""/>
        <dsp:cNvSpPr/>
      </dsp:nvSpPr>
      <dsp:spPr>
        <a:xfrm rot="1160310">
          <a:off x="1992168" y="1271745"/>
          <a:ext cx="1250409" cy="30819"/>
        </a:xfrm>
        <a:custGeom>
          <a:avLst/>
          <a:gdLst/>
          <a:ahLst/>
          <a:cxnLst/>
          <a:rect l="0" t="0" r="0" b="0"/>
          <a:pathLst>
            <a:path>
              <a:moveTo>
                <a:pt x="0" y="15409"/>
              </a:moveTo>
              <a:lnTo>
                <a:pt x="1250409" y="15409"/>
              </a:lnTo>
            </a:path>
          </a:pathLst>
        </a:custGeom>
        <a:no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2586112" y="1255895"/>
        <a:ext cx="62520" cy="62520"/>
      </dsp:txXfrm>
    </dsp:sp>
    <dsp:sp modelId="{DF29897B-B956-473A-AA6D-D84A8875AE66}">
      <dsp:nvSpPr>
        <dsp:cNvPr id="0" name=""/>
        <dsp:cNvSpPr/>
      </dsp:nvSpPr>
      <dsp:spPr>
        <a:xfrm>
          <a:off x="3207303" y="1300791"/>
          <a:ext cx="1689240" cy="386800"/>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dirty="0" smtClean="0">
              <a:latin typeface="Helvetica" panose="020B0604020202020204" pitchFamily="34" charset="0"/>
              <a:cs typeface="Helvetica" panose="020B0604020202020204" pitchFamily="34" charset="0"/>
            </a:rPr>
            <a:t>Marketing olfactif</a:t>
          </a:r>
          <a:endParaRPr lang="fr-FR" sz="1200" b="1" kern="1200" dirty="0">
            <a:latin typeface="Helvetica" panose="020B0604020202020204" pitchFamily="34" charset="0"/>
            <a:cs typeface="Helvetica" panose="020B0604020202020204" pitchFamily="34" charset="0"/>
          </a:endParaRPr>
        </a:p>
      </dsp:txBody>
      <dsp:txXfrm>
        <a:off x="3218632" y="1312120"/>
        <a:ext cx="1666582" cy="364142"/>
      </dsp:txXfrm>
    </dsp:sp>
    <dsp:sp modelId="{BB9273FF-D0BF-41E1-85AB-84D71041131A}">
      <dsp:nvSpPr>
        <dsp:cNvPr id="0" name=""/>
        <dsp:cNvSpPr/>
      </dsp:nvSpPr>
      <dsp:spPr>
        <a:xfrm rot="2149445">
          <a:off x="1889799" y="1490558"/>
          <a:ext cx="1455148" cy="30819"/>
        </a:xfrm>
        <a:custGeom>
          <a:avLst/>
          <a:gdLst/>
          <a:ahLst/>
          <a:cxnLst/>
          <a:rect l="0" t="0" r="0" b="0"/>
          <a:pathLst>
            <a:path>
              <a:moveTo>
                <a:pt x="0" y="15409"/>
              </a:moveTo>
              <a:lnTo>
                <a:pt x="1455148" y="15409"/>
              </a:lnTo>
            </a:path>
          </a:pathLst>
        </a:custGeom>
        <a:no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2580994" y="1469589"/>
        <a:ext cx="72757" cy="72757"/>
      </dsp:txXfrm>
    </dsp:sp>
    <dsp:sp modelId="{A729F214-91DF-45D8-B746-2381DDE3467C}">
      <dsp:nvSpPr>
        <dsp:cNvPr id="0" name=""/>
        <dsp:cNvSpPr/>
      </dsp:nvSpPr>
      <dsp:spPr>
        <a:xfrm>
          <a:off x="3207303" y="1738415"/>
          <a:ext cx="1689240" cy="386800"/>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dirty="0" smtClean="0">
              <a:latin typeface="Helvetica" panose="020B0604020202020204" pitchFamily="34" charset="0"/>
              <a:cs typeface="Helvetica" panose="020B0604020202020204" pitchFamily="34" charset="0"/>
            </a:rPr>
            <a:t>Marketing visuel</a:t>
          </a:r>
          <a:endParaRPr lang="fr-FR" sz="1200" b="1" kern="1200" dirty="0">
            <a:latin typeface="Helvetica" panose="020B0604020202020204" pitchFamily="34" charset="0"/>
            <a:cs typeface="Helvetica" panose="020B0604020202020204" pitchFamily="34" charset="0"/>
          </a:endParaRPr>
        </a:p>
      </dsp:txBody>
      <dsp:txXfrm>
        <a:off x="3218632" y="1749744"/>
        <a:ext cx="1666582" cy="3641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6651C-871B-4DE5-BBFA-09FF39F6E0D5}">
      <dsp:nvSpPr>
        <dsp:cNvPr id="0" name=""/>
        <dsp:cNvSpPr/>
      </dsp:nvSpPr>
      <dsp:spPr>
        <a:xfrm>
          <a:off x="7216" y="1252657"/>
          <a:ext cx="2199828" cy="1099914"/>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latin typeface="Helvetica" panose="020B0604020202020204" pitchFamily="34" charset="0"/>
              <a:cs typeface="Helvetica" panose="020B0604020202020204" pitchFamily="34" charset="0"/>
            </a:rPr>
            <a:t>EXPERIENTIEL</a:t>
          </a:r>
          <a:endParaRPr lang="fr-FR" sz="1600" b="1" kern="1200" dirty="0">
            <a:latin typeface="Helvetica" panose="020B0604020202020204" pitchFamily="34" charset="0"/>
            <a:cs typeface="Helvetica" panose="020B0604020202020204" pitchFamily="34" charset="0"/>
          </a:endParaRPr>
        </a:p>
      </dsp:txBody>
      <dsp:txXfrm>
        <a:off x="39431" y="1284872"/>
        <a:ext cx="2135398" cy="1035484"/>
      </dsp:txXfrm>
    </dsp:sp>
    <dsp:sp modelId="{E7CB66A9-072D-4A6A-90EE-D85C01B10D7C}">
      <dsp:nvSpPr>
        <dsp:cNvPr id="0" name=""/>
        <dsp:cNvSpPr/>
      </dsp:nvSpPr>
      <dsp:spPr>
        <a:xfrm rot="18653016">
          <a:off x="1991598" y="1303969"/>
          <a:ext cx="1247251" cy="54316"/>
        </a:xfrm>
        <a:custGeom>
          <a:avLst/>
          <a:gdLst/>
          <a:ahLst/>
          <a:cxnLst/>
          <a:rect l="0" t="0" r="0" b="0"/>
          <a:pathLst>
            <a:path>
              <a:moveTo>
                <a:pt x="0" y="27158"/>
              </a:moveTo>
              <a:lnTo>
                <a:pt x="1247251" y="27158"/>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2584042" y="1299946"/>
        <a:ext cx="62362" cy="62362"/>
      </dsp:txXfrm>
    </dsp:sp>
    <dsp:sp modelId="{5E0E845B-470F-4869-86FB-8C2C5C8EE9EB}">
      <dsp:nvSpPr>
        <dsp:cNvPr id="0" name=""/>
        <dsp:cNvSpPr/>
      </dsp:nvSpPr>
      <dsp:spPr>
        <a:xfrm>
          <a:off x="3023402" y="595243"/>
          <a:ext cx="3583895" cy="528794"/>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dirty="0" smtClean="0">
              <a:latin typeface="Helvetica" panose="020B0604020202020204" pitchFamily="34" charset="0"/>
              <a:cs typeface="Helvetica" panose="020B0604020202020204" pitchFamily="34" charset="0"/>
            </a:rPr>
            <a:t>Produit</a:t>
          </a:r>
          <a:endParaRPr lang="fr-FR" sz="1200" b="1" kern="1200" dirty="0">
            <a:latin typeface="Helvetica" panose="020B0604020202020204" pitchFamily="34" charset="0"/>
            <a:cs typeface="Helvetica" panose="020B0604020202020204" pitchFamily="34" charset="0"/>
          </a:endParaRPr>
        </a:p>
      </dsp:txBody>
      <dsp:txXfrm>
        <a:off x="3038890" y="610731"/>
        <a:ext cx="3552919" cy="497818"/>
      </dsp:txXfrm>
    </dsp:sp>
    <dsp:sp modelId="{93E9467F-8B9A-4A0A-8DA7-20AD16ABC083}">
      <dsp:nvSpPr>
        <dsp:cNvPr id="0" name=""/>
        <dsp:cNvSpPr/>
      </dsp:nvSpPr>
      <dsp:spPr>
        <a:xfrm rot="20426408">
          <a:off x="2182048" y="1630432"/>
          <a:ext cx="866351" cy="54316"/>
        </a:xfrm>
        <a:custGeom>
          <a:avLst/>
          <a:gdLst/>
          <a:ahLst/>
          <a:cxnLst/>
          <a:rect l="0" t="0" r="0" b="0"/>
          <a:pathLst>
            <a:path>
              <a:moveTo>
                <a:pt x="0" y="27158"/>
              </a:moveTo>
              <a:lnTo>
                <a:pt x="866351" y="27158"/>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2593565" y="1635932"/>
        <a:ext cx="43317" cy="43317"/>
      </dsp:txXfrm>
    </dsp:sp>
    <dsp:sp modelId="{ACEDE06B-4C03-4EC2-AAD2-7074623CCA1A}">
      <dsp:nvSpPr>
        <dsp:cNvPr id="0" name=""/>
        <dsp:cNvSpPr/>
      </dsp:nvSpPr>
      <dsp:spPr>
        <a:xfrm>
          <a:off x="3023402" y="1275178"/>
          <a:ext cx="3598502" cy="474778"/>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dirty="0" smtClean="0">
              <a:latin typeface="Helvetica" panose="020B0604020202020204" pitchFamily="34" charset="0"/>
              <a:cs typeface="Helvetica" panose="020B0604020202020204" pitchFamily="34" charset="0"/>
            </a:rPr>
            <a:t>Service</a:t>
          </a:r>
          <a:endParaRPr lang="fr-FR" sz="1200" b="1" kern="1200" dirty="0">
            <a:latin typeface="Helvetica" panose="020B0604020202020204" pitchFamily="34" charset="0"/>
            <a:cs typeface="Helvetica" panose="020B0604020202020204" pitchFamily="34" charset="0"/>
          </a:endParaRPr>
        </a:p>
      </dsp:txBody>
      <dsp:txXfrm>
        <a:off x="3037308" y="1289084"/>
        <a:ext cx="3570690" cy="446966"/>
      </dsp:txXfrm>
    </dsp:sp>
    <dsp:sp modelId="{CFA85A06-7A60-4F1C-A35D-5940D738E42D}">
      <dsp:nvSpPr>
        <dsp:cNvPr id="0" name=""/>
        <dsp:cNvSpPr/>
      </dsp:nvSpPr>
      <dsp:spPr>
        <a:xfrm rot="1322495">
          <a:off x="2174860" y="1940715"/>
          <a:ext cx="880727" cy="54316"/>
        </a:xfrm>
        <a:custGeom>
          <a:avLst/>
          <a:gdLst/>
          <a:ahLst/>
          <a:cxnLst/>
          <a:rect l="0" t="0" r="0" b="0"/>
          <a:pathLst>
            <a:path>
              <a:moveTo>
                <a:pt x="0" y="27158"/>
              </a:moveTo>
              <a:lnTo>
                <a:pt x="880727" y="27158"/>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b="1" kern="1200">
            <a:latin typeface="Helvetica" panose="020B0604020202020204" pitchFamily="34" charset="0"/>
            <a:cs typeface="Helvetica" panose="020B0604020202020204" pitchFamily="34" charset="0"/>
          </a:endParaRPr>
        </a:p>
      </dsp:txBody>
      <dsp:txXfrm>
        <a:off x="2593205" y="1945855"/>
        <a:ext cx="44036" cy="44036"/>
      </dsp:txXfrm>
    </dsp:sp>
    <dsp:sp modelId="{85209DF8-D90E-4547-B469-4C794B59FCCE}">
      <dsp:nvSpPr>
        <dsp:cNvPr id="0" name=""/>
        <dsp:cNvSpPr/>
      </dsp:nvSpPr>
      <dsp:spPr>
        <a:xfrm>
          <a:off x="3023402" y="1901106"/>
          <a:ext cx="3615264" cy="464053"/>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b="1" kern="1200" dirty="0" smtClean="0">
              <a:latin typeface="Helvetica" panose="020B0604020202020204" pitchFamily="34" charset="0"/>
              <a:cs typeface="Helvetica" panose="020B0604020202020204" pitchFamily="34" charset="0"/>
            </a:rPr>
            <a:t>Sensibilisateur</a:t>
          </a:r>
          <a:endParaRPr lang="fr-FR" sz="1200" b="1" kern="1200" dirty="0">
            <a:latin typeface="Helvetica" panose="020B0604020202020204" pitchFamily="34" charset="0"/>
            <a:cs typeface="Helvetica" panose="020B0604020202020204" pitchFamily="34" charset="0"/>
          </a:endParaRPr>
        </a:p>
      </dsp:txBody>
      <dsp:txXfrm>
        <a:off x="3036994" y="1914698"/>
        <a:ext cx="3588080" cy="4368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5EE5DD-14CE-475A-93C6-84F387FFC5E8}" type="datetimeFigureOut">
              <a:rPr lang="en-US" smtClean="0"/>
              <a:pPr/>
              <a:t>01/06/2014</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D57A68-B95A-498B-8FA1-D6E958C41C58}" type="slidenum">
              <a:rPr lang="en-US" smtClean="0"/>
              <a:pPr/>
              <a:t>‹#›</a:t>
            </a:fld>
            <a:endParaRPr lang="en-US"/>
          </a:p>
        </p:txBody>
      </p:sp>
    </p:spTree>
    <p:extLst>
      <p:ext uri="{BB962C8B-B14F-4D97-AF65-F5344CB8AC3E}">
        <p14:creationId xmlns:p14="http://schemas.microsoft.com/office/powerpoint/2010/main" val="1461641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Orang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43608" y="4149080"/>
            <a:ext cx="7772400" cy="1470025"/>
          </a:xfrm>
        </p:spPr>
        <p:txBody>
          <a:bodyPr>
            <a:normAutofit/>
          </a:bodyPr>
          <a:lstStyle>
            <a:lvl1pPr algn="r">
              <a:defRPr sz="4400">
                <a:solidFill>
                  <a:srgbClr val="E97F02"/>
                </a:solidFill>
                <a:latin typeface="Helvetica" pitchFamily="2" charset="0"/>
                <a:ea typeface="Helvetica" pitchFamily="2" charset="0"/>
                <a:cs typeface="Helvetica" pitchFamily="2" charset="0"/>
              </a:defRPr>
            </a:lvl1pPr>
          </a:lstStyle>
          <a:p>
            <a:r>
              <a:rPr lang="en-US" dirty="0" smtClean="0"/>
              <a:t>Click to edit Master title style</a:t>
            </a:r>
            <a:endParaRPr lang="en-US" dirty="0"/>
          </a:p>
        </p:txBody>
      </p:sp>
      <p:sp>
        <p:nvSpPr>
          <p:cNvPr id="5" name="Espace réservé du texte 2"/>
          <p:cNvSpPr>
            <a:spLocks noGrp="1"/>
          </p:cNvSpPr>
          <p:nvPr>
            <p:ph type="body" idx="1" hasCustomPrompt="1"/>
          </p:nvPr>
        </p:nvSpPr>
        <p:spPr>
          <a:xfrm>
            <a:off x="1043608" y="5733256"/>
            <a:ext cx="7772400" cy="924123"/>
          </a:xfrm>
        </p:spPr>
        <p:txBody>
          <a:bodyPr anchor="t">
            <a:normAutofit/>
          </a:bodyPr>
          <a:lstStyle>
            <a:lvl1pPr marL="0" indent="0" algn="r">
              <a:buNone/>
              <a:defRPr sz="2400">
                <a:solidFill>
                  <a:schemeClr val="tx1">
                    <a:lumMod val="50000"/>
                    <a:lumOff val="50000"/>
                  </a:schemeClr>
                </a:solidFill>
                <a:latin typeface="Helvetica" pitchFamily="2" charset="0"/>
                <a:ea typeface="Helvetica" pitchFamily="2" charset="0"/>
                <a:cs typeface="Helvetica"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subtitle style</a:t>
            </a:r>
            <a:endParaRPr lang="fr-FR" dirty="0" smtClean="0"/>
          </a:p>
        </p:txBody>
      </p:sp>
      <p:pic>
        <p:nvPicPr>
          <p:cNvPr id="1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20688" y="-144000"/>
            <a:ext cx="9985376"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698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 Orang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t">
            <a:normAutofit/>
          </a:bodyPr>
          <a:lstStyle>
            <a:lvl1pPr algn="l">
              <a:defRPr sz="3200" b="1">
                <a:solidFill>
                  <a:srgbClr val="E97F02"/>
                </a:solidFill>
                <a:latin typeface="Helvetica" pitchFamily="2" charset="0"/>
                <a:ea typeface="Helvetica" pitchFamily="2" charset="0"/>
                <a:cs typeface="Helvetica" pitchFamily="2" charset="0"/>
              </a:defRPr>
            </a:lvl1pPr>
          </a:lstStyle>
          <a:p>
            <a:r>
              <a:rPr lang="en-US" dirty="0" smtClean="0"/>
              <a:t>Click to edit Master title style</a:t>
            </a:r>
            <a:endParaRPr lang="en-US" dirty="0"/>
          </a:p>
        </p:txBody>
      </p:sp>
      <p:sp>
        <p:nvSpPr>
          <p:cNvPr id="3" name="Espace réservé du contenu 2"/>
          <p:cNvSpPr>
            <a:spLocks noGrp="1"/>
          </p:cNvSpPr>
          <p:nvPr>
            <p:ph idx="1" hasCustomPrompt="1"/>
          </p:nvPr>
        </p:nvSpPr>
        <p:spPr/>
        <p:txBody>
          <a:bodyPr>
            <a:normAutofit/>
          </a:bodyPr>
          <a:lstStyle>
            <a:lvl1pPr>
              <a:defRPr sz="2400">
                <a:solidFill>
                  <a:srgbClr val="E97F02"/>
                </a:solidFill>
                <a:latin typeface="Helvetica" pitchFamily="2" charset="0"/>
                <a:ea typeface="Helvetica" pitchFamily="2" charset="0"/>
                <a:cs typeface="Helvetica" pitchFamily="2" charset="0"/>
              </a:defRPr>
            </a:lvl1pPr>
            <a:lvl2pPr>
              <a:defRPr sz="2000">
                <a:solidFill>
                  <a:srgbClr val="E97F02"/>
                </a:solidFill>
                <a:latin typeface="Helvetica" pitchFamily="2" charset="0"/>
                <a:ea typeface="Helvetica" pitchFamily="2" charset="0"/>
                <a:cs typeface="Helvetica" pitchFamily="2" charset="0"/>
              </a:defRPr>
            </a:lvl2pPr>
            <a:lvl3pPr>
              <a:defRPr sz="1800">
                <a:solidFill>
                  <a:srgbClr val="E97F02"/>
                </a:solidFill>
                <a:latin typeface="Helvetica" pitchFamily="2" charset="0"/>
                <a:ea typeface="Helvetica" pitchFamily="2" charset="0"/>
                <a:cs typeface="Helvetica" pitchFamily="2" charset="0"/>
              </a:defRPr>
            </a:lvl3pPr>
            <a:lvl4pPr>
              <a:defRPr sz="1600">
                <a:solidFill>
                  <a:srgbClr val="E97F02"/>
                </a:solidFill>
                <a:latin typeface="Helvetica" pitchFamily="2" charset="0"/>
                <a:ea typeface="Helvetica" pitchFamily="2" charset="0"/>
                <a:cs typeface="Helvetica" pitchFamily="2" charset="0"/>
              </a:defRPr>
            </a:lvl4pPr>
            <a:lvl5pPr>
              <a:defRPr sz="1600">
                <a:solidFill>
                  <a:srgbClr val="E97F02"/>
                </a:solidFill>
                <a:latin typeface="Helvetica" pitchFamily="2" charset="0"/>
                <a:ea typeface="Helvetica" pitchFamily="2" charset="0"/>
                <a:cs typeface="Helvetica"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Espace réservé de la date 3"/>
          <p:cNvSpPr>
            <a:spLocks noGrp="1"/>
          </p:cNvSpPr>
          <p:nvPr>
            <p:ph type="dt" sz="half" idx="10"/>
          </p:nvPr>
        </p:nvSpPr>
        <p:spPr/>
        <p:txBody>
          <a:bodyPr/>
          <a:lstStyle>
            <a:lvl1pPr>
              <a:defRPr>
                <a:latin typeface="Helvetica" pitchFamily="2" charset="0"/>
                <a:ea typeface="Helvetica" pitchFamily="2" charset="0"/>
                <a:cs typeface="Helvetica" pitchFamily="2" charset="0"/>
              </a:defRPr>
            </a:lvl1pPr>
          </a:lstStyle>
          <a:p>
            <a:endParaRPr lang="en-US"/>
          </a:p>
        </p:txBody>
      </p:sp>
      <p:sp>
        <p:nvSpPr>
          <p:cNvPr id="5" name="Espace réservé du pied de page 4"/>
          <p:cNvSpPr>
            <a:spLocks noGrp="1"/>
          </p:cNvSpPr>
          <p:nvPr>
            <p:ph type="ftr" sz="quarter" idx="11"/>
          </p:nvPr>
        </p:nvSpPr>
        <p:spPr/>
        <p:txBody>
          <a:bodyPr/>
          <a:lstStyle>
            <a:lvl1pPr>
              <a:defRPr>
                <a:latin typeface="Helvetica" pitchFamily="2" charset="0"/>
                <a:ea typeface="Helvetica" pitchFamily="2" charset="0"/>
                <a:cs typeface="Helvetica" pitchFamily="2" charset="0"/>
              </a:defRPr>
            </a:lvl1pPr>
          </a:lstStyle>
          <a:p>
            <a:r>
              <a:rPr lang="en-US" smtClean="0"/>
              <a:t>MASIAS Margot / STENGER Marine / FLAMBART Charlotte -  L3MV 2014</a:t>
            </a:r>
            <a:endParaRPr lang="en-US" dirty="0"/>
          </a:p>
        </p:txBody>
      </p:sp>
      <p:sp>
        <p:nvSpPr>
          <p:cNvPr id="6" name="Espace réservé du numéro de diapositive 5"/>
          <p:cNvSpPr>
            <a:spLocks noGrp="1"/>
          </p:cNvSpPr>
          <p:nvPr>
            <p:ph type="sldNum" sz="quarter" idx="12"/>
          </p:nvPr>
        </p:nvSpPr>
        <p:spPr/>
        <p:txBody>
          <a:bodyPr/>
          <a:lstStyle>
            <a:lvl1pPr>
              <a:defRPr>
                <a:latin typeface="Helvetica" pitchFamily="2" charset="0"/>
                <a:ea typeface="Helvetica" pitchFamily="2" charset="0"/>
                <a:cs typeface="Helvetica" pitchFamily="2" charset="0"/>
              </a:defRPr>
            </a:lvl1pPr>
          </a:lstStyle>
          <a:p>
            <a:fld id="{09337C73-6FA9-45D2-9AFC-0B7166467F7F}" type="slidenum">
              <a:rPr lang="en-US" smtClean="0"/>
              <a:pPr/>
              <a:t>‹#›</a:t>
            </a:fld>
            <a:endParaRPr lang="en-US"/>
          </a:p>
        </p:txBody>
      </p:sp>
      <p:cxnSp>
        <p:nvCxnSpPr>
          <p:cNvPr id="10" name="Connecteur droit 9"/>
          <p:cNvCxnSpPr/>
          <p:nvPr userDrawn="1"/>
        </p:nvCxnSpPr>
        <p:spPr>
          <a:xfrm>
            <a:off x="467544" y="6309320"/>
            <a:ext cx="82089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390417"/>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MASIAS Margot / STENGER Marine / FLAMBART Charlotte -  L3MV 2014</a:t>
            </a:r>
            <a:endParaRPr lang="en-US"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202EA-4DD3-43D5-9D44-A0125C69CE2D}" type="slidenum">
              <a:rPr lang="en-US" smtClean="0"/>
              <a:pPr/>
              <a:t>‹#›</a:t>
            </a:fld>
            <a:endParaRPr lang="en-US"/>
          </a:p>
        </p:txBody>
      </p:sp>
    </p:spTree>
    <p:extLst>
      <p:ext uri="{BB962C8B-B14F-4D97-AF65-F5344CB8AC3E}">
        <p14:creationId xmlns:p14="http://schemas.microsoft.com/office/powerpoint/2010/main" val="705662106"/>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3"/>
          <p:cNvSpPr>
            <a:spLocks noGrp="1"/>
          </p:cNvSpPr>
          <p:nvPr>
            <p:ph type="ctrTitle"/>
          </p:nvPr>
        </p:nvSpPr>
        <p:spPr>
          <a:xfrm>
            <a:off x="0" y="2708920"/>
            <a:ext cx="9144000" cy="2448272"/>
          </a:xfrm>
        </p:spPr>
        <p:txBody>
          <a:bodyPr>
            <a:normAutofit/>
          </a:bodyPr>
          <a:lstStyle/>
          <a:p>
            <a:pPr algn="ctr"/>
            <a:r>
              <a:rPr lang="fr-FR" b="1" u="sng" dirty="0" smtClean="0"/>
              <a:t>DOSSIER 1: </a:t>
            </a:r>
            <a:br>
              <a:rPr lang="fr-FR" b="1" u="sng" dirty="0" smtClean="0"/>
            </a:br>
            <a:r>
              <a:rPr lang="fr-FR" sz="3600" b="1" dirty="0" smtClean="0"/>
              <a:t>TENDANCES MARKETING</a:t>
            </a:r>
            <a:r>
              <a:rPr lang="fr-FR" dirty="0"/>
              <a:t/>
            </a:r>
            <a:br>
              <a:rPr lang="fr-FR" dirty="0"/>
            </a:br>
            <a:r>
              <a:rPr lang="fr-FR" sz="2400" dirty="0" smtClean="0"/>
              <a:t>Plaisir – variété des sens/</a:t>
            </a:r>
            <a:r>
              <a:rPr lang="fr-FR" sz="2400" dirty="0" err="1" smtClean="0"/>
              <a:t>body&amp;soul</a:t>
            </a:r>
            <a:r>
              <a:rPr lang="fr-FR" sz="2400" dirty="0" smtClean="0"/>
              <a:t>/sensoriel/expérientiel</a:t>
            </a:r>
            <a:endParaRPr lang="fr-FR" sz="2400" dirty="0"/>
          </a:p>
        </p:txBody>
      </p:sp>
      <p:sp>
        <p:nvSpPr>
          <p:cNvPr id="9" name="Espace réservé du texte 4"/>
          <p:cNvSpPr>
            <a:spLocks noGrp="1"/>
          </p:cNvSpPr>
          <p:nvPr>
            <p:ph type="body" idx="1"/>
          </p:nvPr>
        </p:nvSpPr>
        <p:spPr>
          <a:xfrm>
            <a:off x="323528" y="5589240"/>
            <a:ext cx="3096344" cy="924123"/>
          </a:xfrm>
        </p:spPr>
        <p:txBody>
          <a:bodyPr>
            <a:normAutofit/>
          </a:bodyPr>
          <a:lstStyle/>
          <a:p>
            <a:pPr algn="l"/>
            <a:r>
              <a:rPr lang="en-US" sz="1800" dirty="0" smtClean="0"/>
              <a:t>Marketing4innovation</a:t>
            </a:r>
          </a:p>
          <a:p>
            <a:pPr algn="l"/>
            <a:r>
              <a:rPr lang="en-US" sz="1800" dirty="0" smtClean="0"/>
              <a:t>Mme WALLART</a:t>
            </a:r>
          </a:p>
          <a:p>
            <a:pPr algn="l"/>
            <a:endParaRPr lang="en-US" sz="1800" dirty="0"/>
          </a:p>
        </p:txBody>
      </p:sp>
      <p:sp>
        <p:nvSpPr>
          <p:cNvPr id="4" name="ZoneTexte 3"/>
          <p:cNvSpPr txBox="1"/>
          <p:nvPr/>
        </p:nvSpPr>
        <p:spPr>
          <a:xfrm>
            <a:off x="6084168" y="5445224"/>
            <a:ext cx="2808312" cy="1224951"/>
          </a:xfrm>
          <a:prstGeom prst="rect">
            <a:avLst/>
          </a:prstGeom>
          <a:noFill/>
        </p:spPr>
        <p:txBody>
          <a:bodyPr wrap="square" rtlCol="0">
            <a:spAutoFit/>
          </a:bodyPr>
          <a:lstStyle/>
          <a:p>
            <a:pPr algn="r">
              <a:spcBef>
                <a:spcPct val="20000"/>
              </a:spcBef>
            </a:pPr>
            <a:r>
              <a:rPr lang="fr-FR" sz="1600" dirty="0" smtClean="0">
                <a:solidFill>
                  <a:schemeClr val="tx1">
                    <a:lumMod val="50000"/>
                    <a:lumOff val="50000"/>
                  </a:schemeClr>
                </a:solidFill>
                <a:latin typeface="Helvetica" pitchFamily="2" charset="0"/>
                <a:ea typeface="Helvetica" pitchFamily="2" charset="0"/>
                <a:cs typeface="Helvetica" pitchFamily="2" charset="0"/>
              </a:rPr>
              <a:t>Charlotte FLAMBART</a:t>
            </a:r>
          </a:p>
          <a:p>
            <a:pPr algn="r">
              <a:spcBef>
                <a:spcPct val="20000"/>
              </a:spcBef>
            </a:pPr>
            <a:r>
              <a:rPr lang="fr-FR" sz="1600" dirty="0" smtClean="0">
                <a:solidFill>
                  <a:schemeClr val="tx1">
                    <a:lumMod val="50000"/>
                    <a:lumOff val="50000"/>
                  </a:schemeClr>
                </a:solidFill>
                <a:latin typeface="Helvetica" pitchFamily="2" charset="0"/>
                <a:ea typeface="Helvetica" pitchFamily="2" charset="0"/>
                <a:cs typeface="Helvetica" pitchFamily="2" charset="0"/>
              </a:rPr>
              <a:t>Margot MASIAS</a:t>
            </a:r>
          </a:p>
          <a:p>
            <a:pPr algn="r">
              <a:spcBef>
                <a:spcPct val="20000"/>
              </a:spcBef>
            </a:pPr>
            <a:r>
              <a:rPr lang="fr-FR" sz="1600" dirty="0" smtClean="0">
                <a:solidFill>
                  <a:schemeClr val="tx1">
                    <a:lumMod val="50000"/>
                    <a:lumOff val="50000"/>
                  </a:schemeClr>
                </a:solidFill>
                <a:latin typeface="Helvetica" pitchFamily="2" charset="0"/>
                <a:ea typeface="Helvetica" pitchFamily="2" charset="0"/>
                <a:cs typeface="Helvetica" pitchFamily="2" charset="0"/>
              </a:rPr>
              <a:t>Marine STENGER</a:t>
            </a:r>
          </a:p>
          <a:p>
            <a:pPr algn="r">
              <a:spcBef>
                <a:spcPct val="20000"/>
              </a:spcBef>
            </a:pPr>
            <a:r>
              <a:rPr lang="fr-FR" sz="1600" dirty="0" smtClean="0">
                <a:solidFill>
                  <a:schemeClr val="tx1">
                    <a:lumMod val="50000"/>
                    <a:lumOff val="50000"/>
                  </a:schemeClr>
                </a:solidFill>
                <a:latin typeface="Helvetica" pitchFamily="2" charset="0"/>
                <a:ea typeface="Helvetica" pitchFamily="2" charset="0"/>
                <a:cs typeface="Helvetica" pitchFamily="2" charset="0"/>
              </a:rPr>
              <a:t>Promotion 2013/2014 L3 MV</a:t>
            </a:r>
          </a:p>
        </p:txBody>
      </p:sp>
    </p:spTree>
    <p:extLst>
      <p:ext uri="{BB962C8B-B14F-4D97-AF65-F5344CB8AC3E}">
        <p14:creationId xmlns:p14="http://schemas.microsoft.com/office/powerpoint/2010/main" val="16181129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1113" y="1203593"/>
            <a:ext cx="8209394" cy="4872186"/>
          </a:xfrm>
        </p:spPr>
        <p:txBody>
          <a:bodyPr>
            <a:noAutofit/>
          </a:bodyPr>
          <a:lstStyle/>
          <a:p>
            <a:pPr marL="0" indent="0" algn="just">
              <a:lnSpc>
                <a:spcPct val="150000"/>
              </a:lnSpc>
              <a:spcBef>
                <a:spcPts val="0"/>
              </a:spcBef>
              <a:buNone/>
            </a:pPr>
            <a:r>
              <a:rPr lang="fr-FR" sz="1400" i="1" dirty="0" smtClean="0">
                <a:solidFill>
                  <a:schemeClr val="tx1"/>
                </a:solidFill>
              </a:rPr>
              <a:t>« Quand le corps fonctionne tout fonctionne ! Pas besoin d’en savoir beaucoup pour comprendre que la pratique d’un sport régulier fait autant de bien au corps qu’à la tête. »</a:t>
            </a:r>
          </a:p>
          <a:p>
            <a:pPr marL="0" indent="0" algn="just">
              <a:lnSpc>
                <a:spcPct val="150000"/>
              </a:lnSpc>
              <a:spcBef>
                <a:spcPts val="0"/>
              </a:spcBef>
              <a:buNone/>
            </a:pPr>
            <a:endParaRPr lang="fr-FR" sz="1400" i="1" dirty="0" smtClean="0">
              <a:solidFill>
                <a:schemeClr val="tx1"/>
              </a:solidFill>
            </a:endParaRPr>
          </a:p>
          <a:p>
            <a:pPr marL="0" indent="0" algn="just">
              <a:lnSpc>
                <a:spcPct val="150000"/>
              </a:lnSpc>
              <a:spcBef>
                <a:spcPts val="0"/>
              </a:spcBef>
              <a:buNone/>
            </a:pPr>
            <a:r>
              <a:rPr lang="fr-FR" sz="1400" dirty="0" smtClean="0">
                <a:solidFill>
                  <a:schemeClr val="tx1"/>
                </a:solidFill>
                <a:latin typeface="Helvetica" panose="020B0604020202020204" pitchFamily="34" charset="0"/>
                <a:cs typeface="Helvetica" panose="020B0604020202020204" pitchFamily="34" charset="0"/>
              </a:rPr>
              <a:t>L’activité physique est la réalisation de mouvements du corps et de ses membres à l’aide de la contraction des muscles. Elle permet de se dépenser tout en se vidant l’esprit. Le plaisir de pratiquer une activité physique résulte du bien-être que cela procure aux pratiquants.</a:t>
            </a:r>
          </a:p>
          <a:p>
            <a:pPr marL="0" indent="0" algn="just">
              <a:lnSpc>
                <a:spcPct val="150000"/>
              </a:lnSpc>
              <a:spcBef>
                <a:spcPts val="0"/>
              </a:spcBef>
              <a:buNone/>
            </a:pPr>
            <a:endParaRPr lang="fr-FR" sz="1400" dirty="0" smtClean="0">
              <a:solidFill>
                <a:schemeClr val="tx1"/>
              </a:solidFill>
              <a:latin typeface="Helvetica" panose="020B0604020202020204" pitchFamily="34" charset="0"/>
              <a:cs typeface="Helvetica" panose="020B0604020202020204" pitchFamily="34" charset="0"/>
            </a:endParaRPr>
          </a:p>
          <a:p>
            <a:pPr marL="0" indent="0" algn="just">
              <a:lnSpc>
                <a:spcPct val="150000"/>
              </a:lnSpc>
              <a:spcBef>
                <a:spcPts val="0"/>
              </a:spcBef>
              <a:buNone/>
            </a:pPr>
            <a:r>
              <a:rPr lang="fr-FR" sz="1400" dirty="0" smtClean="0">
                <a:solidFill>
                  <a:schemeClr val="tx1"/>
                </a:solidFill>
                <a:latin typeface="Helvetica" panose="020B0604020202020204" pitchFamily="34" charset="0"/>
                <a:cs typeface="Helvetica" panose="020B0604020202020204" pitchFamily="34" charset="0"/>
              </a:rPr>
              <a:t>L’</a:t>
            </a:r>
            <a:r>
              <a:rPr lang="fr-FR" sz="1400" dirty="0" err="1" smtClean="0">
                <a:solidFill>
                  <a:schemeClr val="tx1"/>
                </a:solidFill>
                <a:latin typeface="Helvetica" panose="020B0604020202020204" pitchFamily="34" charset="0"/>
                <a:cs typeface="Helvetica" panose="020B0604020202020204" pitchFamily="34" charset="0"/>
              </a:rPr>
              <a:t>urban</a:t>
            </a:r>
            <a:r>
              <a:rPr lang="fr-FR" sz="1400" dirty="0" smtClean="0">
                <a:solidFill>
                  <a:schemeClr val="tx1"/>
                </a:solidFill>
                <a:latin typeface="Helvetica" panose="020B0604020202020204" pitchFamily="34" charset="0"/>
                <a:cs typeface="Helvetica" panose="020B0604020202020204" pitchFamily="34" charset="0"/>
              </a:rPr>
              <a:t> </a:t>
            </a:r>
            <a:r>
              <a:rPr lang="fr-FR" sz="1400" dirty="0" err="1" smtClean="0">
                <a:solidFill>
                  <a:schemeClr val="tx1"/>
                </a:solidFill>
                <a:latin typeface="Helvetica" panose="020B0604020202020204" pitchFamily="34" charset="0"/>
                <a:cs typeface="Helvetica" panose="020B0604020202020204" pitchFamily="34" charset="0"/>
              </a:rPr>
              <a:t>walk</a:t>
            </a:r>
            <a:r>
              <a:rPr lang="fr-FR" sz="1400" dirty="0" smtClean="0">
                <a:solidFill>
                  <a:schemeClr val="tx1"/>
                </a:solidFill>
                <a:latin typeface="Helvetica" panose="020B0604020202020204" pitchFamily="34" charset="0"/>
                <a:cs typeface="Helvetica" panose="020B0604020202020204" pitchFamily="34" charset="0"/>
              </a:rPr>
              <a:t> est une nouvelle tendance de pratique active. Cela consiste à se promener en ville avec des bâtons de marche à un rythme soutenu tout en profitant du paysage. Cette activité est une pratique active, bénéfique et conviviale qui procure à la fois le bien-être d’une activité physique et le plaisir de la découverte de l’environnement.</a:t>
            </a:r>
          </a:p>
          <a:p>
            <a:pPr marL="0" indent="0">
              <a:lnSpc>
                <a:spcPct val="150000"/>
              </a:lnSpc>
              <a:spcBef>
                <a:spcPts val="0"/>
              </a:spcBef>
              <a:buNone/>
            </a:pPr>
            <a:endParaRPr lang="fr-FR" sz="1400" i="1" u="sng" dirty="0" smtClean="0">
              <a:solidFill>
                <a:schemeClr val="tx1"/>
              </a:solidFill>
              <a:latin typeface="Helvetica" panose="020B0604020202020204" pitchFamily="34" charset="0"/>
              <a:cs typeface="Helvetica" panose="020B0604020202020204" pitchFamily="34" charset="0"/>
            </a:endParaRPr>
          </a:p>
          <a:p>
            <a:pPr marL="0" indent="0">
              <a:lnSpc>
                <a:spcPct val="150000"/>
              </a:lnSpc>
              <a:spcBef>
                <a:spcPts val="0"/>
              </a:spcBef>
              <a:buNone/>
            </a:pPr>
            <a:endParaRPr lang="fr-FR" sz="1400" i="1" u="sng" dirty="0" smtClean="0">
              <a:solidFill>
                <a:schemeClr val="tx1"/>
              </a:solidFill>
              <a:latin typeface="Helvetica" panose="020B0604020202020204" pitchFamily="34" charset="0"/>
              <a:cs typeface="Helvetica" panose="020B0604020202020204" pitchFamily="34" charset="0"/>
            </a:endParaRPr>
          </a:p>
          <a:p>
            <a:pPr marL="0" indent="0">
              <a:lnSpc>
                <a:spcPct val="150000"/>
              </a:lnSpc>
              <a:spcBef>
                <a:spcPts val="0"/>
              </a:spcBef>
              <a:buNone/>
            </a:pPr>
            <a:r>
              <a:rPr lang="fr-FR" sz="1100" i="1" dirty="0" smtClean="0">
                <a:solidFill>
                  <a:schemeClr val="tx1"/>
                </a:solidFill>
                <a:latin typeface="Helvetica" panose="020B0604020202020204" pitchFamily="34" charset="0"/>
                <a:cs typeface="Helvetica" panose="020B0604020202020204" pitchFamily="34" charset="0"/>
              </a:rPr>
              <a:t>Source: http://www.psychologies.com/Bien-etre/Forme/Sports/</a:t>
            </a:r>
          </a:p>
          <a:p>
            <a:pPr marL="0" indent="0">
              <a:lnSpc>
                <a:spcPct val="150000"/>
              </a:lnSpc>
              <a:spcBef>
                <a:spcPts val="0"/>
              </a:spcBef>
              <a:buNone/>
            </a:pPr>
            <a:r>
              <a:rPr lang="fr-FR" sz="1100" i="1" dirty="0" err="1" smtClean="0">
                <a:solidFill>
                  <a:schemeClr val="tx1"/>
                </a:solidFill>
                <a:latin typeface="Helvetica" panose="020B0604020202020204" pitchFamily="34" charset="0"/>
                <a:cs typeface="Helvetica" panose="020B0604020202020204" pitchFamily="34" charset="0"/>
              </a:rPr>
              <a:t>Reponses</a:t>
            </a:r>
            <a:r>
              <a:rPr lang="fr-FR" sz="1100" i="1" dirty="0" smtClean="0">
                <a:solidFill>
                  <a:schemeClr val="tx1"/>
                </a:solidFill>
                <a:latin typeface="Helvetica" panose="020B0604020202020204" pitchFamily="34" charset="0"/>
                <a:cs typeface="Helvetica" panose="020B0604020202020204" pitchFamily="34" charset="0"/>
              </a:rPr>
              <a:t>-</a:t>
            </a:r>
            <a:r>
              <a:rPr lang="fr-FR" sz="1100" i="1" dirty="0" err="1" smtClean="0">
                <a:solidFill>
                  <a:schemeClr val="tx1"/>
                </a:solidFill>
                <a:latin typeface="Helvetica" panose="020B0604020202020204" pitchFamily="34" charset="0"/>
                <a:cs typeface="Helvetica" panose="020B0604020202020204" pitchFamily="34" charset="0"/>
              </a:rPr>
              <a:t>d-expert</a:t>
            </a:r>
            <a:r>
              <a:rPr lang="fr-FR" sz="1100" i="1" dirty="0" smtClean="0">
                <a:solidFill>
                  <a:schemeClr val="tx1"/>
                </a:solidFill>
                <a:latin typeface="Helvetica" panose="020B0604020202020204" pitchFamily="34" charset="0"/>
                <a:cs typeface="Helvetica" panose="020B0604020202020204" pitchFamily="34" charset="0"/>
              </a:rPr>
              <a:t>/Quels-sont-les-bienfaits-du-sport</a:t>
            </a:r>
            <a:endParaRPr lang="fr-FR" sz="1100" i="1" dirty="0">
              <a:solidFill>
                <a:schemeClr val="tx1"/>
              </a:solidFill>
              <a:latin typeface="Helvetica" panose="020B0604020202020204" pitchFamily="34" charset="0"/>
              <a:cs typeface="Helvetica" panose="020B0604020202020204" pitchFamily="34" charset="0"/>
            </a:endParaRPr>
          </a:p>
        </p:txBody>
      </p:sp>
      <p:sp>
        <p:nvSpPr>
          <p:cNvPr id="5" name="Espace réservé du pied de page 4"/>
          <p:cNvSpPr>
            <a:spLocks noGrp="1"/>
          </p:cNvSpPr>
          <p:nvPr>
            <p:ph type="ftr" sz="quarter" idx="11"/>
          </p:nvPr>
        </p:nvSpPr>
        <p:spPr/>
        <p:txBody>
          <a:bodyPr/>
          <a:lstStyle/>
          <a:p>
            <a:r>
              <a:rPr lang="en-US" smtClean="0"/>
              <a:t>MASIAS Margot / STENGER Marine / FLAMBART Charlotte -  L3MV 2014</a:t>
            </a:r>
            <a:endParaRPr lang="en-US" dirty="0"/>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10</a:t>
            </a:fld>
            <a:endParaRPr lang="en-US"/>
          </a:p>
        </p:txBody>
      </p:sp>
      <p:sp>
        <p:nvSpPr>
          <p:cNvPr id="8" name="Titre 1"/>
          <p:cNvSpPr txBox="1">
            <a:spLocks/>
          </p:cNvSpPr>
          <p:nvPr/>
        </p:nvSpPr>
        <p:spPr>
          <a:xfrm>
            <a:off x="541113" y="239706"/>
            <a:ext cx="8209394" cy="93610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t">
            <a:normAutofit fontScale="25000" lnSpcReduction="20000"/>
          </a:bodyPr>
          <a:lstStyle>
            <a:lvl1pPr algn="l" defTabSz="914400" rtl="0" eaLnBrk="1" latinLnBrk="0" hangingPunct="1">
              <a:spcBef>
                <a:spcPct val="0"/>
              </a:spcBef>
              <a:buNone/>
              <a:defRPr sz="3200" b="1" kern="1200">
                <a:solidFill>
                  <a:srgbClr val="E97F02"/>
                </a:solidFill>
                <a:latin typeface="Helvetica" pitchFamily="2" charset="0"/>
                <a:ea typeface="Helvetica" pitchFamily="2" charset="0"/>
                <a:cs typeface="Helvetica" pitchFamily="2"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70000"/>
              </a:lnSpc>
              <a:spcBef>
                <a:spcPts val="0"/>
              </a:spcBef>
            </a:pPr>
            <a:r>
              <a:rPr lang="fr-FR" sz="7400" dirty="0" smtClean="0">
                <a:solidFill>
                  <a:schemeClr val="bg1"/>
                </a:solidFill>
              </a:rPr>
              <a:t>II. BODY &amp; SOUL</a:t>
            </a:r>
          </a:p>
          <a:p>
            <a:pPr algn="ctr">
              <a:lnSpc>
                <a:spcPct val="170000"/>
              </a:lnSpc>
              <a:spcBef>
                <a:spcPts val="0"/>
              </a:spcBef>
            </a:pPr>
            <a:r>
              <a:rPr lang="fr-FR" sz="4900" b="0" i="1" u="sng" dirty="0" smtClean="0">
                <a:solidFill>
                  <a:schemeClr val="bg1"/>
                </a:solidFill>
              </a:rPr>
              <a:t>ACTIVITE PHYSIQUE</a:t>
            </a:r>
            <a:endParaRPr lang="fr-FR" sz="4300" b="0" i="1" u="sng" dirty="0">
              <a:solidFill>
                <a:schemeClr val="bg1"/>
              </a:solidFill>
            </a:endParaRPr>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8144" y="4618253"/>
            <a:ext cx="2166561" cy="16228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74192" y="1340768"/>
            <a:ext cx="3096344" cy="2319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contenu 2"/>
          <p:cNvSpPr>
            <a:spLocks noGrp="1"/>
          </p:cNvSpPr>
          <p:nvPr>
            <p:ph idx="1"/>
          </p:nvPr>
        </p:nvSpPr>
        <p:spPr>
          <a:xfrm>
            <a:off x="539552" y="1484784"/>
            <a:ext cx="3168352" cy="4608512"/>
          </a:xfrm>
        </p:spPr>
        <p:txBody>
          <a:bodyPr>
            <a:normAutofit/>
          </a:bodyPr>
          <a:lstStyle/>
          <a:p>
            <a:pPr marL="0" indent="0" algn="just">
              <a:lnSpc>
                <a:spcPct val="150000"/>
              </a:lnSpc>
              <a:spcBef>
                <a:spcPts val="0"/>
              </a:spcBef>
              <a:buNone/>
            </a:pPr>
            <a:r>
              <a:rPr lang="fr-FR" sz="1400" dirty="0" smtClean="0">
                <a:solidFill>
                  <a:schemeClr val="tx1"/>
                </a:solidFill>
              </a:rPr>
              <a:t>« Le marketing sensoriel regroupe l’ensemble des techniques marketing visant à utiliser un ou plusieurs des 5 sens pour favoriser l’achat d’un produit ou service ».</a:t>
            </a:r>
          </a:p>
          <a:p>
            <a:pPr marL="0" indent="0" algn="just">
              <a:lnSpc>
                <a:spcPct val="150000"/>
              </a:lnSpc>
              <a:spcBef>
                <a:spcPts val="0"/>
              </a:spcBef>
              <a:buNone/>
            </a:pPr>
            <a:endParaRPr lang="fr-FR" sz="1400" dirty="0" smtClean="0">
              <a:solidFill>
                <a:schemeClr val="tx1"/>
              </a:solidFill>
            </a:endParaRPr>
          </a:p>
          <a:p>
            <a:pPr marL="0" indent="0" algn="just">
              <a:lnSpc>
                <a:spcPct val="150000"/>
              </a:lnSpc>
              <a:spcBef>
                <a:spcPts val="0"/>
              </a:spcBef>
              <a:buNone/>
            </a:pPr>
            <a:r>
              <a:rPr lang="fr-FR" sz="1400" dirty="0" smtClean="0">
                <a:solidFill>
                  <a:schemeClr val="tx1"/>
                </a:solidFill>
              </a:rPr>
              <a:t>Le marketing joue beaucoup sur les 5 sens qui sont : le toucher, le goût, l’odorat, l’ouïe et la vue. Ces techniques permettent de découvrir des sensations et des émotions qui conduisent l’individu au plaisir. </a:t>
            </a:r>
          </a:p>
          <a:p>
            <a:pPr indent="0" algn="just">
              <a:lnSpc>
                <a:spcPct val="150000"/>
              </a:lnSpc>
              <a:spcBef>
                <a:spcPts val="0"/>
              </a:spcBef>
              <a:buNone/>
            </a:pPr>
            <a:endParaRPr lang="fr-FR" sz="1800" dirty="0" smtClean="0"/>
          </a:p>
        </p:txBody>
      </p:sp>
      <p:sp>
        <p:nvSpPr>
          <p:cNvPr id="5" name="Espace réservé du pied de page 4"/>
          <p:cNvSpPr>
            <a:spLocks noGrp="1"/>
          </p:cNvSpPr>
          <p:nvPr>
            <p:ph type="ftr" sz="quarter" idx="11"/>
          </p:nvPr>
        </p:nvSpPr>
        <p:spPr/>
        <p:txBody>
          <a:bodyPr/>
          <a:lstStyle/>
          <a:p>
            <a:r>
              <a:rPr lang="en-US" smtClean="0"/>
              <a:t>MASIAS Margot / STENGER Marine / FLAMBART Charlotte -  L3MV 2014</a:t>
            </a:r>
            <a:endParaRPr lang="en-US" dirty="0"/>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11</a:t>
            </a:fld>
            <a:endParaRPr lang="en-US"/>
          </a:p>
        </p:txBody>
      </p:sp>
      <p:sp>
        <p:nvSpPr>
          <p:cNvPr id="8" name="Titre 1"/>
          <p:cNvSpPr txBox="1">
            <a:spLocks/>
          </p:cNvSpPr>
          <p:nvPr/>
        </p:nvSpPr>
        <p:spPr>
          <a:xfrm>
            <a:off x="539552" y="243680"/>
            <a:ext cx="8209394" cy="93610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t">
            <a:normAutofit/>
          </a:bodyPr>
          <a:lstStyle>
            <a:lvl1pPr algn="l" defTabSz="914400" rtl="0" eaLnBrk="1" latinLnBrk="0" hangingPunct="1">
              <a:spcBef>
                <a:spcPct val="0"/>
              </a:spcBef>
              <a:buNone/>
              <a:defRPr sz="3200" b="1" kern="1200">
                <a:solidFill>
                  <a:srgbClr val="E97F02"/>
                </a:solidFill>
                <a:latin typeface="Helvetica" pitchFamily="2" charset="0"/>
                <a:ea typeface="Helvetica" pitchFamily="2" charset="0"/>
                <a:cs typeface="Helvetica" pitchFamily="2"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50000"/>
              </a:lnSpc>
            </a:pPr>
            <a:r>
              <a:rPr lang="fr-FR" dirty="0" smtClean="0">
                <a:solidFill>
                  <a:schemeClr val="bg1"/>
                </a:solidFill>
              </a:rPr>
              <a:t>III. SENSORIEL</a:t>
            </a:r>
            <a:endParaRPr lang="fr-FR" sz="2800" b="0" i="1" dirty="0">
              <a:solidFill>
                <a:schemeClr val="bg1"/>
              </a:solidFill>
            </a:endParaRPr>
          </a:p>
        </p:txBody>
      </p:sp>
      <p:graphicFrame>
        <p:nvGraphicFramePr>
          <p:cNvPr id="7" name="Diagramme 6"/>
          <p:cNvGraphicFramePr>
            <a:graphicFrameLocks/>
          </p:cNvGraphicFramePr>
          <p:nvPr>
            <p:extLst>
              <p:ext uri="{D42A27DB-BD31-4B8C-83A1-F6EECF244321}">
                <p14:modId xmlns:p14="http://schemas.microsoft.com/office/powerpoint/2010/main" val="1152916627"/>
              </p:ext>
            </p:extLst>
          </p:nvPr>
        </p:nvGraphicFramePr>
        <p:xfrm>
          <a:off x="3347864" y="4005064"/>
          <a:ext cx="4896544"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0907" y="1412776"/>
            <a:ext cx="8229600" cy="4824536"/>
          </a:xfrm>
        </p:spPr>
        <p:txBody>
          <a:bodyPr>
            <a:noAutofit/>
          </a:bodyPr>
          <a:lstStyle/>
          <a:p>
            <a:pPr marL="0" indent="0" algn="just">
              <a:spcBef>
                <a:spcPts val="0"/>
              </a:spcBef>
              <a:buNone/>
            </a:pPr>
            <a:r>
              <a:rPr lang="fr-FR" sz="1400" dirty="0" smtClean="0">
                <a:solidFill>
                  <a:schemeClr val="tx1"/>
                </a:solidFill>
              </a:rPr>
              <a:t>Le toucher est le sens le plus indispensable pour l’être humain car il nous permet de nous protéger tous les jours des agressions de l’environnement. De plus, il permet de sentir la chaleur, le froid, la pression, la douleur etc…Ceci nous permet de distinguer ce qui est agréable ou non. Ce sens cultive le plaisir aussi bien physique que psychologique. </a:t>
            </a:r>
          </a:p>
          <a:p>
            <a:pPr marL="0" indent="0" algn="just">
              <a:spcBef>
                <a:spcPts val="0"/>
              </a:spcBef>
              <a:buNone/>
            </a:pPr>
            <a:endParaRPr lang="fr-FR" sz="1400" dirty="0" smtClean="0">
              <a:solidFill>
                <a:schemeClr val="tx1"/>
              </a:solidFill>
            </a:endParaRPr>
          </a:p>
          <a:p>
            <a:pPr marL="0" indent="0" algn="just">
              <a:spcBef>
                <a:spcPts val="0"/>
              </a:spcBef>
              <a:buNone/>
            </a:pPr>
            <a:r>
              <a:rPr lang="fr-FR" sz="1400" dirty="0" smtClean="0">
                <a:solidFill>
                  <a:schemeClr val="tx1"/>
                </a:solidFill>
              </a:rPr>
              <a:t>Le toucher étant indispensable il est le sens le plus développé dans l’innovation marketing notamment avec l’explosion des produits tactiles tel que les smartphones, les tablettes, les ordinateurs, les objets  connectés...</a:t>
            </a:r>
          </a:p>
          <a:p>
            <a:pPr marL="0" indent="0" algn="just">
              <a:spcBef>
                <a:spcPts val="0"/>
              </a:spcBef>
              <a:buNone/>
            </a:pPr>
            <a:endParaRPr lang="fr-FR" sz="1400" dirty="0" smtClean="0">
              <a:solidFill>
                <a:schemeClr val="tx1"/>
              </a:solidFill>
            </a:endParaRPr>
          </a:p>
          <a:p>
            <a:pPr marL="0" indent="0" algn="just">
              <a:spcBef>
                <a:spcPts val="0"/>
              </a:spcBef>
              <a:buNone/>
            </a:pPr>
            <a:r>
              <a:rPr lang="fr-FR" sz="1400" dirty="0" smtClean="0">
                <a:solidFill>
                  <a:schemeClr val="tx1"/>
                </a:solidFill>
              </a:rPr>
              <a:t>L’entreprise  3.14 Innovations surfe sur cette tendance en innovant dans une peinture tactile qui permet de commander les appareils électriques connectés. Par exemple il suffit de toucher le mur pour allumer ou éteindre la lumière. </a:t>
            </a:r>
            <a:endParaRPr lang="fr-FR" sz="1400" dirty="0"/>
          </a:p>
          <a:p>
            <a:pPr marL="0" indent="0" algn="just">
              <a:spcBef>
                <a:spcPts val="0"/>
              </a:spcBef>
              <a:buNone/>
            </a:pPr>
            <a:endParaRPr lang="fr-FR" sz="1400" dirty="0">
              <a:solidFill>
                <a:schemeClr val="tx1"/>
              </a:solidFill>
            </a:endParaRPr>
          </a:p>
          <a:p>
            <a:pPr marL="0" indent="0" algn="just">
              <a:spcBef>
                <a:spcPts val="0"/>
              </a:spcBef>
              <a:buNone/>
            </a:pPr>
            <a:endParaRPr lang="fr-FR" sz="1100" i="1" dirty="0" smtClean="0">
              <a:solidFill>
                <a:schemeClr val="tx1"/>
              </a:solidFill>
            </a:endParaRPr>
          </a:p>
          <a:p>
            <a:pPr marL="0" indent="0" algn="just">
              <a:spcBef>
                <a:spcPts val="0"/>
              </a:spcBef>
              <a:buNone/>
            </a:pPr>
            <a:endParaRPr lang="fr-FR" sz="1100" i="1" dirty="0" smtClean="0">
              <a:solidFill>
                <a:schemeClr val="tx1"/>
              </a:solidFill>
            </a:endParaRPr>
          </a:p>
          <a:p>
            <a:pPr marL="0" indent="0" algn="just">
              <a:spcBef>
                <a:spcPts val="0"/>
              </a:spcBef>
              <a:buNone/>
            </a:pPr>
            <a:endParaRPr lang="fr-FR" sz="1100" i="1" dirty="0">
              <a:solidFill>
                <a:schemeClr val="tx1"/>
              </a:solidFill>
            </a:endParaRPr>
          </a:p>
          <a:p>
            <a:pPr marL="0" indent="0" algn="just">
              <a:spcBef>
                <a:spcPts val="0"/>
              </a:spcBef>
              <a:buNone/>
            </a:pPr>
            <a:endParaRPr lang="fr-FR" sz="1100" i="1" dirty="0" smtClean="0">
              <a:solidFill>
                <a:schemeClr val="tx1"/>
              </a:solidFill>
            </a:endParaRPr>
          </a:p>
          <a:p>
            <a:pPr marL="0" indent="0" algn="just">
              <a:spcBef>
                <a:spcPts val="0"/>
              </a:spcBef>
              <a:buNone/>
            </a:pPr>
            <a:endParaRPr lang="fr-FR" sz="1100" i="1" dirty="0">
              <a:solidFill>
                <a:schemeClr val="tx1"/>
              </a:solidFill>
            </a:endParaRPr>
          </a:p>
          <a:p>
            <a:pPr marL="0" indent="0" algn="just">
              <a:spcBef>
                <a:spcPts val="0"/>
              </a:spcBef>
              <a:buNone/>
            </a:pPr>
            <a:endParaRPr lang="fr-FR" sz="1100" i="1" dirty="0" smtClean="0">
              <a:solidFill>
                <a:schemeClr val="tx1"/>
              </a:solidFill>
            </a:endParaRPr>
          </a:p>
          <a:p>
            <a:pPr marL="0" indent="0" algn="just">
              <a:spcBef>
                <a:spcPts val="0"/>
              </a:spcBef>
              <a:buNone/>
            </a:pPr>
            <a:endParaRPr lang="fr-FR" sz="1100" i="1" dirty="0">
              <a:solidFill>
                <a:schemeClr val="tx1"/>
              </a:solidFill>
            </a:endParaRPr>
          </a:p>
          <a:p>
            <a:pPr marL="0" indent="0" algn="just">
              <a:spcBef>
                <a:spcPts val="0"/>
              </a:spcBef>
              <a:buNone/>
            </a:pPr>
            <a:endParaRPr lang="fr-FR" sz="1100" i="1" dirty="0" smtClean="0">
              <a:solidFill>
                <a:schemeClr val="tx1"/>
              </a:solidFill>
            </a:endParaRPr>
          </a:p>
          <a:p>
            <a:pPr marL="0" indent="0" algn="just">
              <a:spcBef>
                <a:spcPts val="0"/>
              </a:spcBef>
              <a:buNone/>
            </a:pPr>
            <a:endParaRPr lang="fr-FR" sz="1100" i="1" dirty="0">
              <a:solidFill>
                <a:schemeClr val="tx1"/>
              </a:solidFill>
            </a:endParaRPr>
          </a:p>
          <a:p>
            <a:pPr marL="0" indent="0" algn="just">
              <a:spcBef>
                <a:spcPts val="0"/>
              </a:spcBef>
              <a:buNone/>
            </a:pPr>
            <a:endParaRPr lang="fr-FR" sz="1100" i="1" dirty="0">
              <a:solidFill>
                <a:schemeClr val="tx1"/>
              </a:solidFill>
            </a:endParaRPr>
          </a:p>
          <a:p>
            <a:pPr marL="0" indent="0" algn="just">
              <a:spcBef>
                <a:spcPts val="0"/>
              </a:spcBef>
              <a:buNone/>
            </a:pPr>
            <a:r>
              <a:rPr lang="fr-FR" sz="1100" i="1" dirty="0" smtClean="0">
                <a:solidFill>
                  <a:schemeClr val="tx1"/>
                </a:solidFill>
              </a:rPr>
              <a:t>Source: http</a:t>
            </a:r>
            <a:r>
              <a:rPr lang="fr-FR" sz="1100" i="1" dirty="0">
                <a:solidFill>
                  <a:schemeClr val="tx1"/>
                </a:solidFill>
              </a:rPr>
              <a:t>://</a:t>
            </a:r>
            <a:r>
              <a:rPr lang="fr-FR" sz="1100" i="1" dirty="0" smtClean="0">
                <a:solidFill>
                  <a:schemeClr val="tx1"/>
                </a:solidFill>
              </a:rPr>
              <a:t>www.chefdentreprise.com/Startups/3-14-Innovations-invente-la-peinture-tactile-qui-commande-vos-appareils-electriques-5600.htm </a:t>
            </a:r>
          </a:p>
        </p:txBody>
      </p:sp>
      <p:sp>
        <p:nvSpPr>
          <p:cNvPr id="5" name="Espace réservé du pied de page 4"/>
          <p:cNvSpPr>
            <a:spLocks noGrp="1"/>
          </p:cNvSpPr>
          <p:nvPr>
            <p:ph type="ftr" sz="quarter" idx="11"/>
          </p:nvPr>
        </p:nvSpPr>
        <p:spPr/>
        <p:txBody>
          <a:bodyPr/>
          <a:lstStyle/>
          <a:p>
            <a:r>
              <a:rPr lang="en-US" smtClean="0"/>
              <a:t>MASIAS Margot / STENGER Marine / FLAMBART Charlotte -  L3MV 2014</a:t>
            </a:r>
            <a:endParaRPr lang="en-US" dirty="0"/>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12</a:t>
            </a:fld>
            <a:endParaRPr lang="en-US"/>
          </a:p>
        </p:txBody>
      </p:sp>
      <p:sp>
        <p:nvSpPr>
          <p:cNvPr id="8" name="Titre 1"/>
          <p:cNvSpPr txBox="1">
            <a:spLocks/>
          </p:cNvSpPr>
          <p:nvPr/>
        </p:nvSpPr>
        <p:spPr>
          <a:xfrm>
            <a:off x="541113" y="239706"/>
            <a:ext cx="8209394" cy="93610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t">
            <a:normAutofit fontScale="25000" lnSpcReduction="20000"/>
          </a:bodyPr>
          <a:lstStyle>
            <a:lvl1pPr algn="l" defTabSz="914400" rtl="0" eaLnBrk="1" latinLnBrk="0" hangingPunct="1">
              <a:spcBef>
                <a:spcPct val="0"/>
              </a:spcBef>
              <a:buNone/>
              <a:defRPr sz="3200" b="1" kern="1200">
                <a:solidFill>
                  <a:srgbClr val="E97F02"/>
                </a:solidFill>
                <a:latin typeface="Helvetica" pitchFamily="2" charset="0"/>
                <a:ea typeface="Helvetica" pitchFamily="2" charset="0"/>
                <a:cs typeface="Helvetica" pitchFamily="2"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70000"/>
              </a:lnSpc>
              <a:spcBef>
                <a:spcPts val="0"/>
              </a:spcBef>
            </a:pPr>
            <a:r>
              <a:rPr lang="fr-FR" sz="9600" dirty="0">
                <a:solidFill>
                  <a:schemeClr val="bg1"/>
                </a:solidFill>
              </a:rPr>
              <a:t>III. SENSORIEL</a:t>
            </a:r>
          </a:p>
          <a:p>
            <a:pPr algn="ctr">
              <a:lnSpc>
                <a:spcPct val="170000"/>
              </a:lnSpc>
              <a:spcBef>
                <a:spcPts val="0"/>
              </a:spcBef>
            </a:pPr>
            <a:r>
              <a:rPr lang="fr-FR" sz="5600" b="0" i="1" u="sng" dirty="0">
                <a:solidFill>
                  <a:schemeClr val="bg1"/>
                </a:solidFill>
              </a:rPr>
              <a:t>LE MARKETING </a:t>
            </a:r>
            <a:r>
              <a:rPr lang="fr-FR" sz="5600" b="0" i="1" u="sng" dirty="0" smtClean="0">
                <a:solidFill>
                  <a:schemeClr val="bg1"/>
                </a:solidFill>
              </a:rPr>
              <a:t>TACTILE </a:t>
            </a:r>
            <a:endParaRPr lang="fr-FR" sz="5600" b="0" i="1" u="sng" dirty="0">
              <a:solidFill>
                <a:schemeClr val="bg1"/>
              </a:solidFill>
            </a:endParaRPr>
          </a:p>
        </p:txBody>
      </p:sp>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20071" y="4244652"/>
            <a:ext cx="2520281" cy="14751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536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7704" y="4244652"/>
            <a:ext cx="2600506" cy="14562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2524" y="1175810"/>
            <a:ext cx="8426570" cy="5117450"/>
          </a:xfrm>
        </p:spPr>
        <p:txBody>
          <a:bodyPr vert="horz" lIns="91440" tIns="45720" rIns="91440" bIns="45720" rtlCol="0">
            <a:noAutofit/>
          </a:bodyPr>
          <a:lstStyle/>
          <a:p>
            <a:pPr marL="0" indent="0" algn="just">
              <a:lnSpc>
                <a:spcPct val="150000"/>
              </a:lnSpc>
              <a:spcBef>
                <a:spcPts val="0"/>
              </a:spcBef>
              <a:buNone/>
            </a:pPr>
            <a:r>
              <a:rPr lang="fr-FR" sz="1400" dirty="0" smtClean="0">
                <a:solidFill>
                  <a:schemeClr val="tx1"/>
                </a:solidFill>
              </a:rPr>
              <a:t>Le </a:t>
            </a:r>
            <a:r>
              <a:rPr lang="fr-FR" sz="1400" dirty="0">
                <a:solidFill>
                  <a:schemeClr val="tx1"/>
                </a:solidFill>
              </a:rPr>
              <a:t>goût permet de reconnaître le goût des aliments tel que : le sucré, le salé, l’acide et l’amer ce qui nous aide à ressentir ou non le plaisir que le goût nous procure.  </a:t>
            </a:r>
          </a:p>
          <a:p>
            <a:pPr marL="0" indent="0" algn="just">
              <a:lnSpc>
                <a:spcPct val="150000"/>
              </a:lnSpc>
              <a:spcBef>
                <a:spcPts val="0"/>
              </a:spcBef>
              <a:buNone/>
            </a:pPr>
            <a:endParaRPr lang="fr-FR" sz="1400" dirty="0">
              <a:solidFill>
                <a:schemeClr val="tx1"/>
              </a:solidFill>
            </a:endParaRPr>
          </a:p>
          <a:p>
            <a:pPr marL="0" indent="0" algn="just">
              <a:lnSpc>
                <a:spcPct val="150000"/>
              </a:lnSpc>
              <a:spcBef>
                <a:spcPts val="0"/>
              </a:spcBef>
              <a:buNone/>
            </a:pPr>
            <a:r>
              <a:rPr lang="fr-FR" sz="1400" dirty="0" smtClean="0">
                <a:solidFill>
                  <a:schemeClr val="tx1"/>
                </a:solidFill>
              </a:rPr>
              <a:t>Le </a:t>
            </a:r>
            <a:r>
              <a:rPr lang="fr-FR" sz="1400" dirty="0">
                <a:solidFill>
                  <a:schemeClr val="tx1"/>
                </a:solidFill>
              </a:rPr>
              <a:t>thé L</a:t>
            </a:r>
            <a:r>
              <a:rPr lang="fr-FR" sz="1400" dirty="0" smtClean="0">
                <a:solidFill>
                  <a:schemeClr val="tx1"/>
                </a:solidFill>
              </a:rPr>
              <a:t>ipton </a:t>
            </a:r>
            <a:r>
              <a:rPr lang="fr-FR" sz="1400" dirty="0">
                <a:solidFill>
                  <a:schemeClr val="tx1"/>
                </a:solidFill>
              </a:rPr>
              <a:t>est un excellent exemple afin de démontrer que les entreprises se servent des tendances pour attirer les consommateurs. En effet, les </a:t>
            </a:r>
            <a:r>
              <a:rPr lang="fr-FR" sz="1400" dirty="0" smtClean="0">
                <a:solidFill>
                  <a:schemeClr val="tx1"/>
                </a:solidFill>
              </a:rPr>
              <a:t>fameuses pâtisseries américaines </a:t>
            </a:r>
            <a:r>
              <a:rPr lang="fr-FR" sz="1400" dirty="0">
                <a:solidFill>
                  <a:schemeClr val="tx1"/>
                </a:solidFill>
              </a:rPr>
              <a:t>sont tendances en ce moment et la marque a pu s’en servir </a:t>
            </a:r>
            <a:r>
              <a:rPr lang="fr-FR" sz="1400" dirty="0" smtClean="0">
                <a:solidFill>
                  <a:schemeClr val="tx1"/>
                </a:solidFill>
              </a:rPr>
              <a:t>afin de se procurer un atout de </a:t>
            </a:r>
            <a:r>
              <a:rPr lang="fr-FR" sz="1400" dirty="0">
                <a:solidFill>
                  <a:schemeClr val="tx1"/>
                </a:solidFill>
              </a:rPr>
              <a:t>différenciation face à ses concurrents. Ce produit allie à la fois la légèreté du thé et la douceur des pâtisseries, ce qui provoque le plaisir «  de manger sans manger », d’avoir la sensation de savourer une pâtisserie sans les contraintes qu’elle engendre. (calories)</a:t>
            </a:r>
          </a:p>
          <a:p>
            <a:pPr marL="0" indent="0" algn="just">
              <a:lnSpc>
                <a:spcPct val="150000"/>
              </a:lnSpc>
              <a:spcBef>
                <a:spcPts val="0"/>
              </a:spcBef>
              <a:buNone/>
            </a:pPr>
            <a:endParaRPr lang="fr-FR" sz="1600" dirty="0" smtClean="0">
              <a:solidFill>
                <a:schemeClr val="tx1"/>
              </a:solidFill>
            </a:endParaRPr>
          </a:p>
          <a:p>
            <a:pPr marL="0" indent="0" algn="just">
              <a:lnSpc>
                <a:spcPct val="150000"/>
              </a:lnSpc>
              <a:spcBef>
                <a:spcPts val="0"/>
              </a:spcBef>
              <a:buNone/>
            </a:pPr>
            <a:endParaRPr lang="fr-FR" sz="1600" dirty="0">
              <a:solidFill>
                <a:schemeClr val="tx1"/>
              </a:solidFill>
            </a:endParaRPr>
          </a:p>
          <a:p>
            <a:pPr marL="0" indent="0" algn="just">
              <a:lnSpc>
                <a:spcPct val="150000"/>
              </a:lnSpc>
              <a:spcBef>
                <a:spcPts val="0"/>
              </a:spcBef>
              <a:buNone/>
            </a:pPr>
            <a:endParaRPr lang="fr-FR" sz="1600" dirty="0">
              <a:solidFill>
                <a:schemeClr val="tx1"/>
              </a:solidFill>
            </a:endParaRPr>
          </a:p>
          <a:p>
            <a:pPr marL="0" indent="0" algn="just">
              <a:lnSpc>
                <a:spcPct val="150000"/>
              </a:lnSpc>
              <a:spcBef>
                <a:spcPts val="0"/>
              </a:spcBef>
              <a:buNone/>
            </a:pPr>
            <a:endParaRPr lang="fr-FR" sz="1600" dirty="0" smtClean="0">
              <a:solidFill>
                <a:schemeClr val="tx1"/>
              </a:solidFill>
            </a:endParaRPr>
          </a:p>
          <a:p>
            <a:pPr marL="0" indent="0" algn="just">
              <a:lnSpc>
                <a:spcPct val="150000"/>
              </a:lnSpc>
              <a:spcBef>
                <a:spcPts val="0"/>
              </a:spcBef>
              <a:buNone/>
            </a:pPr>
            <a:endParaRPr lang="fr-FR" sz="1600" dirty="0">
              <a:solidFill>
                <a:schemeClr val="tx1"/>
              </a:solidFill>
            </a:endParaRPr>
          </a:p>
          <a:p>
            <a:pPr marL="0" indent="0" algn="just">
              <a:lnSpc>
                <a:spcPct val="150000"/>
              </a:lnSpc>
              <a:spcBef>
                <a:spcPts val="0"/>
              </a:spcBef>
              <a:buNone/>
            </a:pPr>
            <a:endParaRPr lang="fr-FR" sz="1600" dirty="0">
              <a:solidFill>
                <a:schemeClr val="tx1"/>
              </a:solidFill>
            </a:endParaRPr>
          </a:p>
          <a:p>
            <a:pPr marL="0" indent="0" algn="just">
              <a:lnSpc>
                <a:spcPct val="150000"/>
              </a:lnSpc>
              <a:spcBef>
                <a:spcPts val="0"/>
              </a:spcBef>
              <a:buNone/>
            </a:pPr>
            <a:r>
              <a:rPr lang="fr-FR" sz="1100" i="1" dirty="0" smtClean="0">
                <a:solidFill>
                  <a:schemeClr val="tx1"/>
                </a:solidFill>
              </a:rPr>
              <a:t>Source: http</a:t>
            </a:r>
            <a:r>
              <a:rPr lang="fr-FR" sz="1100" i="1" dirty="0">
                <a:solidFill>
                  <a:schemeClr val="tx1"/>
                </a:solidFill>
              </a:rPr>
              <a:t>://www.miamz.fr/innovation/concours-gagnez-les-nouveaux-thes-lipton-facon-cupcake-9025/</a:t>
            </a:r>
          </a:p>
        </p:txBody>
      </p:sp>
      <p:sp>
        <p:nvSpPr>
          <p:cNvPr id="5" name="Espace réservé du pied de page 4"/>
          <p:cNvSpPr>
            <a:spLocks noGrp="1"/>
          </p:cNvSpPr>
          <p:nvPr>
            <p:ph type="ftr" sz="quarter" idx="11"/>
          </p:nvPr>
        </p:nvSpPr>
        <p:spPr/>
        <p:txBody>
          <a:bodyPr/>
          <a:lstStyle/>
          <a:p>
            <a:r>
              <a:rPr lang="en-US" smtClean="0"/>
              <a:t>MASIAS Margot / STENGER Marine / FLAMBART Charlotte -  L3MV 2014</a:t>
            </a:r>
            <a:endParaRPr lang="en-US" dirty="0"/>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13</a:t>
            </a:fld>
            <a:endParaRPr lang="en-US"/>
          </a:p>
        </p:txBody>
      </p:sp>
      <p:pic>
        <p:nvPicPr>
          <p:cNvPr id="7" name="Image 6" descr="lipton-thé-cupcake-muffi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6790" y="4077072"/>
            <a:ext cx="3527617" cy="1763809"/>
          </a:xfrm>
          <a:prstGeom prst="rect">
            <a:avLst/>
          </a:prstGeom>
        </p:spPr>
      </p:pic>
      <p:sp>
        <p:nvSpPr>
          <p:cNvPr id="9" name="Titre 1"/>
          <p:cNvSpPr txBox="1">
            <a:spLocks/>
          </p:cNvSpPr>
          <p:nvPr/>
        </p:nvSpPr>
        <p:spPr>
          <a:xfrm>
            <a:off x="541113" y="239706"/>
            <a:ext cx="8209394" cy="93610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t">
            <a:normAutofit fontScale="25000" lnSpcReduction="20000"/>
          </a:bodyPr>
          <a:lstStyle>
            <a:lvl1pPr algn="l" defTabSz="914400" rtl="0" eaLnBrk="1" latinLnBrk="0" hangingPunct="1">
              <a:spcBef>
                <a:spcPct val="0"/>
              </a:spcBef>
              <a:buNone/>
              <a:defRPr sz="3200" b="1" kern="1200">
                <a:solidFill>
                  <a:srgbClr val="E97F02"/>
                </a:solidFill>
                <a:latin typeface="Helvetica" pitchFamily="2" charset="0"/>
                <a:ea typeface="Helvetica" pitchFamily="2" charset="0"/>
                <a:cs typeface="Helvetica" pitchFamily="2"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70000"/>
              </a:lnSpc>
              <a:spcBef>
                <a:spcPts val="0"/>
              </a:spcBef>
            </a:pPr>
            <a:r>
              <a:rPr lang="fr-FR" sz="9600" dirty="0" smtClean="0">
                <a:solidFill>
                  <a:schemeClr val="bg1"/>
                </a:solidFill>
              </a:rPr>
              <a:t>III. SENSORIEL</a:t>
            </a:r>
          </a:p>
          <a:p>
            <a:pPr algn="ctr">
              <a:lnSpc>
                <a:spcPct val="170000"/>
              </a:lnSpc>
              <a:spcBef>
                <a:spcPts val="0"/>
              </a:spcBef>
            </a:pPr>
            <a:r>
              <a:rPr lang="fr-FR" sz="5600" b="0" i="1" u="sng" dirty="0" smtClean="0">
                <a:solidFill>
                  <a:schemeClr val="bg1"/>
                </a:solidFill>
              </a:rPr>
              <a:t>LE MARKETING DU GOUT </a:t>
            </a:r>
            <a:endParaRPr lang="fr-FR" sz="4800" b="0" i="1" u="sng"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6016" y="1175810"/>
            <a:ext cx="8390084" cy="2376264"/>
          </a:xfrm>
        </p:spPr>
        <p:txBody>
          <a:bodyPr vert="horz" lIns="91440" tIns="45720" rIns="91440" bIns="45720" rtlCol="0">
            <a:normAutofit/>
          </a:bodyPr>
          <a:lstStyle/>
          <a:p>
            <a:pPr marL="0" indent="0" algn="just">
              <a:lnSpc>
                <a:spcPct val="150000"/>
              </a:lnSpc>
              <a:spcBef>
                <a:spcPts val="0"/>
              </a:spcBef>
              <a:buNone/>
            </a:pPr>
            <a:r>
              <a:rPr lang="fr-FR" sz="1400" dirty="0" smtClean="0">
                <a:solidFill>
                  <a:schemeClr val="tx1"/>
                </a:solidFill>
              </a:rPr>
              <a:t>L’ouïe </a:t>
            </a:r>
            <a:r>
              <a:rPr lang="fr-FR" sz="1400" dirty="0">
                <a:solidFill>
                  <a:schemeClr val="tx1"/>
                </a:solidFill>
              </a:rPr>
              <a:t>est une composante phare pour </a:t>
            </a:r>
            <a:r>
              <a:rPr lang="fr-FR" sz="1400" dirty="0" smtClean="0">
                <a:solidFill>
                  <a:schemeClr val="tx1"/>
                </a:solidFill>
              </a:rPr>
              <a:t>l’étude </a:t>
            </a:r>
            <a:r>
              <a:rPr lang="fr-FR" sz="1400" dirty="0">
                <a:solidFill>
                  <a:schemeClr val="tx1"/>
                </a:solidFill>
              </a:rPr>
              <a:t>des sens puisqu’il permet de se situer dans l’environnement plus facilement grâce aux sons extérieurs. Ce sens conditionne nos émotions et notre esprit. En effet, le silence peut être stressant tandis qu’un son, un bruit, une musique  peut provoquer du plaisir. </a:t>
            </a:r>
            <a:r>
              <a:rPr lang="fr-FR" sz="1400" dirty="0" smtClean="0">
                <a:solidFill>
                  <a:schemeClr val="tx1"/>
                </a:solidFill>
              </a:rPr>
              <a:t>(bruit </a:t>
            </a:r>
            <a:r>
              <a:rPr lang="fr-FR" sz="1400" dirty="0">
                <a:solidFill>
                  <a:schemeClr val="tx1"/>
                </a:solidFill>
              </a:rPr>
              <a:t>de la mer, chant des oiseaux…).Dans un </a:t>
            </a:r>
            <a:r>
              <a:rPr lang="fr-FR" sz="1400" dirty="0" smtClean="0">
                <a:solidFill>
                  <a:schemeClr val="tx1"/>
                </a:solidFill>
              </a:rPr>
              <a:t>spa le </a:t>
            </a:r>
            <a:r>
              <a:rPr lang="fr-FR" sz="1400" dirty="0">
                <a:solidFill>
                  <a:schemeClr val="tx1"/>
                </a:solidFill>
              </a:rPr>
              <a:t>marketing sonore est </a:t>
            </a:r>
            <a:r>
              <a:rPr lang="fr-FR" sz="1400" dirty="0" smtClean="0">
                <a:solidFill>
                  <a:schemeClr val="tx1"/>
                </a:solidFill>
              </a:rPr>
              <a:t>omniprésent.</a:t>
            </a:r>
            <a:endParaRPr lang="fr-FR" sz="1400" dirty="0">
              <a:solidFill>
                <a:schemeClr val="tx1"/>
              </a:solidFill>
            </a:endParaRPr>
          </a:p>
          <a:p>
            <a:pPr marL="0" indent="0" algn="just">
              <a:lnSpc>
                <a:spcPct val="150000"/>
              </a:lnSpc>
              <a:spcBef>
                <a:spcPts val="0"/>
              </a:spcBef>
              <a:buNone/>
            </a:pPr>
            <a:endParaRPr lang="fr-FR" sz="700" dirty="0" smtClean="0">
              <a:solidFill>
                <a:schemeClr val="tx1"/>
              </a:solidFill>
            </a:endParaRPr>
          </a:p>
          <a:p>
            <a:pPr marL="0" indent="0" algn="just">
              <a:lnSpc>
                <a:spcPct val="150000"/>
              </a:lnSpc>
              <a:spcBef>
                <a:spcPts val="0"/>
              </a:spcBef>
              <a:buNone/>
            </a:pPr>
            <a:r>
              <a:rPr lang="fr-FR" sz="1400" dirty="0" smtClean="0">
                <a:solidFill>
                  <a:schemeClr val="tx1"/>
                </a:solidFill>
              </a:rPr>
              <a:t>Le </a:t>
            </a:r>
            <a:r>
              <a:rPr lang="fr-FR" sz="1400" dirty="0">
                <a:solidFill>
                  <a:schemeClr val="tx1"/>
                </a:solidFill>
              </a:rPr>
              <a:t>fait d’associer une musique à une publicité est une tendance de plus en plus employée par les entreprises afin que les clients identifient clairement la marque par rapport à la </a:t>
            </a:r>
            <a:r>
              <a:rPr lang="fr-FR" sz="1400" dirty="0" smtClean="0">
                <a:solidFill>
                  <a:schemeClr val="tx1"/>
                </a:solidFill>
              </a:rPr>
              <a:t>concurrence.</a:t>
            </a:r>
          </a:p>
          <a:p>
            <a:pPr marL="0" indent="0" algn="just">
              <a:lnSpc>
                <a:spcPct val="150000"/>
              </a:lnSpc>
              <a:spcBef>
                <a:spcPts val="0"/>
              </a:spcBef>
              <a:buNone/>
            </a:pPr>
            <a:endParaRPr lang="fr-FR" sz="1400" dirty="0" smtClean="0">
              <a:solidFill>
                <a:schemeClr val="tx1"/>
              </a:solidFill>
            </a:endParaRPr>
          </a:p>
          <a:p>
            <a:pPr marL="0" indent="0" algn="just">
              <a:lnSpc>
                <a:spcPct val="150000"/>
              </a:lnSpc>
              <a:spcBef>
                <a:spcPts val="0"/>
              </a:spcBef>
              <a:buNone/>
            </a:pPr>
            <a:endParaRPr lang="fr-FR" sz="1400" dirty="0">
              <a:solidFill>
                <a:schemeClr val="tx1"/>
              </a:solidFill>
            </a:endParaRPr>
          </a:p>
        </p:txBody>
      </p:sp>
      <p:sp>
        <p:nvSpPr>
          <p:cNvPr id="5" name="Espace réservé du pied de page 4"/>
          <p:cNvSpPr>
            <a:spLocks noGrp="1"/>
          </p:cNvSpPr>
          <p:nvPr>
            <p:ph type="ftr" sz="quarter" idx="11"/>
          </p:nvPr>
        </p:nvSpPr>
        <p:spPr/>
        <p:txBody>
          <a:bodyPr/>
          <a:lstStyle/>
          <a:p>
            <a:r>
              <a:rPr lang="en-US" dirty="0" smtClean="0"/>
              <a:t>MASIAS Margot / STENGER Marine / FLAMBART Charlotte -  L3MV 2014</a:t>
            </a:r>
            <a:endParaRPr lang="en-US" dirty="0"/>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14</a:t>
            </a:fld>
            <a:endParaRPr lang="en-US"/>
          </a:p>
        </p:txBody>
      </p:sp>
      <p:sp>
        <p:nvSpPr>
          <p:cNvPr id="8" name="Titre 1"/>
          <p:cNvSpPr txBox="1">
            <a:spLocks/>
          </p:cNvSpPr>
          <p:nvPr/>
        </p:nvSpPr>
        <p:spPr>
          <a:xfrm>
            <a:off x="541113" y="239706"/>
            <a:ext cx="8209394" cy="93610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t">
            <a:normAutofit fontScale="25000" lnSpcReduction="20000"/>
          </a:bodyPr>
          <a:lstStyle>
            <a:lvl1pPr algn="l" defTabSz="914400" rtl="0" eaLnBrk="1" latinLnBrk="0" hangingPunct="1">
              <a:spcBef>
                <a:spcPct val="0"/>
              </a:spcBef>
              <a:buNone/>
              <a:defRPr sz="3200" b="1" kern="1200">
                <a:solidFill>
                  <a:srgbClr val="E97F02"/>
                </a:solidFill>
                <a:latin typeface="Helvetica" pitchFamily="2" charset="0"/>
                <a:ea typeface="Helvetica" pitchFamily="2" charset="0"/>
                <a:cs typeface="Helvetica" pitchFamily="2"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70000"/>
              </a:lnSpc>
              <a:spcBef>
                <a:spcPts val="0"/>
              </a:spcBef>
            </a:pPr>
            <a:r>
              <a:rPr lang="fr-FR" sz="9600" dirty="0" smtClean="0">
                <a:solidFill>
                  <a:schemeClr val="bg1"/>
                </a:solidFill>
              </a:rPr>
              <a:t>III. SENSORIEL</a:t>
            </a:r>
          </a:p>
          <a:p>
            <a:pPr algn="ctr">
              <a:lnSpc>
                <a:spcPct val="170000"/>
              </a:lnSpc>
              <a:spcBef>
                <a:spcPts val="0"/>
              </a:spcBef>
            </a:pPr>
            <a:r>
              <a:rPr lang="fr-FR" sz="5600" b="0" i="1" u="sng" dirty="0" smtClean="0">
                <a:solidFill>
                  <a:schemeClr val="bg1"/>
                </a:solidFill>
              </a:rPr>
              <a:t>LE MARKETING SONORE</a:t>
            </a:r>
            <a:endParaRPr lang="fr-FR" sz="4800" b="0" i="1" u="sng" dirty="0">
              <a:solidFill>
                <a:schemeClr val="bg1"/>
              </a:solidFill>
            </a:endParaRPr>
          </a:p>
        </p:txBody>
      </p:sp>
      <p:sp>
        <p:nvSpPr>
          <p:cNvPr id="2" name="AutoShape 4" descr="data:image/jpeg;base64,/9j/4AAQSkZJRgABAQAAAQABAAD/2wCEAAkGBxQPDxQUDxQUEBQUFBQVFBQUFB0UFBUVFBQWFhQUFRQYHSggGBolHBUUITEhJSkrLi4uFx8zODMsNygtLisBCgoKDg0OGhAQGywkICQsLCwsLCwsLCwsLCwsNywsLCwsLCwsLCwsLCwsLCwsLCwsLCwsLCwsLCwsLCwsLCwsLP/AABEIAL4BCgMBEQACEQEDEQH/xAAcAAEAAQUBAQAAAAAAAAAAAAAABgEEBQcIAwL/xABFEAACAgACBQcHCQYFBQAAAAABAgADBBEFBhIhMQcTQVFhcYEiM1JzkaGxIzI0NUJysrPRFUNikpPBFFNUgqIXJcLS4f/EABsBAQACAwEBAAAAAAAAAAAAAAABBAMFBgIH/8QAMhEBAAIBAgQEBQMDBQEAAAAAAAECAwQRBSExMhI0QXEGEzNRkSJSYUKBsRQWI/DxFf/aAAwDAQACEQMRAD8A1rOuUSAgICAgJASQgICAgICAgICAgICAgICBJuTP64wnrG/KslXW/Qs9Y+6HSs5pcJIQEBAQEBAQEDkSdcokBAQEBASAkhAQEBAQEBAQEBAQEBAQECTcmf1xhPWN+VZKut+hZ6x90OlZzS4SQgICAgICAgIHIk65RICAgICAkBJCAgICAgICAgICAgICAgIEm5M/rjCesb8qyVdb9Cz1j7odKzmlwkhAQEBAQEBAQORJ1yiQEBAQEBICSEBAQEBAQEBAQEBAQEBAQJNyZ/XGE9Y35Vkq636FnrH3Q6VnNrhAQEBAQEBAQEDkSdcokBAQEBASAkhAQEBAQEBAQEBAQEBAoTlxgelFLWebVrPuKW+AnmbRHUS7k30XeulsKzU3KquxLNUyqBzTjMkjKVNZkpOG0RMPeOJ8UOipzy2QEBAQEBAQEBA5EnXKJAQEBAQEBAQEBAQEBAQEBAQBOXGBMdXuTXHYwBii4as/buzDEda1jefHKUsuvxU5Rzl7rimWwdEcj+EqyOJe3Et1Z82nsXf75r8nEslu2IhljDHqkSaI0Zo8eaw1J7VBc5d+ZMqX1GW/W0otkxY+sxD6fXPBpuVifuIcpimZ9WC3EMEerwbX7Dejcf8AaP8A2kMc8Tw/y+69e8KePOL3p+hMPUcSwz91/htasJZwuVT1NmvxhlrrcNulmXRwwzUgg8CN8LUTE9H3CSAgICAgIHIk65RICAgICAgICAgICAgICAgIQkWqmpmJ0k3yK7FQPlXOCEHXs+mewSrn1VMUc+v2e60mzcmruoGC0YossAtsUZm647l7VU+Svx7Zps2syZeXSGfalI3l6aV17qrzXDqbj6R8lPDpMqSoZuJ0rypG6J6Q1qxV/Gw1r6Nfk+/j74a3Lrc1/XaGGdixzYknrJzPvkKkzv1fMIICEhgXWD0jbSc6rHTubd7OEMlM2SnbMpLo7X65Mhei3DrHkN7tx90lfx8TvXvjdL9D6zUYrII+y/oP5LeHX4Q2mHWYsvSWZzhaVgICAgciTrlEgICAgICAgICAgICAgIFVUkgAEknIADMkngABxMb7cxtrUjkozC3aSz6GGGHVxHOsPDyR4zUaniP9OP8ALPTF6ynOm9ZKMAoqpVWdRktaeSqAcM8uHdxmpmZmd5YNTraYf0xzlr3S2mLsU2dzkjoUbkHcv955aLNqMmWd7T/ZYQwPi25UGbsFHacp7rS1u2N3qKzblDG36wVLwzfuG72mXKcOy268lqmiyW68ljZrOfs1jxb9BLNeFx62Z40EesslqlpE43HUYd1CLaxBZeIARmGWe77M85+H0x45tE9GWvD6TO27advJ5X9m5x3qD8MpqmS3Cq+lmNxXJ/cvm7Es7wUP942V78LyR0mJYDH6DxGH87UwHpAbS+0SFPLpsuPuhjoV1QYInbolGgNc7aMlvzur6yfLUdh+14w2Wn4hfH+m/OGxdH6QrxCB6WDqeriOwjoMlvMeWuSvirK6hkICByJOuUSAgICAgICAgICAgICB9VoWYKoLFiAAN5JO4ADrkTMRG8jenJvyfrgVGIxihsQRmoORWgdn8fWeiaLWayck+GvT/KzSkVjeXrrProSWqwhyHBrent2P19k17VaviM86Y/yhBOe87yeJO8ntJkNRvMy87rlRSzkKB0me6UtedqvVazadoR7SGsRO6kZD0jx8B0TbafhsRzyfhscOijbe7B3XM5zclj1k5zZ0pWkbVjZerWKxtWNnxPb0QJNyafXGD9Y35Vkra36FvZ7x90OlJzK2SQIhG27BaV1Tw2IzJTm2P2q/J39ZHAwqZtDiyc9tvZBNPaqXYXNh8rWPtqN4H8S9Hfwhp9Rob4ucc4YCQor7Q+lrMJZt1Nl6Sn5rDqI/vDNg1F8Nt6tq6v6crxle0m5h89DxU/3HbJdJp9TXNXeGVhYIHIk65RICAgICAgICBWBSAgIAwhufkk1HFSrjcUvyjDOhG/dqf3hHpHo6ge2aXX6vxf8AHXp6rOOm3OWQ131mNhNFB8gbrGH2j6IPV19c1bU6/WeKfl0n3QuQ1K10jj1oTNt5+yo4k/pM+DT2yztDNiw2yTtCH4/HPe2bnuUcB3CdDh09MUbQ3OLDTHG0LaZ2UgICBJuTP64wfrG/KslXW/Qs94+6HSs5pbJIQEChEI69UM1p1NWzOzCgK+8tXwVvu9Te6Gr1fD4t+vG14ykEgjIg5EHiCOIMhopiYnZc6N0g+GtFlRyYewjpVh0iGTDltit4qtuaB0umMpFibjwZelW6QZLptPnrmp4oZKFhyJOuUSAgICAgICAgICAgIE35LNU/2hiuctGeHoIL58Hfitfd0nw65R12p+XXaOssmOnineW2dedO/wCHq5qo5WWDiPsJwJ7zwE59g4hqfl18Nes/4ayjaXPLfH4xaULN4DpJ6hMuHBbLbwwy4sU5LbQhWMxLXOWfeT7AOgCdJixVxV8NW7x44pXaHjMrIQEBAQJNyZ/XGD9Y35Vkq636FnvH3Q6VnNLZJCAgICBC9e9XhYpxFI8tR8oB9pfS7x8IariGk8UfMr1a7zkNCyuremjg7w+eaHdYvWvX3jjJWtLqfk339G3asQrKCrAggEHPiCMxDpYvWY33clTrlUgICAgICAgICAgICBc4fH21DKq22sZ55JYyDPryUjfuE8zSs9YgiZh82Y2xzm9ljHrZ2J9pMj5VP2x+Hm1YtzmHz/iH9Nv5j+sfKp+2Pwj5dftD5ewt84lu85ya0rXpCYrEdIfEl6JIQEBAQJNyafXOD9Y35Vkq6z6NnvH3Q6VnNLZJCAgICBQrnxg2WX7Io/yav5B+kMXyMf7YV/ZFH+TV/IP0g+Rj/bD1XA1gZBFAHAbIh6+XX7OTJ1yoQEBAQEBAQEBAQEBAQEBAQEBAQEBAQJNyafXGD9Y35Vkq6z6NnrH3Q6UnNrhArAQEBAQEBAQORJ1yiQEBAQEBAQEBAQEBAQEBAQEBAQEBASEMpqzjWw+Mqtry26ySuYzGeyRvHTuJlDimSaaa0w2fCdPTUauuO/SWxf8AqJjeur+n/wDZxf8ArMjuP9u6T+fynGoGnbcdTY1+zmr7I2RsjLZB65e02Wcld5c1xnQ49JlrXH6x6pVLDUEBAQEBAQEDkSdcokBAQEBAQEBAQEBAQECsCkCsCkBAQEBASBd6K88vj8JreMeUs3PAPP0SGcI+nNp8kf0a71o/CJs9F2T7uK+JfMV9k8l1zZAQEBAQEBA5EnXKJAQEIe+Dwdlxypre09SKW9uQ3Tza9ax+qdk7Syi6n48jMYPEf0yPjMP+qw/uevBb7PDEauYuvfZhcQvfS36T3XUYp6WhE1ljbKypyYFSOIIyI7wZliYmOSHzArs7s8jlnlnluzyzyz68o35n8qQEBCHvhsHZbnzVb2ZcdhC2WfDPIbp5taK90piJ9HnbUyMVdSjDirDZI6d4PCTE7846Hu+JI9sNhXtJFSPYRxCKWI7wJ5taK9T2XH7GxH+nv/pP+k8/Np94T4ZDofEf6e/+k/6R82n3g8Mra/DvX5xHr++hX4ieotE9JhGzynqQgJAu9FeeXx+Bmt4x5Szc8A8/RIZwj6c2nyR/RrvWj8Imz0XZPu4r4l8xX2TyXXNkBAQEBAQEDkSdcokD6RCxAUEkkAAbySTkAB1yJmI5yfw3HqTyU1qq26SHOOciKMyETq2yPnN2cO+abU8QmZ8OPp92emL7plp3WTBaIrC2Fazl5FNSjbI7EHAdpyEp48GXPPLmyTaKoXfy1V5nm8LYR0FrFX3AGXI4XaetmP50KYflqTP5TCOB/BYG9xAk24XPpY+fH2a9170xVjse99AZUdU3OMmDKuTZ5Z9U2OlxWx4/DZivO87wj8sPLbvIngK8RhMZXei2o1qAqwzHzJp+JXtXJWYn0ZsMRMTu+NbOSEjOzRrbuPMWH8Fh+De2Tg4l6ZPym2L7NWY3B2UWGu5HqdeKupU+/iO0bptaXraN6zuwbbdXhPQ2zyB/Pxf3avi81HFf6WfAh3Kd9c4v76fk1y7ovoVYsndKLy08tmchP0y/1S/FprOJ9kMuHq3FprSSYTD2X2BilSF2CjNsh1DpM02Ok3tFY9ViZ2jdr9+WbC57qLyOvyR7tqbCOGZPvDF82Eg1e15wOk25pDs2EH5K5QCw6dniG7gZgy6XNh5z0/h7reLMfrhyZ4bFoz4ZFw1+RIKbq3PU6cPEb560+uvjna07wi2OJ6NC4ihq3ZLBssjMjA9DKciPaDN/WYtG8KsvOSLvRXnl8fhNbxjylm54B5+iQzhH05tPkj+jXetH4RNnouyfdxXxL5ivsnkuubICAgICAgIHIk65RIE95GNFrfpIu4z5is2KD6bHZU+G/wB01/Eck1xbR6smKN5bz0tjBh8Pbad4rrZ8uvZBOU0dK+K0VWZlyxpPSNmKue69tqyw7THv6B1AcAJ1NMdaVisKczvzW09vJCSEEJbm5A/MYv1qfgml4p319mfB0lsnBaTqvLrU4Zq3KOuflKy8QRxmttS1Y3mGbeFrp/VzD4+vYxVYfqbg69quN4nvFnvinesotWLdWmdc+TG7Aq1uGY4mkbyNn5VB2qPngdY9k3Om19cn6b8pYLYpjozXIH8/F91XxeYOKf0vWFDeU765xf30/Jrl3RfQqx5O6UYlp4bM5Cfpl/ql+LTWcT7IZcPWWzOUX6oxnqHms0v1q+7NftlzPOlU19oJXOLw4pz5w31bGzxz2xPGbaKW36bPVd9+TqycquuZNfrVfSuMKcOfYbutQFb/AJBp02liYw13+ynfulgJneV3orzy+Pwms4x5S7c8A89RIZwj6c2nyR/RrvWj8Im00XZPu4r4l8xX2TyXXNkBAQEBAQEDkSdcokCbckOmlwmkgth2VxCc1meAbPNM+87vESjxDFN8W8ejJinaW+dK4MYjD21NwsRkPZtDLOaGlvDaLfZanm5a0po2zCXPTepR6zkQenqYdYPHOdTjyRkr4oUZjbqtZ6CSEBA3LyB+Yxfra/wTS8U76+zPg6S1/rRpG3DaYxdmHsepxe3lIcs+G49Y7DumwwUrfBWLRvyY7TMWTrVPleByr0kuyeHP1glf96DeO8e6UNRw7bnj/DJTLv1bUwWMrvrD0utiMMwynMHxE1dqzWdpZ+q3wWh6KLbLaa1re3LnCo2drZzyJA3Z7+M9WyWtERM9EbRDnvlO+ucZ99Pya50Oi+hVVyd0oxLTw2ZyE/TL/VL8Wms4n2Qy4ercelsBXiaLKbxnXYpVxmVzU8fKG8TTUvNLRaOqxMckN/6UaNzzyty6ufbL45y7/wDQ1H/YY/l1ZHBaL0Xojy15ihgMucdw1mXSAzEt7JitfUZ+XN62rVEtcuVlObarRubMwIN7KVVesop3k9p3d8t6fh07+LJ+GO+X7NPsSSSSSSSSTvJJ3kk9Jm45RyhgUki70V55fH4TV8Z8pdufh/z1EinCPpzaXJH9Gu9b/wCIm00XZPu4r4l8xX2TyXXNkBAQEBAQEDkSdcokBA2lqTyrGlVp0iGsVcgt6jNwBw5xftd439nTNVqeH+KfFj/DNTLtylOsfgtG6drGb13EDyXrcLavZ1juIlGls+nnpsyz4bIzbyK0k+RirQP4kVj7Rl8JZjil/WsMfyYXeE5IsDSNrEW3Wgcdp1rT/iAffPNuI5rdsJjFWOrVuvdWHTSFiYHYFKBFXYO0u0FG2drPec85s9LN5xxN+rDfbfkwEsvLcvIGfkMX61PwTS8U76+zPg6S1trz9aYz17/2my0v0a+zFfulg5YeWU0BrDiNHvt4Ww1+knGtvvJwPfxmHLgplja0Ji0x0bh1T5VqMTkmMAwtvDa/csexuK9x9s0+fh96c6c4WK5YlrDlLYHTGLI3gvWQRwI5mubTRxtgqw5O6UZlp4bM5Cfpl/ql+LTWcSj9EMuHrLZfKIf+04z1DzWaSP8Amr7s1+2XNv8AiX9N/wCc/rOk8Ffsqby8dmekKwkgIF3orzy+Pwmr4z5S7c/D/n6JFOEfTm0uST6Nd60fhE2mh7J93FfEvmK+yeS65sgICAgICAgciTrlEgJASRQqIF0ukLgMhdaB1CxgPZnPE46faE7y8r7ms84zWffYt8ZMViOkInm856QSEqqxHAkdxyjaJFCYCSEBIDKEEJVViOBI7t0dRU2HrPtMjwwPmeggIQQkgXeivPL4/CavjPlLtz8P+fokU4N9ObS5JPo13rR+ETa6Hsn3cV8S+Yr7J5LrmyAgICAgICByJOuUSQhKtRtE1Xc4+IVWQlKE23CZPbnnYu0RmUABy4+UN0q6nJNdoqyUj7o1isO1Vj1vuZGZG+8pIPvEs0tExEw8Sz+rYp5nK1alse7JLMTU702IFHyKuvm32iSTlnkR1Svm8W/Lpt/f3e6xDCaTwxpvsrZebKOylA20FyPAMd7DtmelvFWJh4nqyurhpWu1rwiktWtd19LXYdT5RetgvzWbyciegGYs3i3jb8er3WIlY6fwhoxViFFryIIVGLoAwDDYZt5Ug5jPrnvFbxUh5mNpemGwynR+Js2QWrsoAbpVX5wHwJAkWttkrHuRHLeFdaMMtWLdEUIoWjyRuyLUVs3iSSfGMNvFSNyy/wBVaEOHxTuMPtJ/hwj4pS1SbdhVswu/MiY9RaYtWI3/ALPVIjnutNcMNXVjbEpUIFCBgAQm3sAuawSSEJzI7DPenm00iZRaNpXOpWBrsuezEIttVKrtI7BFZrW2FzZiBuBd8s/sTzqLzWIivWSkRPVitNYA4XE20k5827KD1rxVvFSD4zLiv46RZ5mNp2ZjV3BUW4O4XBVey+qmm4/uneuxlJ/gLIAe/smDNe1ckTH23mGStYmvNY62YIYfFmsJzezXh9pepzRWX8dok+Myae83r4pebxtK51awVbUYy90W58NXW1dTb0Y2OVd2XiwQb8uHXPOa0+Ktem/qmscplj9MMGNbigYbbqViF3V2b2HO1qfmqcuHDdMuPlvG+7zK81TrrL3tcKyK8NY4NqGxFYPWAxRd54nh1zHqJmIiI+6afyx2lL1stJTmtkAAGms1IcunYbeD+ky44mI5olfauc0OdbEKMgihLbKmupqctxtRfSAIBPTMebxbR4f/AFNdpeWsmF5q/wCbWgeuuxeZJNTq67rE2hmoOROz0cJOG3iqWjmxczPK70X55fH4TV8Z8pdufh/z9EinBvpzaXJJ9Gu9aPwibXQ9k+7iviXzFfZPJdc2QEBAQEBAQORJ1yiQPQ3tsKm0dlWLKvQGOWbd/kj2Tz4YN1cTiGtdnsYu7HNmPEnrMmIiI2gXOjtM34YEYe16gxzIGWWfDPIg5HtG+eL4637oTEzCzssLEliWJJJJOZJPEkniZ7iIhC60dpW7DEmixqtrLPLeDlwzUgjdmZ5vjrfugiZjot8TiGtcvYxd2ObMxzJPaTPURERtBu99G6UuwzFsPY1RYZNs8COgEEZGeb46X7oTEzDwxF7WOz2MXZjmzMcyT1kz1WIrG0I33VTEMqOisQr7O2vQ2yc1z7jImsTO4YnEvaQbGLkKqgnjsqMlGfYABFaxXoKc+3NlMzsFgxXoLAEAnwJ9snbnubq4nEva21YxdslXM8clGSjwAkRWI6CgvbYKZnYLByvQWUEBu8An2x4Y33N31jMW9zl7WNjkKCzHMkKoVcz2AAeEVrFI2qb7q4LGWUOHpdq3GeTKcjkeIPWOwxatbRtMETsrjsbZe5e52scgDaY9A4AdAHYIrStY2qTO87q4DH2Yd9uhzWxBUkZb1OWYOY4bhF6RfqRMx0Ux2OsxD7dzmxsgMzkNw4DcBFaxXoTO/V9YDSNuHbaodq2IyJHSOog7j4yLUrblMG74xuMsvcvc7WOcs2Y5nIbgOwdgk1rFY2gmXhPSF3orzy+Pwmr4z5S7dfD/AJ+iRThH05tLkk+jXetH4RNpouyfdxXxL5ivsnkuubICAgICAgIHIk65RICAgICAgICAgICAgICAgICAgICAgIF3orzy+Pwms4x5S7dfD/n6JFODfTW0uST6Nd60fhE2mi7J93FfEvmK+yeS65sgICAgICA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9" name="Picture 5" descr="C:\Users\Charlotte\Downloads\CNP-314x17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2200" y="3933056"/>
            <a:ext cx="2486794" cy="1385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512948" y="3503228"/>
            <a:ext cx="5719794" cy="2677656"/>
          </a:xfrm>
          <a:prstGeom prst="rect">
            <a:avLst/>
          </a:prstGeom>
          <a:noFill/>
        </p:spPr>
        <p:txBody>
          <a:bodyPr wrap="square" rtlCol="0">
            <a:spAutoFit/>
          </a:bodyPr>
          <a:lstStyle/>
          <a:p>
            <a:pPr algn="just">
              <a:lnSpc>
                <a:spcPct val="150000"/>
              </a:lnSpc>
            </a:pPr>
            <a:r>
              <a:rPr lang="fr-FR" sz="1400" dirty="0">
                <a:latin typeface="Helvetica" pitchFamily="2" charset="0"/>
                <a:ea typeface="Helvetica" pitchFamily="2" charset="0"/>
                <a:cs typeface="Helvetica" pitchFamily="2" charset="0"/>
              </a:rPr>
              <a:t>La CNP est un </a:t>
            </a:r>
            <a:r>
              <a:rPr lang="fr-FR" sz="1400" dirty="0" smtClean="0">
                <a:latin typeface="Helvetica" pitchFamily="2" charset="0"/>
                <a:ea typeface="Helvetica" pitchFamily="2" charset="0"/>
                <a:cs typeface="Helvetica" pitchFamily="2" charset="0"/>
              </a:rPr>
              <a:t>bon </a:t>
            </a:r>
            <a:r>
              <a:rPr lang="fr-FR" sz="1400" dirty="0">
                <a:latin typeface="Helvetica" pitchFamily="2" charset="0"/>
                <a:ea typeface="Helvetica" pitchFamily="2" charset="0"/>
                <a:cs typeface="Helvetica" pitchFamily="2" charset="0"/>
              </a:rPr>
              <a:t>exemple de société qui utilise toujours le même fil conducteur à travers ses publicités, que ce soit l’histoire mais tout particulièrement la même musique (Valse n°2 de Chostakovitch). Lorsque les consommateurs entendent cette musique leur subconscient fait tout de suite le lien avec la société d’assurance : CNP. Cette chanson est ancrée dans leur mémoire. La dernière publicité de la CNP est encore un exemple du marketing sonore que l’entreprise utilise.</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5992" y="1398959"/>
            <a:ext cx="8229600" cy="4525963"/>
          </a:xfrm>
        </p:spPr>
        <p:txBody>
          <a:bodyPr vert="horz" lIns="91440" tIns="45720" rIns="91440" bIns="45720" rtlCol="0">
            <a:normAutofit/>
          </a:bodyPr>
          <a:lstStyle/>
          <a:p>
            <a:pPr marL="0" indent="0" algn="just">
              <a:lnSpc>
                <a:spcPct val="150000"/>
              </a:lnSpc>
              <a:spcBef>
                <a:spcPts val="0"/>
              </a:spcBef>
              <a:buNone/>
            </a:pPr>
            <a:r>
              <a:rPr lang="fr-FR" sz="1400" dirty="0" smtClean="0">
                <a:solidFill>
                  <a:schemeClr val="tx1"/>
                </a:solidFill>
              </a:rPr>
              <a:t>L’odorat </a:t>
            </a:r>
            <a:r>
              <a:rPr lang="fr-FR" sz="1400" dirty="0">
                <a:solidFill>
                  <a:schemeClr val="tx1"/>
                </a:solidFill>
              </a:rPr>
              <a:t>est un sens qui attise la faim et qui est liée au goût, c’est un stimuli. D’un individu à un autre nous ne percevons pas de la même façon les odeurs ce qui diversifie le plaisir. L’odorat stimule les souvenirs et l’inconscient.</a:t>
            </a:r>
          </a:p>
          <a:p>
            <a:pPr marL="0" indent="0" algn="just">
              <a:lnSpc>
                <a:spcPct val="150000"/>
              </a:lnSpc>
              <a:spcBef>
                <a:spcPts val="0"/>
              </a:spcBef>
              <a:buNone/>
            </a:pPr>
            <a:endParaRPr lang="fr-FR" sz="1400" dirty="0" smtClean="0">
              <a:solidFill>
                <a:schemeClr val="tx1"/>
              </a:solidFill>
            </a:endParaRPr>
          </a:p>
          <a:p>
            <a:pPr marL="0" indent="0" algn="just">
              <a:lnSpc>
                <a:spcPct val="150000"/>
              </a:lnSpc>
              <a:spcBef>
                <a:spcPts val="0"/>
              </a:spcBef>
              <a:buNone/>
            </a:pPr>
            <a:r>
              <a:rPr lang="fr-FR" sz="1400" dirty="0" smtClean="0">
                <a:solidFill>
                  <a:schemeClr val="tx1"/>
                </a:solidFill>
              </a:rPr>
              <a:t>Aujourd’hui </a:t>
            </a:r>
            <a:r>
              <a:rPr lang="fr-FR" sz="1400" dirty="0">
                <a:solidFill>
                  <a:schemeClr val="tx1"/>
                </a:solidFill>
              </a:rPr>
              <a:t>beaucoup </a:t>
            </a:r>
            <a:r>
              <a:rPr lang="fr-FR" sz="1400" dirty="0" smtClean="0">
                <a:solidFill>
                  <a:schemeClr val="tx1"/>
                </a:solidFill>
              </a:rPr>
              <a:t>d’entreprises </a:t>
            </a:r>
            <a:r>
              <a:rPr lang="fr-FR" sz="1400" dirty="0">
                <a:solidFill>
                  <a:schemeClr val="tx1"/>
                </a:solidFill>
              </a:rPr>
              <a:t>utilisent cette technique afin que le consommateur se sente immergé dans l’univers de l’entreprise pour provoquer un bien-être et ainsi le faire consommer. </a:t>
            </a:r>
          </a:p>
          <a:p>
            <a:pPr marL="0" indent="0" algn="just">
              <a:lnSpc>
                <a:spcPct val="150000"/>
              </a:lnSpc>
              <a:spcBef>
                <a:spcPts val="0"/>
              </a:spcBef>
              <a:buNone/>
            </a:pPr>
            <a:endParaRPr lang="fr-FR" sz="1400" dirty="0">
              <a:solidFill>
                <a:schemeClr val="tx1"/>
              </a:solidFill>
            </a:endParaRPr>
          </a:p>
          <a:p>
            <a:pPr marL="0" indent="0" algn="just">
              <a:lnSpc>
                <a:spcPct val="150000"/>
              </a:lnSpc>
              <a:spcBef>
                <a:spcPts val="0"/>
              </a:spcBef>
              <a:buNone/>
            </a:pPr>
            <a:r>
              <a:rPr lang="fr-FR" sz="1400" dirty="0" smtClean="0">
                <a:solidFill>
                  <a:schemeClr val="tx1"/>
                </a:solidFill>
              </a:rPr>
              <a:t>Par exemple, nature </a:t>
            </a:r>
            <a:r>
              <a:rPr lang="fr-FR" sz="1400" dirty="0">
                <a:solidFill>
                  <a:schemeClr val="tx1"/>
                </a:solidFill>
              </a:rPr>
              <a:t>et découverte utilise des diffuseurs d’odeur de plantes, de fleurs, d’herbes en rapport avec son concept.</a:t>
            </a:r>
          </a:p>
          <a:p>
            <a:pPr marL="0" indent="0" algn="just">
              <a:spcBef>
                <a:spcPts val="0"/>
              </a:spcBef>
              <a:buNone/>
            </a:pPr>
            <a:endParaRPr lang="fr-FR" sz="1600" dirty="0">
              <a:solidFill>
                <a:schemeClr val="tx1"/>
              </a:solidFill>
            </a:endParaRPr>
          </a:p>
          <a:p>
            <a:pPr marL="0" indent="0" algn="just">
              <a:spcBef>
                <a:spcPts val="0"/>
              </a:spcBef>
              <a:buNone/>
            </a:pPr>
            <a:endParaRPr lang="fr-FR" sz="1600" dirty="0">
              <a:solidFill>
                <a:schemeClr val="tx1"/>
              </a:solidFill>
            </a:endParaRPr>
          </a:p>
          <a:p>
            <a:pPr marL="0" indent="0" algn="just">
              <a:spcBef>
                <a:spcPts val="0"/>
              </a:spcBef>
              <a:buNone/>
            </a:pPr>
            <a:endParaRPr lang="fr-FR" sz="1600" dirty="0">
              <a:solidFill>
                <a:schemeClr val="tx1"/>
              </a:solidFill>
            </a:endParaRPr>
          </a:p>
        </p:txBody>
      </p:sp>
      <p:sp>
        <p:nvSpPr>
          <p:cNvPr id="5" name="Espace réservé du pied de page 4"/>
          <p:cNvSpPr>
            <a:spLocks noGrp="1"/>
          </p:cNvSpPr>
          <p:nvPr>
            <p:ph type="ftr" sz="quarter" idx="11"/>
          </p:nvPr>
        </p:nvSpPr>
        <p:spPr/>
        <p:txBody>
          <a:bodyPr/>
          <a:lstStyle/>
          <a:p>
            <a:r>
              <a:rPr lang="en-US" smtClean="0"/>
              <a:t>MASIAS Margot / STENGER Marine / FLAMBART Charlotte -  L3MV 2014</a:t>
            </a:r>
            <a:endParaRPr lang="en-US" dirty="0"/>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15</a:t>
            </a:fld>
            <a:endParaRPr lang="en-US"/>
          </a:p>
        </p:txBody>
      </p:sp>
      <p:sp>
        <p:nvSpPr>
          <p:cNvPr id="7" name="Titre 1"/>
          <p:cNvSpPr txBox="1">
            <a:spLocks/>
          </p:cNvSpPr>
          <p:nvPr/>
        </p:nvSpPr>
        <p:spPr>
          <a:xfrm>
            <a:off x="541113" y="239706"/>
            <a:ext cx="8209394" cy="93610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t">
            <a:normAutofit fontScale="25000" lnSpcReduction="20000"/>
          </a:bodyPr>
          <a:lstStyle>
            <a:lvl1pPr algn="l" defTabSz="914400" rtl="0" eaLnBrk="1" latinLnBrk="0" hangingPunct="1">
              <a:spcBef>
                <a:spcPct val="0"/>
              </a:spcBef>
              <a:buNone/>
              <a:defRPr sz="3200" b="1" kern="1200">
                <a:solidFill>
                  <a:srgbClr val="E97F02"/>
                </a:solidFill>
                <a:latin typeface="Helvetica" pitchFamily="2" charset="0"/>
                <a:ea typeface="Helvetica" pitchFamily="2" charset="0"/>
                <a:cs typeface="Helvetica" pitchFamily="2"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70000"/>
              </a:lnSpc>
              <a:spcBef>
                <a:spcPts val="0"/>
              </a:spcBef>
            </a:pPr>
            <a:r>
              <a:rPr lang="fr-FR" sz="9600" dirty="0" smtClean="0">
                <a:solidFill>
                  <a:schemeClr val="bg1"/>
                </a:solidFill>
              </a:rPr>
              <a:t>III. SENSORIEL</a:t>
            </a:r>
          </a:p>
          <a:p>
            <a:pPr algn="ctr">
              <a:lnSpc>
                <a:spcPct val="170000"/>
              </a:lnSpc>
              <a:spcBef>
                <a:spcPts val="0"/>
              </a:spcBef>
            </a:pPr>
            <a:r>
              <a:rPr lang="fr-FR" sz="5600" b="0" i="1" u="sng" dirty="0" smtClean="0">
                <a:solidFill>
                  <a:schemeClr val="bg1"/>
                </a:solidFill>
              </a:rPr>
              <a:t>LE MARKETING OLFACTIF</a:t>
            </a:r>
            <a:endParaRPr lang="fr-FR" sz="4800" b="0" i="1" u="sng" dirty="0">
              <a:solidFill>
                <a:schemeClr val="bg1"/>
              </a:solidFill>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36096" y="4293096"/>
            <a:ext cx="2370839" cy="17758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15616" y="4687812"/>
            <a:ext cx="3305175" cy="1381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0709" y="1412776"/>
            <a:ext cx="8259798" cy="5040560"/>
          </a:xfrm>
        </p:spPr>
        <p:txBody>
          <a:bodyPr vert="horz" lIns="91440" tIns="45720" rIns="91440" bIns="45720" rtlCol="0">
            <a:normAutofit lnSpcReduction="10000"/>
          </a:bodyPr>
          <a:lstStyle/>
          <a:p>
            <a:pPr marL="0" indent="0" algn="just">
              <a:lnSpc>
                <a:spcPct val="150000"/>
              </a:lnSpc>
              <a:spcBef>
                <a:spcPts val="0"/>
              </a:spcBef>
              <a:buNone/>
            </a:pPr>
            <a:r>
              <a:rPr lang="fr-FR" sz="1400" dirty="0" smtClean="0">
                <a:solidFill>
                  <a:schemeClr val="tx1"/>
                </a:solidFill>
              </a:rPr>
              <a:t>La </a:t>
            </a:r>
            <a:r>
              <a:rPr lang="fr-FR" sz="1400" dirty="0">
                <a:solidFill>
                  <a:schemeClr val="tx1"/>
                </a:solidFill>
              </a:rPr>
              <a:t>vue est à notre sens, le sens auquel nous accordons le plus d’importance. En effet, la vue nous permet d’apprécier l’apparence du monde qui nous entoure : les formes, les couleurs, les reliefs. 80% des informations parviennent à l’homme par la vue, c’est pourquoi nous devons soigneusement penser à la stratégie visuelle de </a:t>
            </a:r>
            <a:r>
              <a:rPr lang="fr-FR" sz="1400" dirty="0" smtClean="0">
                <a:solidFill>
                  <a:schemeClr val="tx1"/>
                </a:solidFill>
              </a:rPr>
              <a:t>l’entreprise. Le </a:t>
            </a:r>
            <a:r>
              <a:rPr lang="fr-FR" sz="1400" dirty="0">
                <a:solidFill>
                  <a:schemeClr val="tx1"/>
                </a:solidFill>
              </a:rPr>
              <a:t>marketing visuel s’applique aussi </a:t>
            </a:r>
            <a:r>
              <a:rPr lang="fr-FR" sz="1400" dirty="0" smtClean="0">
                <a:solidFill>
                  <a:schemeClr val="tx1"/>
                </a:solidFill>
              </a:rPr>
              <a:t>au </a:t>
            </a:r>
            <a:r>
              <a:rPr lang="fr-FR" sz="1400" dirty="0">
                <a:solidFill>
                  <a:schemeClr val="tx1"/>
                </a:solidFill>
              </a:rPr>
              <a:t>design d’un site internet, il doit être parfaitement pensé car c’est le reflet de l’entreprise auprès des internautes.</a:t>
            </a:r>
          </a:p>
          <a:p>
            <a:pPr marL="0" indent="0" algn="just">
              <a:lnSpc>
                <a:spcPct val="150000"/>
              </a:lnSpc>
              <a:spcBef>
                <a:spcPts val="0"/>
              </a:spcBef>
              <a:buNone/>
            </a:pPr>
            <a:endParaRPr lang="fr-FR" sz="1400" dirty="0" smtClean="0">
              <a:solidFill>
                <a:schemeClr val="tx1"/>
              </a:solidFill>
            </a:endParaRPr>
          </a:p>
          <a:p>
            <a:pPr marL="0" indent="0" algn="just">
              <a:lnSpc>
                <a:spcPct val="150000"/>
              </a:lnSpc>
              <a:spcBef>
                <a:spcPts val="0"/>
              </a:spcBef>
              <a:buNone/>
            </a:pPr>
            <a:r>
              <a:rPr lang="fr-FR" sz="1400" dirty="0" smtClean="0">
                <a:solidFill>
                  <a:schemeClr val="tx1"/>
                </a:solidFill>
              </a:rPr>
              <a:t>Apple </a:t>
            </a:r>
            <a:r>
              <a:rPr lang="fr-FR" sz="1400" dirty="0">
                <a:solidFill>
                  <a:schemeClr val="tx1"/>
                </a:solidFill>
              </a:rPr>
              <a:t>et sa gamme d’</a:t>
            </a:r>
            <a:r>
              <a:rPr lang="fr-FR" sz="1400" dirty="0" err="1">
                <a:solidFill>
                  <a:schemeClr val="tx1"/>
                </a:solidFill>
              </a:rPr>
              <a:t>Ipod</a:t>
            </a:r>
            <a:r>
              <a:rPr lang="fr-FR" sz="1400" dirty="0">
                <a:solidFill>
                  <a:schemeClr val="tx1"/>
                </a:solidFill>
              </a:rPr>
              <a:t> </a:t>
            </a:r>
            <a:r>
              <a:rPr lang="fr-FR" sz="1400" dirty="0" smtClean="0">
                <a:solidFill>
                  <a:schemeClr val="tx1"/>
                </a:solidFill>
              </a:rPr>
              <a:t>s’est différencié </a:t>
            </a:r>
            <a:r>
              <a:rPr lang="fr-FR" sz="1400" dirty="0">
                <a:solidFill>
                  <a:schemeClr val="tx1"/>
                </a:solidFill>
              </a:rPr>
              <a:t>de ses concurrents en proposant une large palette de couleurs </a:t>
            </a:r>
            <a:r>
              <a:rPr lang="fr-FR" sz="1400" dirty="0" smtClean="0">
                <a:solidFill>
                  <a:schemeClr val="tx1"/>
                </a:solidFill>
              </a:rPr>
              <a:t>flashes </a:t>
            </a:r>
            <a:r>
              <a:rPr lang="fr-FR" sz="1400" dirty="0">
                <a:solidFill>
                  <a:schemeClr val="tx1"/>
                </a:solidFill>
              </a:rPr>
              <a:t>tandis que ses </a:t>
            </a:r>
            <a:r>
              <a:rPr lang="fr-FR" sz="1400" dirty="0" smtClean="0">
                <a:solidFill>
                  <a:schemeClr val="tx1"/>
                </a:solidFill>
              </a:rPr>
              <a:t>concurrents </a:t>
            </a:r>
            <a:r>
              <a:rPr lang="fr-FR" sz="1400" dirty="0">
                <a:solidFill>
                  <a:schemeClr val="tx1"/>
                </a:solidFill>
              </a:rPr>
              <a:t>proposaient du noir, gris et blanc. C’est donc un moyen pour le consommateur de choisir un produit qui correspond à sa personnalité via les couleurs. </a:t>
            </a:r>
            <a:endParaRPr lang="fr-FR" sz="1400" dirty="0" smtClean="0">
              <a:solidFill>
                <a:schemeClr val="tx1"/>
              </a:solidFill>
            </a:endParaRPr>
          </a:p>
          <a:p>
            <a:pPr marL="0" indent="0" algn="just">
              <a:lnSpc>
                <a:spcPct val="150000"/>
              </a:lnSpc>
              <a:spcBef>
                <a:spcPts val="0"/>
              </a:spcBef>
              <a:buNone/>
            </a:pPr>
            <a:endParaRPr lang="fr-FR" sz="1400" dirty="0">
              <a:solidFill>
                <a:schemeClr val="tx1"/>
              </a:solidFill>
            </a:endParaRPr>
          </a:p>
          <a:p>
            <a:pPr marL="0" indent="0" algn="just">
              <a:lnSpc>
                <a:spcPct val="150000"/>
              </a:lnSpc>
              <a:spcBef>
                <a:spcPts val="0"/>
              </a:spcBef>
              <a:buNone/>
            </a:pPr>
            <a:endParaRPr lang="fr-FR" sz="1400" dirty="0" smtClean="0">
              <a:solidFill>
                <a:schemeClr val="tx1"/>
              </a:solidFill>
            </a:endParaRPr>
          </a:p>
          <a:p>
            <a:pPr marL="0" indent="0" algn="just">
              <a:lnSpc>
                <a:spcPct val="150000"/>
              </a:lnSpc>
              <a:spcBef>
                <a:spcPts val="0"/>
              </a:spcBef>
              <a:buNone/>
            </a:pPr>
            <a:endParaRPr lang="fr-FR" sz="1400" dirty="0" smtClean="0">
              <a:solidFill>
                <a:schemeClr val="tx1"/>
              </a:solidFill>
            </a:endParaRPr>
          </a:p>
          <a:p>
            <a:pPr marL="0" indent="0" algn="just">
              <a:lnSpc>
                <a:spcPct val="150000"/>
              </a:lnSpc>
              <a:spcBef>
                <a:spcPts val="0"/>
              </a:spcBef>
              <a:buNone/>
            </a:pPr>
            <a:endParaRPr lang="fr-FR" sz="1400" dirty="0" smtClean="0">
              <a:solidFill>
                <a:schemeClr val="tx1"/>
              </a:solidFill>
            </a:endParaRPr>
          </a:p>
          <a:p>
            <a:pPr marL="0" indent="0" algn="just">
              <a:lnSpc>
                <a:spcPct val="150000"/>
              </a:lnSpc>
              <a:spcBef>
                <a:spcPts val="0"/>
              </a:spcBef>
              <a:buNone/>
            </a:pPr>
            <a:endParaRPr lang="fr-FR" sz="1400" dirty="0" smtClean="0">
              <a:solidFill>
                <a:schemeClr val="tx1"/>
              </a:solidFill>
            </a:endParaRPr>
          </a:p>
          <a:p>
            <a:pPr marL="0" indent="0" algn="just">
              <a:lnSpc>
                <a:spcPct val="150000"/>
              </a:lnSpc>
              <a:spcBef>
                <a:spcPts val="0"/>
              </a:spcBef>
              <a:buNone/>
            </a:pPr>
            <a:endParaRPr lang="fr-FR" sz="1400" dirty="0">
              <a:solidFill>
                <a:schemeClr val="tx1"/>
              </a:solidFill>
            </a:endParaRPr>
          </a:p>
          <a:p>
            <a:pPr marL="0" indent="0" algn="just">
              <a:lnSpc>
                <a:spcPct val="150000"/>
              </a:lnSpc>
              <a:spcBef>
                <a:spcPts val="0"/>
              </a:spcBef>
              <a:buNone/>
            </a:pPr>
            <a:r>
              <a:rPr lang="fr-FR" sz="1400" dirty="0" smtClean="0">
                <a:solidFill>
                  <a:schemeClr val="tx1"/>
                </a:solidFill>
              </a:rPr>
              <a:t>Cette </a:t>
            </a:r>
            <a:r>
              <a:rPr lang="fr-FR" sz="1400" dirty="0">
                <a:solidFill>
                  <a:schemeClr val="tx1"/>
                </a:solidFill>
              </a:rPr>
              <a:t>tendance est de plus en plus pratiquée par les entreprises. Ex : </a:t>
            </a:r>
            <a:r>
              <a:rPr lang="fr-FR" sz="1400" dirty="0" err="1">
                <a:solidFill>
                  <a:schemeClr val="tx1"/>
                </a:solidFill>
              </a:rPr>
              <a:t>Iphone</a:t>
            </a:r>
            <a:r>
              <a:rPr lang="fr-FR" sz="1400" dirty="0">
                <a:solidFill>
                  <a:schemeClr val="tx1"/>
                </a:solidFill>
              </a:rPr>
              <a:t> 5C, les </a:t>
            </a:r>
            <a:r>
              <a:rPr lang="fr-FR" sz="1400" dirty="0" smtClean="0">
                <a:solidFill>
                  <a:schemeClr val="tx1"/>
                </a:solidFill>
              </a:rPr>
              <a:t>voitures…</a:t>
            </a:r>
            <a:endParaRPr lang="fr-FR" sz="1400" dirty="0">
              <a:solidFill>
                <a:schemeClr val="tx1"/>
              </a:solidFill>
            </a:endParaRPr>
          </a:p>
        </p:txBody>
      </p:sp>
      <p:sp>
        <p:nvSpPr>
          <p:cNvPr id="5" name="Espace réservé du pied de page 4"/>
          <p:cNvSpPr>
            <a:spLocks noGrp="1"/>
          </p:cNvSpPr>
          <p:nvPr>
            <p:ph type="ftr" sz="quarter" idx="11"/>
          </p:nvPr>
        </p:nvSpPr>
        <p:spPr/>
        <p:txBody>
          <a:bodyPr/>
          <a:lstStyle/>
          <a:p>
            <a:r>
              <a:rPr lang="en-US" smtClean="0"/>
              <a:t>MASIAS Margot / STENGER Marine / FLAMBART Charlotte -  L3MV 2014</a:t>
            </a:r>
            <a:endParaRPr lang="en-US" dirty="0"/>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16</a:t>
            </a:fld>
            <a:endParaRPr lang="en-US"/>
          </a:p>
        </p:txBody>
      </p:sp>
      <p:sp>
        <p:nvSpPr>
          <p:cNvPr id="7" name="Titre 1"/>
          <p:cNvSpPr txBox="1">
            <a:spLocks/>
          </p:cNvSpPr>
          <p:nvPr/>
        </p:nvSpPr>
        <p:spPr>
          <a:xfrm>
            <a:off x="541113" y="239706"/>
            <a:ext cx="8209394" cy="93610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t">
            <a:normAutofit fontScale="25000" lnSpcReduction="20000"/>
          </a:bodyPr>
          <a:lstStyle>
            <a:lvl1pPr algn="l" defTabSz="914400" rtl="0" eaLnBrk="1" latinLnBrk="0" hangingPunct="1">
              <a:spcBef>
                <a:spcPct val="0"/>
              </a:spcBef>
              <a:buNone/>
              <a:defRPr sz="3200" b="1" kern="1200">
                <a:solidFill>
                  <a:srgbClr val="E97F02"/>
                </a:solidFill>
                <a:latin typeface="Helvetica" pitchFamily="2" charset="0"/>
                <a:ea typeface="Helvetica" pitchFamily="2" charset="0"/>
                <a:cs typeface="Helvetica" pitchFamily="2"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70000"/>
              </a:lnSpc>
              <a:spcBef>
                <a:spcPts val="0"/>
              </a:spcBef>
            </a:pPr>
            <a:r>
              <a:rPr lang="fr-FR" sz="9600" dirty="0" smtClean="0">
                <a:solidFill>
                  <a:schemeClr val="bg1"/>
                </a:solidFill>
              </a:rPr>
              <a:t>III. SENSORIEL</a:t>
            </a:r>
          </a:p>
          <a:p>
            <a:pPr algn="ctr">
              <a:lnSpc>
                <a:spcPct val="170000"/>
              </a:lnSpc>
              <a:spcBef>
                <a:spcPts val="0"/>
              </a:spcBef>
            </a:pPr>
            <a:r>
              <a:rPr lang="fr-FR" sz="5600" b="0" i="1" u="sng" dirty="0" smtClean="0">
                <a:solidFill>
                  <a:schemeClr val="bg1"/>
                </a:solidFill>
              </a:rPr>
              <a:t>LE MARKETING VISUEL</a:t>
            </a:r>
            <a:endParaRPr lang="fr-FR" sz="4800" b="0" i="1" u="sng"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944390" y="4293096"/>
            <a:ext cx="3402839" cy="1658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556792"/>
            <a:ext cx="8209394" cy="2808312"/>
          </a:xfrm>
        </p:spPr>
        <p:txBody>
          <a:bodyPr vert="horz" lIns="91440" tIns="45720" rIns="91440" bIns="45720" rtlCol="0">
            <a:normAutofit lnSpcReduction="10000"/>
          </a:bodyPr>
          <a:lstStyle/>
          <a:p>
            <a:pPr marL="0" indent="0" algn="just">
              <a:lnSpc>
                <a:spcPct val="150000"/>
              </a:lnSpc>
              <a:spcBef>
                <a:spcPts val="0"/>
              </a:spcBef>
              <a:buNone/>
            </a:pPr>
            <a:r>
              <a:rPr lang="fr-FR" sz="1400" i="1" dirty="0" smtClean="0">
                <a:solidFill>
                  <a:schemeClr val="tx1"/>
                </a:solidFill>
              </a:rPr>
              <a:t>«</a:t>
            </a:r>
            <a:r>
              <a:rPr lang="fr-FR" sz="1400" i="1" dirty="0">
                <a:solidFill>
                  <a:schemeClr val="tx1"/>
                </a:solidFill>
              </a:rPr>
              <a:t> </a:t>
            </a:r>
            <a:r>
              <a:rPr lang="fr-FR" sz="1400" i="1" dirty="0" smtClean="0">
                <a:solidFill>
                  <a:schemeClr val="tx1"/>
                </a:solidFill>
              </a:rPr>
              <a:t>C’est </a:t>
            </a:r>
            <a:r>
              <a:rPr lang="fr-FR" sz="1400" i="1" dirty="0">
                <a:solidFill>
                  <a:schemeClr val="tx1"/>
                </a:solidFill>
              </a:rPr>
              <a:t>un adjectif qui qualifie quelque chose qui est lié à l’expérience, c’est-à-dire aux connaissances que nous </a:t>
            </a:r>
            <a:r>
              <a:rPr lang="fr-FR" sz="1400" i="1" dirty="0" smtClean="0">
                <a:solidFill>
                  <a:schemeClr val="tx1"/>
                </a:solidFill>
              </a:rPr>
              <a:t>acquérons </a:t>
            </a:r>
            <a:r>
              <a:rPr lang="fr-FR" sz="1400" i="1" dirty="0">
                <a:solidFill>
                  <a:schemeClr val="tx1"/>
                </a:solidFill>
              </a:rPr>
              <a:t>au cours de la vie et au travers des usages de la société et du monde. </a:t>
            </a:r>
            <a:r>
              <a:rPr lang="fr-FR" sz="1400" i="1" dirty="0" smtClean="0">
                <a:solidFill>
                  <a:schemeClr val="tx1"/>
                </a:solidFill>
              </a:rPr>
              <a:t>» </a:t>
            </a:r>
          </a:p>
          <a:p>
            <a:pPr marL="0" indent="0" algn="just">
              <a:lnSpc>
                <a:spcPct val="150000"/>
              </a:lnSpc>
              <a:spcBef>
                <a:spcPts val="0"/>
              </a:spcBef>
              <a:buNone/>
            </a:pPr>
            <a:endParaRPr lang="fr-FR" sz="1400" dirty="0">
              <a:solidFill>
                <a:schemeClr val="tx1"/>
              </a:solidFill>
            </a:endParaRPr>
          </a:p>
          <a:p>
            <a:pPr marL="0" indent="0" algn="just">
              <a:lnSpc>
                <a:spcPct val="150000"/>
              </a:lnSpc>
              <a:spcBef>
                <a:spcPts val="0"/>
              </a:spcBef>
              <a:buNone/>
            </a:pPr>
            <a:r>
              <a:rPr lang="fr-FR" sz="1400" dirty="0" smtClean="0">
                <a:solidFill>
                  <a:schemeClr val="tx1"/>
                </a:solidFill>
              </a:rPr>
              <a:t>Ce </a:t>
            </a:r>
            <a:r>
              <a:rPr lang="fr-FR" sz="1400" dirty="0">
                <a:solidFill>
                  <a:schemeClr val="tx1"/>
                </a:solidFill>
              </a:rPr>
              <a:t>type de marketing consiste à impliquer le consommateur et à le mettre en scène, il va avoir l’opportunité de vivre une expérience génératrice d’émotions. Le but est de faire vivre au consommateur des expériences uniques afin de bâtir la relation entre lui et la marque. </a:t>
            </a:r>
          </a:p>
          <a:p>
            <a:pPr marL="0" indent="0" algn="just">
              <a:lnSpc>
                <a:spcPct val="150000"/>
              </a:lnSpc>
              <a:spcBef>
                <a:spcPts val="0"/>
              </a:spcBef>
              <a:buNone/>
            </a:pPr>
            <a:endParaRPr lang="fr-FR" sz="1400" dirty="0" smtClean="0">
              <a:solidFill>
                <a:schemeClr val="tx1"/>
              </a:solidFill>
            </a:endParaRPr>
          </a:p>
          <a:p>
            <a:pPr marL="0" indent="0" algn="just">
              <a:lnSpc>
                <a:spcPct val="150000"/>
              </a:lnSpc>
              <a:spcBef>
                <a:spcPts val="0"/>
              </a:spcBef>
              <a:buNone/>
            </a:pPr>
            <a:r>
              <a:rPr lang="fr-FR" sz="1400" dirty="0" smtClean="0">
                <a:solidFill>
                  <a:schemeClr val="tx1"/>
                </a:solidFill>
              </a:rPr>
              <a:t>Le </a:t>
            </a:r>
            <a:r>
              <a:rPr lang="fr-FR" sz="1400" dirty="0">
                <a:solidFill>
                  <a:schemeClr val="tx1"/>
                </a:solidFill>
              </a:rPr>
              <a:t>marketing expérientiel vise à stimuler vos 5 sens afin de vous immerger dans un univers propre à la marque, tout en stimulant vos émotions et votre sens de l’esthétisme.</a:t>
            </a:r>
          </a:p>
        </p:txBody>
      </p:sp>
      <p:sp>
        <p:nvSpPr>
          <p:cNvPr id="5" name="Espace réservé du pied de page 4"/>
          <p:cNvSpPr>
            <a:spLocks noGrp="1"/>
          </p:cNvSpPr>
          <p:nvPr>
            <p:ph type="ftr" sz="quarter" idx="11"/>
          </p:nvPr>
        </p:nvSpPr>
        <p:spPr/>
        <p:txBody>
          <a:bodyPr/>
          <a:lstStyle/>
          <a:p>
            <a:r>
              <a:rPr lang="en-US" smtClean="0"/>
              <a:t>MASIAS Margot / STENGER Marine / FLAMBART Charlotte -  L3MV 2014</a:t>
            </a:r>
            <a:endParaRPr lang="en-US" dirty="0"/>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17</a:t>
            </a:fld>
            <a:endParaRPr lang="en-US"/>
          </a:p>
        </p:txBody>
      </p:sp>
      <p:sp>
        <p:nvSpPr>
          <p:cNvPr id="7" name="Titre 1"/>
          <p:cNvSpPr txBox="1">
            <a:spLocks/>
          </p:cNvSpPr>
          <p:nvPr/>
        </p:nvSpPr>
        <p:spPr>
          <a:xfrm>
            <a:off x="539552" y="243680"/>
            <a:ext cx="8209394"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t">
            <a:normAutofit/>
          </a:bodyPr>
          <a:lstStyle>
            <a:lvl1pPr algn="l" defTabSz="914400" rtl="0" eaLnBrk="1" latinLnBrk="0" hangingPunct="1">
              <a:spcBef>
                <a:spcPct val="0"/>
              </a:spcBef>
              <a:buNone/>
              <a:defRPr sz="3200" b="1" kern="1200">
                <a:solidFill>
                  <a:srgbClr val="E97F02"/>
                </a:solidFill>
                <a:latin typeface="Helvetica" pitchFamily="2" charset="0"/>
                <a:ea typeface="Helvetica" pitchFamily="2" charset="0"/>
                <a:cs typeface="Helvetica" pitchFamily="2"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50000"/>
              </a:lnSpc>
            </a:pPr>
            <a:r>
              <a:rPr lang="fr-FR" dirty="0" smtClean="0">
                <a:solidFill>
                  <a:schemeClr val="bg1"/>
                </a:solidFill>
              </a:rPr>
              <a:t>IV. EXPERIENTIEL</a:t>
            </a:r>
            <a:endParaRPr lang="fr-FR" sz="2800" b="0" i="1" dirty="0">
              <a:solidFill>
                <a:schemeClr val="bg1"/>
              </a:solidFill>
            </a:endParaRPr>
          </a:p>
        </p:txBody>
      </p:sp>
      <p:graphicFrame>
        <p:nvGraphicFramePr>
          <p:cNvPr id="8" name="Espace réservé du contenu 5"/>
          <p:cNvGraphicFramePr>
            <a:graphicFrameLocks/>
          </p:cNvGraphicFramePr>
          <p:nvPr>
            <p:extLst>
              <p:ext uri="{D42A27DB-BD31-4B8C-83A1-F6EECF244321}">
                <p14:modId xmlns:p14="http://schemas.microsoft.com/office/powerpoint/2010/main" val="1602201424"/>
              </p:ext>
            </p:extLst>
          </p:nvPr>
        </p:nvGraphicFramePr>
        <p:xfrm>
          <a:off x="1403648" y="3861048"/>
          <a:ext cx="6696744" cy="3645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1031" y="1268760"/>
            <a:ext cx="8319475" cy="5040560"/>
          </a:xfrm>
        </p:spPr>
        <p:txBody>
          <a:bodyPr vert="horz" lIns="91440" tIns="45720" rIns="91440" bIns="45720" rtlCol="0">
            <a:noAutofit/>
          </a:bodyPr>
          <a:lstStyle/>
          <a:p>
            <a:pPr marL="0" indent="0" algn="just">
              <a:spcBef>
                <a:spcPts val="0"/>
              </a:spcBef>
              <a:buNone/>
            </a:pPr>
            <a:r>
              <a:rPr lang="fr-FR" sz="1400" dirty="0" smtClean="0">
                <a:solidFill>
                  <a:schemeClr val="tx1"/>
                </a:solidFill>
              </a:rPr>
              <a:t>Le </a:t>
            </a:r>
            <a:r>
              <a:rPr lang="fr-FR" sz="1400" dirty="0">
                <a:solidFill>
                  <a:schemeClr val="tx1"/>
                </a:solidFill>
              </a:rPr>
              <a:t>marketing expérientiel pour les produits est le plus souvent </a:t>
            </a:r>
            <a:r>
              <a:rPr lang="fr-FR" sz="1400" dirty="0" smtClean="0">
                <a:solidFill>
                  <a:schemeClr val="tx1"/>
                </a:solidFill>
              </a:rPr>
              <a:t>utilisé </a:t>
            </a:r>
            <a:r>
              <a:rPr lang="fr-FR" sz="1400" dirty="0">
                <a:solidFill>
                  <a:schemeClr val="tx1"/>
                </a:solidFill>
              </a:rPr>
              <a:t>par les entreprises car c’est un moyen innovant de surprendre le consommateur et de créer un lien avec lui. Cette technique stimule les 5 sens du client en lui faisant vivre une expérience </a:t>
            </a:r>
            <a:r>
              <a:rPr lang="fr-FR" sz="1400" dirty="0" smtClean="0">
                <a:solidFill>
                  <a:schemeClr val="tx1"/>
                </a:solidFill>
              </a:rPr>
              <a:t>sensorielle </a:t>
            </a:r>
            <a:r>
              <a:rPr lang="fr-FR" sz="1400" dirty="0">
                <a:solidFill>
                  <a:schemeClr val="tx1"/>
                </a:solidFill>
              </a:rPr>
              <a:t>forte.</a:t>
            </a:r>
          </a:p>
          <a:p>
            <a:pPr marL="0" indent="0" algn="just">
              <a:spcBef>
                <a:spcPts val="0"/>
              </a:spcBef>
              <a:buNone/>
            </a:pPr>
            <a:endParaRPr lang="fr-FR" sz="1400" dirty="0" smtClean="0">
              <a:solidFill>
                <a:schemeClr val="tx1"/>
              </a:solidFill>
            </a:endParaRPr>
          </a:p>
          <a:p>
            <a:pPr marL="0" indent="0" algn="just">
              <a:spcBef>
                <a:spcPts val="0"/>
              </a:spcBef>
              <a:buNone/>
            </a:pPr>
            <a:r>
              <a:rPr lang="fr-FR" sz="1400" dirty="0" smtClean="0">
                <a:solidFill>
                  <a:schemeClr val="tx1"/>
                </a:solidFill>
              </a:rPr>
              <a:t>Le </a:t>
            </a:r>
            <a:r>
              <a:rPr lang="fr-FR" sz="1400" dirty="0">
                <a:solidFill>
                  <a:schemeClr val="tx1"/>
                </a:solidFill>
              </a:rPr>
              <a:t>but de ce marketing est de faire plaisir aux consommateurs en les valorisant grâce aux expériences proposées pour qu’ils se sentent ensuite privilégiés et proches de la marque. Tout cela va créer une relation personnelle et forte entre le produit et le client.</a:t>
            </a:r>
          </a:p>
          <a:p>
            <a:pPr marL="0" indent="0" algn="just">
              <a:spcBef>
                <a:spcPts val="0"/>
              </a:spcBef>
              <a:buNone/>
            </a:pPr>
            <a:endParaRPr lang="fr-FR" sz="1400" dirty="0" smtClean="0">
              <a:solidFill>
                <a:schemeClr val="tx1"/>
              </a:solidFill>
            </a:endParaRPr>
          </a:p>
          <a:p>
            <a:pPr marL="0" indent="0" algn="just">
              <a:spcBef>
                <a:spcPts val="0"/>
              </a:spcBef>
              <a:buNone/>
            </a:pPr>
            <a:r>
              <a:rPr lang="fr-FR" sz="1400" dirty="0" smtClean="0">
                <a:solidFill>
                  <a:schemeClr val="tx1"/>
                </a:solidFill>
              </a:rPr>
              <a:t>Par </a:t>
            </a:r>
            <a:r>
              <a:rPr lang="fr-FR" sz="1400" dirty="0">
                <a:solidFill>
                  <a:schemeClr val="tx1"/>
                </a:solidFill>
              </a:rPr>
              <a:t>exemple, la marque Tic Tac a utilisé ce marketing expérientiel avec sa campagne : « la pire haleine du monde ». Un complice demande poliment le chemin de la gare à un passant et lorsque celui-ci ouvre la bouche pour lui répondre toute la ville s’évanouie du fait de sa mauvaise haleine. Le seul moyen de les </a:t>
            </a:r>
            <a:r>
              <a:rPr lang="fr-FR" sz="1400" dirty="0" smtClean="0">
                <a:solidFill>
                  <a:schemeClr val="tx1"/>
                </a:solidFill>
              </a:rPr>
              <a:t>réveiller, est </a:t>
            </a:r>
            <a:r>
              <a:rPr lang="fr-FR" sz="1400" dirty="0">
                <a:solidFill>
                  <a:schemeClr val="tx1"/>
                </a:solidFill>
              </a:rPr>
              <a:t>que le passant prenne un Tic Tac afin de diffuser une meilleure </a:t>
            </a:r>
            <a:r>
              <a:rPr lang="fr-FR" sz="1400" dirty="0" smtClean="0">
                <a:solidFill>
                  <a:schemeClr val="tx1"/>
                </a:solidFill>
              </a:rPr>
              <a:t>haleine.</a:t>
            </a:r>
            <a:endParaRPr lang="fr-FR" sz="1400" dirty="0">
              <a:solidFill>
                <a:schemeClr val="tx1"/>
              </a:solidFill>
            </a:endParaRPr>
          </a:p>
          <a:p>
            <a:pPr marL="0" indent="0" algn="just">
              <a:spcBef>
                <a:spcPts val="0"/>
              </a:spcBef>
              <a:buNone/>
            </a:pPr>
            <a:endParaRPr lang="fr-FR" sz="1400" dirty="0" smtClean="0">
              <a:solidFill>
                <a:schemeClr val="tx1"/>
              </a:solidFill>
            </a:endParaRPr>
          </a:p>
          <a:p>
            <a:pPr marL="0" indent="0" algn="just">
              <a:spcBef>
                <a:spcPts val="0"/>
              </a:spcBef>
              <a:buNone/>
            </a:pPr>
            <a:endParaRPr lang="fr-FR" sz="1400" dirty="0" smtClean="0">
              <a:solidFill>
                <a:schemeClr val="tx1"/>
              </a:solidFill>
            </a:endParaRPr>
          </a:p>
          <a:p>
            <a:pPr marL="0" indent="0" algn="just">
              <a:spcBef>
                <a:spcPts val="0"/>
              </a:spcBef>
              <a:buNone/>
            </a:pPr>
            <a:endParaRPr lang="fr-FR" sz="1400" dirty="0" smtClean="0">
              <a:solidFill>
                <a:schemeClr val="tx1"/>
              </a:solidFill>
            </a:endParaRPr>
          </a:p>
          <a:p>
            <a:pPr marL="0" indent="0" algn="just">
              <a:spcBef>
                <a:spcPts val="0"/>
              </a:spcBef>
              <a:buNone/>
            </a:pPr>
            <a:endParaRPr lang="fr-FR" sz="1400" dirty="0">
              <a:solidFill>
                <a:schemeClr val="tx1"/>
              </a:solidFill>
            </a:endParaRPr>
          </a:p>
          <a:p>
            <a:pPr marL="0" indent="0" algn="just">
              <a:spcBef>
                <a:spcPts val="0"/>
              </a:spcBef>
              <a:buNone/>
            </a:pPr>
            <a:endParaRPr lang="fr-FR" sz="1400" dirty="0" smtClean="0">
              <a:solidFill>
                <a:schemeClr val="tx1"/>
              </a:solidFill>
            </a:endParaRPr>
          </a:p>
          <a:p>
            <a:pPr marL="0" indent="0" algn="just">
              <a:spcBef>
                <a:spcPts val="0"/>
              </a:spcBef>
              <a:buNone/>
            </a:pPr>
            <a:endParaRPr lang="fr-FR" sz="1400" dirty="0">
              <a:solidFill>
                <a:schemeClr val="tx1"/>
              </a:solidFill>
            </a:endParaRPr>
          </a:p>
          <a:p>
            <a:pPr marL="0" indent="0" algn="just">
              <a:spcBef>
                <a:spcPts val="0"/>
              </a:spcBef>
              <a:buNone/>
            </a:pPr>
            <a:endParaRPr lang="fr-FR" sz="1400" dirty="0" smtClean="0">
              <a:solidFill>
                <a:schemeClr val="tx1"/>
              </a:solidFill>
            </a:endParaRPr>
          </a:p>
          <a:p>
            <a:pPr marL="0" indent="0" algn="just">
              <a:spcBef>
                <a:spcPts val="0"/>
              </a:spcBef>
              <a:buNone/>
            </a:pPr>
            <a:endParaRPr lang="fr-FR" sz="1400" dirty="0">
              <a:solidFill>
                <a:schemeClr val="tx1"/>
              </a:solidFill>
            </a:endParaRPr>
          </a:p>
          <a:p>
            <a:pPr marL="0" indent="0" algn="just">
              <a:spcBef>
                <a:spcPts val="0"/>
              </a:spcBef>
              <a:buNone/>
            </a:pPr>
            <a:endParaRPr lang="fr-FR" sz="1400" dirty="0" smtClean="0">
              <a:solidFill>
                <a:schemeClr val="tx1"/>
              </a:solidFill>
            </a:endParaRPr>
          </a:p>
          <a:p>
            <a:pPr marL="0" indent="0" algn="just">
              <a:spcBef>
                <a:spcPts val="0"/>
              </a:spcBef>
              <a:buNone/>
            </a:pPr>
            <a:endParaRPr lang="fr-FR" sz="1400" dirty="0" smtClean="0">
              <a:solidFill>
                <a:schemeClr val="tx1"/>
              </a:solidFill>
            </a:endParaRPr>
          </a:p>
          <a:p>
            <a:pPr marL="0" indent="0">
              <a:spcBef>
                <a:spcPts val="0"/>
              </a:spcBef>
              <a:buNone/>
            </a:pPr>
            <a:r>
              <a:rPr lang="fr-FR" sz="1200" i="1" dirty="0" smtClean="0">
                <a:solidFill>
                  <a:schemeClr val="tx1"/>
                </a:solidFill>
              </a:rPr>
              <a:t>Source </a:t>
            </a:r>
            <a:r>
              <a:rPr lang="fr-FR" sz="1200" i="1" dirty="0">
                <a:solidFill>
                  <a:schemeClr val="tx1"/>
                </a:solidFill>
              </a:rPr>
              <a:t>: http://www.lexpress.fr/styles/saveurs/tic-tac-fait-s-evanouir-tout-rouen_1107776.html</a:t>
            </a:r>
          </a:p>
          <a:p>
            <a:pPr marL="0" indent="0" algn="just">
              <a:spcBef>
                <a:spcPts val="0"/>
              </a:spcBef>
              <a:buNone/>
            </a:pPr>
            <a:endParaRPr lang="fr-FR" sz="1400" dirty="0">
              <a:solidFill>
                <a:schemeClr val="tx1"/>
              </a:solidFill>
            </a:endParaRPr>
          </a:p>
        </p:txBody>
      </p:sp>
      <p:sp>
        <p:nvSpPr>
          <p:cNvPr id="5" name="Espace réservé du pied de page 4"/>
          <p:cNvSpPr>
            <a:spLocks noGrp="1"/>
          </p:cNvSpPr>
          <p:nvPr>
            <p:ph type="ftr" sz="quarter" idx="11"/>
          </p:nvPr>
        </p:nvSpPr>
        <p:spPr/>
        <p:txBody>
          <a:bodyPr/>
          <a:lstStyle/>
          <a:p>
            <a:r>
              <a:rPr lang="en-US" smtClean="0"/>
              <a:t>MASIAS Margot / STENGER Marine / FLAMBART Charlotte -  L3MV 2014</a:t>
            </a:r>
            <a:endParaRPr lang="en-US" dirty="0"/>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18</a:t>
            </a:fld>
            <a:endParaRPr lang="en-US"/>
          </a:p>
        </p:txBody>
      </p:sp>
      <p:sp>
        <p:nvSpPr>
          <p:cNvPr id="7" name="Titre 1"/>
          <p:cNvSpPr txBox="1">
            <a:spLocks/>
          </p:cNvSpPr>
          <p:nvPr/>
        </p:nvSpPr>
        <p:spPr>
          <a:xfrm>
            <a:off x="541113" y="239706"/>
            <a:ext cx="8209394"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t">
            <a:normAutofit fontScale="25000" lnSpcReduction="20000"/>
          </a:bodyPr>
          <a:lstStyle>
            <a:lvl1pPr algn="l" defTabSz="914400" rtl="0" eaLnBrk="1" latinLnBrk="0" hangingPunct="1">
              <a:spcBef>
                <a:spcPct val="0"/>
              </a:spcBef>
              <a:buNone/>
              <a:defRPr sz="3200" b="1" kern="1200">
                <a:solidFill>
                  <a:srgbClr val="E97F02"/>
                </a:solidFill>
                <a:latin typeface="Helvetica" pitchFamily="2" charset="0"/>
                <a:ea typeface="Helvetica" pitchFamily="2" charset="0"/>
                <a:cs typeface="Helvetica" pitchFamily="2"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70000"/>
              </a:lnSpc>
              <a:spcBef>
                <a:spcPts val="0"/>
              </a:spcBef>
            </a:pPr>
            <a:r>
              <a:rPr lang="fr-FR" sz="9600" dirty="0" smtClean="0">
                <a:solidFill>
                  <a:schemeClr val="bg1"/>
                </a:solidFill>
              </a:rPr>
              <a:t>IV. EXPERIENTIEL</a:t>
            </a:r>
          </a:p>
          <a:p>
            <a:pPr algn="ctr">
              <a:lnSpc>
                <a:spcPct val="170000"/>
              </a:lnSpc>
              <a:spcBef>
                <a:spcPts val="0"/>
              </a:spcBef>
            </a:pPr>
            <a:r>
              <a:rPr lang="fr-FR" sz="5600" b="0" i="1" u="sng" dirty="0" smtClean="0">
                <a:solidFill>
                  <a:schemeClr val="bg1"/>
                </a:solidFill>
              </a:rPr>
              <a:t>PRODUITS</a:t>
            </a:r>
            <a:endParaRPr lang="fr-FR" sz="4800" b="0" i="1" u="sng" dirty="0">
              <a:solidFill>
                <a:schemeClr val="bg1"/>
              </a:solidFill>
            </a:endParaRPr>
          </a:p>
        </p:txBody>
      </p:sp>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50721" y="4149080"/>
            <a:ext cx="2559943" cy="1438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229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672" y="4123095"/>
            <a:ext cx="1989669" cy="1490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199" y="1340768"/>
            <a:ext cx="8293307" cy="5040560"/>
          </a:xfrm>
        </p:spPr>
        <p:txBody>
          <a:bodyPr vert="horz" lIns="91440" tIns="45720" rIns="91440" bIns="45720" rtlCol="0">
            <a:normAutofit/>
          </a:bodyPr>
          <a:lstStyle/>
          <a:p>
            <a:pPr marL="0" indent="0" algn="just">
              <a:spcBef>
                <a:spcPts val="0"/>
              </a:spcBef>
              <a:buNone/>
            </a:pPr>
            <a:r>
              <a:rPr lang="fr-FR" sz="1400" dirty="0">
                <a:solidFill>
                  <a:schemeClr val="tx1"/>
                </a:solidFill>
              </a:rPr>
              <a:t>Le marketing expérientiel de services  se  base sur </a:t>
            </a:r>
            <a:r>
              <a:rPr lang="fr-FR" sz="1400" dirty="0" smtClean="0">
                <a:solidFill>
                  <a:schemeClr val="tx1"/>
                </a:solidFill>
              </a:rPr>
              <a:t>la </a:t>
            </a:r>
            <a:r>
              <a:rPr lang="fr-FR" sz="1400" dirty="0">
                <a:solidFill>
                  <a:schemeClr val="tx1"/>
                </a:solidFill>
              </a:rPr>
              <a:t>même mise en œuvre que pour les </a:t>
            </a:r>
            <a:r>
              <a:rPr lang="fr-FR" sz="1400" dirty="0" smtClean="0">
                <a:solidFill>
                  <a:schemeClr val="tx1"/>
                </a:solidFill>
              </a:rPr>
              <a:t>produits. Le </a:t>
            </a:r>
            <a:r>
              <a:rPr lang="fr-FR" sz="1400" dirty="0">
                <a:solidFill>
                  <a:schemeClr val="tx1"/>
                </a:solidFill>
              </a:rPr>
              <a:t>but ici est toujours de créer un lien fort entre le consommateur et cette fois le service et de faire vivre une expérience au consommateur afin qu’il devienne fidèle à cette marque.</a:t>
            </a:r>
          </a:p>
          <a:p>
            <a:pPr marL="0" indent="0" algn="just">
              <a:spcBef>
                <a:spcPts val="0"/>
              </a:spcBef>
              <a:buNone/>
            </a:pPr>
            <a:endParaRPr lang="fr-FR" sz="1400" dirty="0">
              <a:solidFill>
                <a:schemeClr val="tx1"/>
              </a:solidFill>
            </a:endParaRPr>
          </a:p>
          <a:p>
            <a:pPr marL="0" indent="0" algn="just">
              <a:spcBef>
                <a:spcPts val="0"/>
              </a:spcBef>
              <a:buNone/>
            </a:pPr>
            <a:r>
              <a:rPr lang="fr-FR" sz="1400" dirty="0">
                <a:solidFill>
                  <a:schemeClr val="tx1"/>
                </a:solidFill>
              </a:rPr>
              <a:t>Par exemple, la compagnie aérienne </a:t>
            </a:r>
            <a:r>
              <a:rPr lang="fr-FR" sz="1400" dirty="0" err="1">
                <a:solidFill>
                  <a:schemeClr val="tx1"/>
                </a:solidFill>
              </a:rPr>
              <a:t>WestJet</a:t>
            </a:r>
            <a:r>
              <a:rPr lang="fr-FR" sz="1400" dirty="0">
                <a:solidFill>
                  <a:schemeClr val="tx1"/>
                </a:solidFill>
              </a:rPr>
              <a:t> a proposé une expérience la veille de Noël qui consistait à installer un écran interactif dans le hall de l’aéroport afin que les passagers puissent scanner leur billet et parler au père Noel de leurs souhaits de cadeaux pour </a:t>
            </a:r>
            <a:r>
              <a:rPr lang="fr-FR" sz="1400" dirty="0" smtClean="0">
                <a:solidFill>
                  <a:schemeClr val="tx1"/>
                </a:solidFill>
              </a:rPr>
              <a:t>Noël. Tout </a:t>
            </a:r>
            <a:r>
              <a:rPr lang="fr-FR" sz="1400" dirty="0">
                <a:solidFill>
                  <a:schemeClr val="tx1"/>
                </a:solidFill>
              </a:rPr>
              <a:t>cela se passe avant leur montée a bord de l’avion. A leur arrivée lors de la récupération des bagages ce ne sont pas leurs valises qui sortent mais les cadeaux qu’ils avaient commandés au « Père Noël de l’aéroport ». Cette opération avait pour but de se démarquer de la concurrence en offrant du bonheur et du plaisir aux voyageurs en ces périodes de fêtes.</a:t>
            </a:r>
          </a:p>
          <a:p>
            <a:pPr marL="0" indent="0" algn="just">
              <a:spcBef>
                <a:spcPts val="0"/>
              </a:spcBef>
              <a:buNone/>
            </a:pPr>
            <a:endParaRPr lang="fr-FR" sz="1400" dirty="0" smtClean="0">
              <a:solidFill>
                <a:schemeClr val="tx1"/>
              </a:solidFill>
            </a:endParaRPr>
          </a:p>
          <a:p>
            <a:pPr marL="0" indent="0" algn="just">
              <a:spcBef>
                <a:spcPts val="0"/>
              </a:spcBef>
              <a:buNone/>
            </a:pPr>
            <a:endParaRPr lang="fr-FR" sz="1400" dirty="0" smtClean="0">
              <a:solidFill>
                <a:schemeClr val="tx1"/>
              </a:solidFill>
            </a:endParaRPr>
          </a:p>
          <a:p>
            <a:pPr marL="0" indent="0" algn="just">
              <a:spcBef>
                <a:spcPts val="0"/>
              </a:spcBef>
              <a:buNone/>
            </a:pPr>
            <a:endParaRPr lang="fr-FR" sz="1400" dirty="0">
              <a:solidFill>
                <a:schemeClr val="tx1"/>
              </a:solidFill>
            </a:endParaRPr>
          </a:p>
          <a:p>
            <a:pPr marL="0" indent="0" algn="just">
              <a:spcBef>
                <a:spcPts val="0"/>
              </a:spcBef>
              <a:buNone/>
            </a:pPr>
            <a:endParaRPr lang="fr-FR" sz="1400" dirty="0" smtClean="0">
              <a:solidFill>
                <a:schemeClr val="tx1"/>
              </a:solidFill>
            </a:endParaRPr>
          </a:p>
          <a:p>
            <a:pPr marL="0" indent="0" algn="just">
              <a:spcBef>
                <a:spcPts val="0"/>
              </a:spcBef>
              <a:buNone/>
            </a:pPr>
            <a:endParaRPr lang="fr-FR" sz="1400" dirty="0">
              <a:solidFill>
                <a:schemeClr val="tx1"/>
              </a:solidFill>
            </a:endParaRPr>
          </a:p>
          <a:p>
            <a:pPr marL="0" indent="0" algn="just">
              <a:spcBef>
                <a:spcPts val="0"/>
              </a:spcBef>
              <a:buNone/>
            </a:pPr>
            <a:endParaRPr lang="fr-FR" sz="1400" dirty="0" smtClean="0">
              <a:solidFill>
                <a:schemeClr val="tx1"/>
              </a:solidFill>
            </a:endParaRPr>
          </a:p>
          <a:p>
            <a:pPr marL="0" indent="0" algn="just">
              <a:spcBef>
                <a:spcPts val="0"/>
              </a:spcBef>
              <a:buNone/>
            </a:pPr>
            <a:endParaRPr lang="fr-FR" sz="1400" dirty="0" smtClean="0">
              <a:solidFill>
                <a:schemeClr val="tx1"/>
              </a:solidFill>
            </a:endParaRPr>
          </a:p>
          <a:p>
            <a:pPr marL="0" indent="0" algn="just">
              <a:spcBef>
                <a:spcPts val="0"/>
              </a:spcBef>
              <a:buNone/>
            </a:pPr>
            <a:endParaRPr lang="fr-FR" sz="1400" dirty="0">
              <a:solidFill>
                <a:schemeClr val="tx1"/>
              </a:solidFill>
            </a:endParaRPr>
          </a:p>
          <a:p>
            <a:pPr marL="0" indent="0" algn="just">
              <a:spcBef>
                <a:spcPts val="0"/>
              </a:spcBef>
              <a:buNone/>
            </a:pPr>
            <a:endParaRPr lang="fr-FR" sz="1400" dirty="0">
              <a:solidFill>
                <a:schemeClr val="tx1"/>
              </a:solidFill>
            </a:endParaRPr>
          </a:p>
          <a:p>
            <a:pPr marL="0" indent="0">
              <a:spcBef>
                <a:spcPts val="0"/>
              </a:spcBef>
              <a:buNone/>
            </a:pPr>
            <a:r>
              <a:rPr lang="fr-FR" sz="1100" i="1" dirty="0" smtClean="0">
                <a:solidFill>
                  <a:schemeClr val="tx1"/>
                </a:solidFill>
              </a:rPr>
              <a:t>Source : http</a:t>
            </a:r>
            <a:r>
              <a:rPr lang="fr-FR" sz="1100" i="1" dirty="0">
                <a:solidFill>
                  <a:schemeClr val="tx1"/>
                </a:solidFill>
              </a:rPr>
              <a:t>://123-videos.fr/dans-cet-aeroport-sest-produit-un-miracle-de-noel/?fb_action_ids=10202592375507581&amp;fb_action_types=og.likes&amp;fb_source=other_multiline&amp;action_object_map=%5B569040853172154%5D&amp;action_type_map=%5B%22og.likes%22%5D&amp;action_ref_map=%5B%5D</a:t>
            </a:r>
          </a:p>
        </p:txBody>
      </p:sp>
      <p:sp>
        <p:nvSpPr>
          <p:cNvPr id="5" name="Espace réservé du pied de page 4"/>
          <p:cNvSpPr>
            <a:spLocks noGrp="1"/>
          </p:cNvSpPr>
          <p:nvPr>
            <p:ph type="ftr" sz="quarter" idx="11"/>
          </p:nvPr>
        </p:nvSpPr>
        <p:spPr/>
        <p:txBody>
          <a:bodyPr/>
          <a:lstStyle/>
          <a:p>
            <a:r>
              <a:rPr lang="en-US" smtClean="0"/>
              <a:t>MASIAS Margot / STENGER Marine / FLAMBART Charlotte -  L3MV 2014</a:t>
            </a:r>
            <a:endParaRPr lang="en-US" dirty="0"/>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19</a:t>
            </a:fld>
            <a:endParaRPr lang="en-US"/>
          </a:p>
        </p:txBody>
      </p:sp>
      <p:sp>
        <p:nvSpPr>
          <p:cNvPr id="8" name="Titre 1"/>
          <p:cNvSpPr txBox="1">
            <a:spLocks/>
          </p:cNvSpPr>
          <p:nvPr/>
        </p:nvSpPr>
        <p:spPr>
          <a:xfrm>
            <a:off x="541113" y="239706"/>
            <a:ext cx="8209394"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t">
            <a:normAutofit fontScale="25000" lnSpcReduction="20000"/>
          </a:bodyPr>
          <a:lstStyle>
            <a:lvl1pPr algn="l" defTabSz="914400" rtl="0" eaLnBrk="1" latinLnBrk="0" hangingPunct="1">
              <a:spcBef>
                <a:spcPct val="0"/>
              </a:spcBef>
              <a:buNone/>
              <a:defRPr sz="3200" b="1" kern="1200">
                <a:solidFill>
                  <a:srgbClr val="E97F02"/>
                </a:solidFill>
                <a:latin typeface="Helvetica" pitchFamily="2" charset="0"/>
                <a:ea typeface="Helvetica" pitchFamily="2" charset="0"/>
                <a:cs typeface="Helvetica" pitchFamily="2"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70000"/>
              </a:lnSpc>
              <a:spcBef>
                <a:spcPts val="0"/>
              </a:spcBef>
            </a:pPr>
            <a:r>
              <a:rPr lang="fr-FR" sz="9600" dirty="0" smtClean="0">
                <a:solidFill>
                  <a:schemeClr val="bg1"/>
                </a:solidFill>
              </a:rPr>
              <a:t>IV. EXPERIENTIEL</a:t>
            </a:r>
          </a:p>
          <a:p>
            <a:pPr algn="ctr">
              <a:lnSpc>
                <a:spcPct val="170000"/>
              </a:lnSpc>
              <a:spcBef>
                <a:spcPts val="0"/>
              </a:spcBef>
            </a:pPr>
            <a:r>
              <a:rPr lang="fr-FR" sz="5600" b="0" i="1" u="sng" dirty="0" smtClean="0">
                <a:solidFill>
                  <a:schemeClr val="bg1"/>
                </a:solidFill>
              </a:rPr>
              <a:t>SERVICES</a:t>
            </a:r>
            <a:endParaRPr lang="fr-FR" sz="4800" b="0" i="1" u="sng" dirty="0">
              <a:solidFill>
                <a:schemeClr val="bg1"/>
              </a:solidFill>
            </a:endParaRPr>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31558" y="3841501"/>
            <a:ext cx="3068553" cy="15317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619672" y="4105275"/>
            <a:ext cx="2304256" cy="1573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6"/>
          <p:cNvSpPr>
            <a:spLocks noGrp="1"/>
          </p:cNvSpPr>
          <p:nvPr>
            <p:ph type="ftr" sz="quarter" idx="11"/>
          </p:nvPr>
        </p:nvSpPr>
        <p:spPr/>
        <p:txBody>
          <a:bodyPr/>
          <a:lstStyle/>
          <a:p>
            <a:r>
              <a:rPr lang="en-US" dirty="0" smtClean="0"/>
              <a:t>MASIAS Margot / STENGER Marine / FLAMBART Charlotte -  L3MV 2014</a:t>
            </a:r>
            <a:endParaRPr lang="en-US" dirty="0"/>
          </a:p>
        </p:txBody>
      </p:sp>
      <p:sp>
        <p:nvSpPr>
          <p:cNvPr id="8" name="Espace réservé du numéro de diapositive 7"/>
          <p:cNvSpPr>
            <a:spLocks noGrp="1"/>
          </p:cNvSpPr>
          <p:nvPr>
            <p:ph type="sldNum" sz="quarter" idx="12"/>
          </p:nvPr>
        </p:nvSpPr>
        <p:spPr/>
        <p:txBody>
          <a:bodyPr/>
          <a:lstStyle/>
          <a:p>
            <a:fld id="{09337C73-6FA9-45D2-9AFC-0B7166467F7F}" type="slidenum">
              <a:rPr lang="en-US" smtClean="0"/>
              <a:pPr/>
              <a:t>2</a:t>
            </a:fld>
            <a:endParaRPr lang="en-US"/>
          </a:p>
        </p:txBody>
      </p:sp>
      <p:graphicFrame>
        <p:nvGraphicFramePr>
          <p:cNvPr id="10" name="Diagramme 9"/>
          <p:cNvGraphicFramePr>
            <a:graphicFrameLocks/>
          </p:cNvGraphicFramePr>
          <p:nvPr>
            <p:extLst>
              <p:ext uri="{D42A27DB-BD31-4B8C-83A1-F6EECF244321}">
                <p14:modId xmlns:p14="http://schemas.microsoft.com/office/powerpoint/2010/main" val="3899766445"/>
              </p:ext>
            </p:extLst>
          </p:nvPr>
        </p:nvGraphicFramePr>
        <p:xfrm>
          <a:off x="251520" y="332656"/>
          <a:ext cx="8712968"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81981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1113" y="1340768"/>
            <a:ext cx="8209394" cy="5040560"/>
          </a:xfrm>
        </p:spPr>
        <p:txBody>
          <a:bodyPr vert="horz" lIns="91440" tIns="45720" rIns="91440" bIns="45720" rtlCol="0">
            <a:normAutofit fontScale="85000" lnSpcReduction="20000"/>
          </a:bodyPr>
          <a:lstStyle/>
          <a:p>
            <a:pPr marL="0" indent="0" algn="just">
              <a:spcBef>
                <a:spcPts val="0"/>
              </a:spcBef>
              <a:buNone/>
            </a:pPr>
            <a:r>
              <a:rPr lang="fr-FR" sz="1600" dirty="0">
                <a:solidFill>
                  <a:schemeClr val="tx1"/>
                </a:solidFill>
              </a:rPr>
              <a:t>Le marketing expérientiel de sensibilisation est totalement différent du marketing expérientiel de produits ou services puisque celui-ci ne souhaite pas consommer le client mais plutôt le protéger. En effet, ce marketing joue énormément sur les émotions </a:t>
            </a:r>
            <a:r>
              <a:rPr lang="fr-FR" sz="1600" dirty="0" smtClean="0">
                <a:solidFill>
                  <a:schemeClr val="tx1"/>
                </a:solidFill>
              </a:rPr>
              <a:t>afin de </a:t>
            </a:r>
            <a:r>
              <a:rPr lang="fr-FR" sz="1600" dirty="0">
                <a:solidFill>
                  <a:schemeClr val="tx1"/>
                </a:solidFill>
              </a:rPr>
              <a:t>modifier les comportements futurs des utilisateurs.</a:t>
            </a:r>
          </a:p>
          <a:p>
            <a:pPr marL="0" indent="0" algn="just">
              <a:spcBef>
                <a:spcPts val="0"/>
              </a:spcBef>
              <a:buNone/>
            </a:pPr>
            <a:endParaRPr lang="fr-FR" sz="1600" dirty="0">
              <a:solidFill>
                <a:schemeClr val="tx1"/>
              </a:solidFill>
            </a:endParaRPr>
          </a:p>
          <a:p>
            <a:pPr marL="0" indent="0" algn="just">
              <a:spcBef>
                <a:spcPts val="0"/>
              </a:spcBef>
              <a:buNone/>
            </a:pPr>
            <a:r>
              <a:rPr lang="fr-FR" sz="1600" dirty="0">
                <a:solidFill>
                  <a:schemeClr val="tx1"/>
                </a:solidFill>
              </a:rPr>
              <a:t>De ce fait, l’Institut Belge de la sécurité routière a réalisé une campagne de sensibilisation : « Et si vous étiez à vos propres funérailles ? » .  Ici, l’IBSR fait vivre à ces conducteurs l’expérience de leurs propres funérailles afin de les toucher. C’est une expérience choc qui prévient les conducteurs sur les dangers de la route.</a:t>
            </a:r>
          </a:p>
          <a:p>
            <a:pPr marL="0" indent="0" algn="just">
              <a:spcBef>
                <a:spcPts val="0"/>
              </a:spcBef>
              <a:buNone/>
            </a:pPr>
            <a:endParaRPr lang="fr-FR" sz="1600" dirty="0" smtClean="0">
              <a:solidFill>
                <a:schemeClr val="tx1"/>
              </a:solidFill>
            </a:endParaRPr>
          </a:p>
          <a:p>
            <a:pPr marL="0" indent="0" algn="just">
              <a:spcBef>
                <a:spcPts val="0"/>
              </a:spcBef>
              <a:buNone/>
            </a:pPr>
            <a:r>
              <a:rPr lang="fr-FR" sz="1600" dirty="0" smtClean="0">
                <a:solidFill>
                  <a:schemeClr val="tx1"/>
                </a:solidFill>
              </a:rPr>
              <a:t>Le </a:t>
            </a:r>
            <a:r>
              <a:rPr lang="fr-FR" sz="1600" dirty="0">
                <a:solidFill>
                  <a:schemeClr val="tx1"/>
                </a:solidFill>
              </a:rPr>
              <a:t>plaisir </a:t>
            </a:r>
            <a:r>
              <a:rPr lang="fr-FR" sz="1600" dirty="0" smtClean="0">
                <a:solidFill>
                  <a:schemeClr val="tx1"/>
                </a:solidFill>
              </a:rPr>
              <a:t>mit </a:t>
            </a:r>
            <a:r>
              <a:rPr lang="fr-FR" sz="1600" dirty="0">
                <a:solidFill>
                  <a:schemeClr val="tx1"/>
                </a:solidFill>
              </a:rPr>
              <a:t>en évidence ici n’est pas l’opération en soit mais la finalité de celle-ci en se disant : je suis encore en vie. Le plaisir est aussi </a:t>
            </a:r>
            <a:r>
              <a:rPr lang="fr-FR" sz="1600" dirty="0" smtClean="0">
                <a:solidFill>
                  <a:schemeClr val="tx1"/>
                </a:solidFill>
              </a:rPr>
              <a:t>ressenti </a:t>
            </a:r>
            <a:r>
              <a:rPr lang="fr-FR" sz="1600" dirty="0">
                <a:solidFill>
                  <a:schemeClr val="tx1"/>
                </a:solidFill>
              </a:rPr>
              <a:t>par l’action des proches.</a:t>
            </a:r>
          </a:p>
          <a:p>
            <a:pPr marL="0" indent="0" algn="just">
              <a:spcBef>
                <a:spcPts val="0"/>
              </a:spcBef>
              <a:buNone/>
            </a:pPr>
            <a:endParaRPr lang="fr-FR" sz="1400" dirty="0" smtClean="0">
              <a:solidFill>
                <a:schemeClr val="tx1"/>
              </a:solidFill>
            </a:endParaRPr>
          </a:p>
          <a:p>
            <a:pPr marL="0" indent="0" algn="just">
              <a:spcBef>
                <a:spcPts val="0"/>
              </a:spcBef>
              <a:buNone/>
            </a:pPr>
            <a:endParaRPr lang="fr-FR" sz="1400" dirty="0" smtClean="0">
              <a:solidFill>
                <a:schemeClr val="tx1"/>
              </a:solidFill>
            </a:endParaRPr>
          </a:p>
          <a:p>
            <a:pPr marL="0" indent="0" algn="just">
              <a:spcBef>
                <a:spcPts val="0"/>
              </a:spcBef>
              <a:buNone/>
            </a:pPr>
            <a:endParaRPr lang="fr-FR" sz="1400" dirty="0">
              <a:solidFill>
                <a:schemeClr val="tx1"/>
              </a:solidFill>
            </a:endParaRPr>
          </a:p>
          <a:p>
            <a:pPr marL="0" indent="0" algn="just">
              <a:spcBef>
                <a:spcPts val="0"/>
              </a:spcBef>
              <a:buNone/>
            </a:pPr>
            <a:endParaRPr lang="fr-FR" sz="1400" dirty="0">
              <a:solidFill>
                <a:schemeClr val="tx1"/>
              </a:solidFill>
            </a:endParaRPr>
          </a:p>
          <a:p>
            <a:pPr marL="0" indent="0" algn="just">
              <a:spcBef>
                <a:spcPts val="0"/>
              </a:spcBef>
              <a:buNone/>
            </a:pPr>
            <a:endParaRPr lang="fr-FR" sz="1400" dirty="0" smtClean="0">
              <a:solidFill>
                <a:schemeClr val="tx1"/>
              </a:solidFill>
            </a:endParaRPr>
          </a:p>
          <a:p>
            <a:pPr marL="0" indent="0" algn="just">
              <a:spcBef>
                <a:spcPts val="0"/>
              </a:spcBef>
              <a:buNone/>
            </a:pPr>
            <a:endParaRPr lang="fr-FR" sz="1400" dirty="0">
              <a:solidFill>
                <a:schemeClr val="tx1"/>
              </a:solidFill>
            </a:endParaRPr>
          </a:p>
          <a:p>
            <a:pPr marL="0" indent="0" algn="just">
              <a:spcBef>
                <a:spcPts val="0"/>
              </a:spcBef>
              <a:buNone/>
            </a:pPr>
            <a:endParaRPr lang="fr-FR" sz="1400" dirty="0" smtClean="0">
              <a:solidFill>
                <a:schemeClr val="tx1"/>
              </a:solidFill>
            </a:endParaRPr>
          </a:p>
          <a:p>
            <a:pPr marL="0" indent="0" algn="just">
              <a:spcBef>
                <a:spcPts val="0"/>
              </a:spcBef>
              <a:buNone/>
            </a:pPr>
            <a:endParaRPr lang="fr-FR" sz="1400" dirty="0" smtClean="0">
              <a:solidFill>
                <a:schemeClr val="tx1"/>
              </a:solidFill>
            </a:endParaRPr>
          </a:p>
          <a:p>
            <a:pPr marL="0" indent="0" algn="just">
              <a:spcBef>
                <a:spcPts val="0"/>
              </a:spcBef>
              <a:buNone/>
            </a:pPr>
            <a:endParaRPr lang="fr-FR" sz="1400" dirty="0">
              <a:solidFill>
                <a:schemeClr val="tx1"/>
              </a:solidFill>
            </a:endParaRPr>
          </a:p>
          <a:p>
            <a:pPr marL="0" indent="0" algn="just">
              <a:spcBef>
                <a:spcPts val="0"/>
              </a:spcBef>
              <a:buNone/>
            </a:pPr>
            <a:endParaRPr lang="fr-FR" sz="1400" dirty="0" smtClean="0">
              <a:solidFill>
                <a:schemeClr val="tx1"/>
              </a:solidFill>
            </a:endParaRPr>
          </a:p>
          <a:p>
            <a:pPr marL="0" indent="0" algn="just">
              <a:spcBef>
                <a:spcPts val="0"/>
              </a:spcBef>
              <a:buNone/>
            </a:pPr>
            <a:endParaRPr lang="fr-FR" sz="1400" dirty="0">
              <a:solidFill>
                <a:schemeClr val="tx1"/>
              </a:solidFill>
            </a:endParaRPr>
          </a:p>
          <a:p>
            <a:pPr marL="0" indent="0" algn="just">
              <a:spcBef>
                <a:spcPts val="0"/>
              </a:spcBef>
              <a:buNone/>
            </a:pPr>
            <a:endParaRPr lang="fr-FR" sz="1400" dirty="0" smtClean="0">
              <a:solidFill>
                <a:schemeClr val="tx1"/>
              </a:solidFill>
            </a:endParaRPr>
          </a:p>
          <a:p>
            <a:pPr marL="0" indent="0" algn="just">
              <a:spcBef>
                <a:spcPts val="0"/>
              </a:spcBef>
              <a:buNone/>
            </a:pPr>
            <a:endParaRPr lang="fr-FR" sz="1400" dirty="0">
              <a:solidFill>
                <a:schemeClr val="tx1"/>
              </a:solidFill>
            </a:endParaRPr>
          </a:p>
          <a:p>
            <a:pPr marL="0" indent="0" algn="just">
              <a:spcBef>
                <a:spcPts val="0"/>
              </a:spcBef>
              <a:buNone/>
            </a:pPr>
            <a:endParaRPr lang="fr-FR" sz="1300" dirty="0" smtClean="0">
              <a:solidFill>
                <a:schemeClr val="tx1"/>
              </a:solidFill>
            </a:endParaRPr>
          </a:p>
          <a:p>
            <a:pPr marL="0" indent="0" algn="just">
              <a:spcBef>
                <a:spcPts val="0"/>
              </a:spcBef>
              <a:buNone/>
            </a:pPr>
            <a:endParaRPr lang="fr-FR" sz="1300" dirty="0">
              <a:solidFill>
                <a:schemeClr val="tx1"/>
              </a:solidFill>
            </a:endParaRPr>
          </a:p>
          <a:p>
            <a:pPr marL="0" indent="0" algn="just">
              <a:spcBef>
                <a:spcPts val="0"/>
              </a:spcBef>
              <a:buNone/>
            </a:pPr>
            <a:endParaRPr lang="fr-FR" sz="1300" dirty="0" smtClean="0">
              <a:solidFill>
                <a:schemeClr val="tx1"/>
              </a:solidFill>
            </a:endParaRPr>
          </a:p>
          <a:p>
            <a:pPr marL="0" indent="0" algn="just">
              <a:spcBef>
                <a:spcPts val="0"/>
              </a:spcBef>
              <a:buNone/>
            </a:pPr>
            <a:endParaRPr lang="fr-FR" sz="1300" dirty="0" smtClean="0">
              <a:solidFill>
                <a:schemeClr val="tx1"/>
              </a:solidFill>
            </a:endParaRPr>
          </a:p>
          <a:p>
            <a:pPr marL="0" indent="0">
              <a:spcBef>
                <a:spcPts val="0"/>
              </a:spcBef>
              <a:buNone/>
            </a:pPr>
            <a:r>
              <a:rPr lang="fr-FR" sz="1300" i="1" dirty="0" smtClean="0">
                <a:solidFill>
                  <a:schemeClr val="tx1"/>
                </a:solidFill>
              </a:rPr>
              <a:t>Source: http</a:t>
            </a:r>
            <a:r>
              <a:rPr lang="fr-FR" sz="1300" i="1" dirty="0">
                <a:solidFill>
                  <a:schemeClr val="tx1"/>
                </a:solidFill>
              </a:rPr>
              <a:t>://www.sudinfo.be/979841/article/2014-04-07/la-nouvelle-campagne-choc-de-l-ibsr-et-si-vous-etiez-invite-a-vos-propres-funera</a:t>
            </a:r>
          </a:p>
        </p:txBody>
      </p:sp>
      <p:sp>
        <p:nvSpPr>
          <p:cNvPr id="5" name="Espace réservé du pied de page 4"/>
          <p:cNvSpPr>
            <a:spLocks noGrp="1"/>
          </p:cNvSpPr>
          <p:nvPr>
            <p:ph type="ftr" sz="quarter" idx="11"/>
          </p:nvPr>
        </p:nvSpPr>
        <p:spPr/>
        <p:txBody>
          <a:bodyPr/>
          <a:lstStyle/>
          <a:p>
            <a:r>
              <a:rPr lang="en-US" smtClean="0"/>
              <a:t>MASIAS Margot / STENGER Marine / FLAMBART Charlotte -  L3MV 2014</a:t>
            </a:r>
            <a:endParaRPr lang="en-US" dirty="0"/>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20</a:t>
            </a:fld>
            <a:endParaRPr lang="en-US"/>
          </a:p>
        </p:txBody>
      </p:sp>
      <p:sp>
        <p:nvSpPr>
          <p:cNvPr id="8" name="Titre 1"/>
          <p:cNvSpPr txBox="1">
            <a:spLocks/>
          </p:cNvSpPr>
          <p:nvPr/>
        </p:nvSpPr>
        <p:spPr>
          <a:xfrm>
            <a:off x="541113" y="239706"/>
            <a:ext cx="8209394"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t">
            <a:normAutofit fontScale="25000" lnSpcReduction="20000"/>
          </a:bodyPr>
          <a:lstStyle>
            <a:lvl1pPr algn="l" defTabSz="914400" rtl="0" eaLnBrk="1" latinLnBrk="0" hangingPunct="1">
              <a:spcBef>
                <a:spcPct val="0"/>
              </a:spcBef>
              <a:buNone/>
              <a:defRPr sz="3200" b="1" kern="1200">
                <a:solidFill>
                  <a:srgbClr val="E97F02"/>
                </a:solidFill>
                <a:latin typeface="Helvetica" pitchFamily="2" charset="0"/>
                <a:ea typeface="Helvetica" pitchFamily="2" charset="0"/>
                <a:cs typeface="Helvetica" pitchFamily="2"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70000"/>
              </a:lnSpc>
              <a:spcBef>
                <a:spcPts val="0"/>
              </a:spcBef>
            </a:pPr>
            <a:r>
              <a:rPr lang="fr-FR" sz="9600" dirty="0" smtClean="0">
                <a:solidFill>
                  <a:schemeClr val="bg1"/>
                </a:solidFill>
              </a:rPr>
              <a:t>IV. EXPERIENTIEL</a:t>
            </a:r>
          </a:p>
          <a:p>
            <a:pPr algn="ctr">
              <a:lnSpc>
                <a:spcPct val="170000"/>
              </a:lnSpc>
              <a:spcBef>
                <a:spcPts val="0"/>
              </a:spcBef>
            </a:pPr>
            <a:r>
              <a:rPr lang="fr-FR" sz="5600" b="0" i="1" u="sng" dirty="0" smtClean="0">
                <a:solidFill>
                  <a:schemeClr val="bg1"/>
                </a:solidFill>
              </a:rPr>
              <a:t>SENSIBILISATEUR</a:t>
            </a:r>
            <a:endParaRPr lang="fr-FR" sz="4800" b="0" i="1" u="sng" dirty="0">
              <a:solidFill>
                <a:schemeClr val="bg1"/>
              </a:solidFill>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076056" y="3734314"/>
            <a:ext cx="3312368" cy="18549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8548" y="3995027"/>
            <a:ext cx="342900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268760"/>
            <a:ext cx="5400599" cy="3096344"/>
          </a:xfrm>
        </p:spPr>
        <p:txBody>
          <a:bodyPr>
            <a:normAutofit fontScale="85000" lnSpcReduction="20000"/>
          </a:bodyPr>
          <a:lstStyle/>
          <a:p>
            <a:pPr marL="0" indent="17463" algn="just">
              <a:lnSpc>
                <a:spcPct val="150000"/>
              </a:lnSpc>
              <a:spcBef>
                <a:spcPts val="0"/>
              </a:spcBef>
              <a:buNone/>
            </a:pPr>
            <a:r>
              <a:rPr lang="fr-FR" sz="1400" dirty="0" smtClean="0">
                <a:solidFill>
                  <a:schemeClr val="tx1"/>
                </a:solidFill>
              </a:rPr>
              <a:t>La variété des sens se définie comme le fait de décliner les sens humains sous différentes manières inhabituelles. Nous avons voulu voir plus loin que le sens stricte des « sens » en regardant les différentes possibilités qu’ils peuvent prendre. </a:t>
            </a:r>
          </a:p>
          <a:p>
            <a:pPr marL="0" indent="17463" algn="just">
              <a:lnSpc>
                <a:spcPct val="150000"/>
              </a:lnSpc>
              <a:spcBef>
                <a:spcPts val="0"/>
              </a:spcBef>
              <a:buNone/>
            </a:pPr>
            <a:endParaRPr lang="fr-FR" sz="1400" dirty="0" smtClean="0">
              <a:solidFill>
                <a:schemeClr val="tx1"/>
              </a:solidFill>
            </a:endParaRPr>
          </a:p>
          <a:p>
            <a:pPr marL="0" indent="17463" algn="just">
              <a:lnSpc>
                <a:spcPct val="150000"/>
              </a:lnSpc>
              <a:spcBef>
                <a:spcPts val="0"/>
              </a:spcBef>
              <a:buNone/>
            </a:pPr>
            <a:r>
              <a:rPr lang="fr-FR" sz="1400" dirty="0" smtClean="0">
                <a:solidFill>
                  <a:schemeClr val="tx1"/>
                </a:solidFill>
              </a:rPr>
              <a:t>Par exemple le goût est varié puisque nous pouvons percevoir et ressentir le sucré, salé, l’amer ou l’acide. </a:t>
            </a:r>
            <a:r>
              <a:rPr lang="fr-FR" sz="1400" dirty="0">
                <a:solidFill>
                  <a:schemeClr val="tx1"/>
                </a:solidFill>
              </a:rPr>
              <a:t>I</a:t>
            </a:r>
            <a:r>
              <a:rPr lang="fr-FR" sz="1400" dirty="0" smtClean="0">
                <a:solidFill>
                  <a:schemeClr val="tx1"/>
                </a:solidFill>
              </a:rPr>
              <a:t>l ne faut plus se contenter de regarder ce qui se trouve devant nos yeux mais plutôt de créer d’autres tendances. </a:t>
            </a:r>
          </a:p>
          <a:p>
            <a:pPr marL="0" indent="17463" algn="just">
              <a:lnSpc>
                <a:spcPct val="150000"/>
              </a:lnSpc>
              <a:spcBef>
                <a:spcPts val="0"/>
              </a:spcBef>
              <a:buNone/>
            </a:pPr>
            <a:endParaRPr lang="fr-FR" sz="1400" dirty="0" smtClean="0">
              <a:solidFill>
                <a:schemeClr val="tx1"/>
              </a:solidFill>
            </a:endParaRPr>
          </a:p>
          <a:p>
            <a:pPr marL="0" indent="17463" algn="just">
              <a:lnSpc>
                <a:spcPct val="150000"/>
              </a:lnSpc>
              <a:spcBef>
                <a:spcPts val="0"/>
              </a:spcBef>
              <a:buNone/>
            </a:pPr>
            <a:r>
              <a:rPr lang="fr-FR" sz="1400" dirty="0" smtClean="0">
                <a:solidFill>
                  <a:schemeClr val="tx1"/>
                </a:solidFill>
              </a:rPr>
              <a:t>C’est pourquoi pour illustrer cela nous avons décidé de nous focaliser sur la vue afin de vous montrer le plaisir que nous nous procurons lorsque nous regardons de différentes manière.</a:t>
            </a:r>
          </a:p>
        </p:txBody>
      </p:sp>
      <p:sp>
        <p:nvSpPr>
          <p:cNvPr id="5" name="Espace réservé du pied de page 4"/>
          <p:cNvSpPr>
            <a:spLocks noGrp="1"/>
          </p:cNvSpPr>
          <p:nvPr>
            <p:ph type="ftr" sz="quarter" idx="11"/>
          </p:nvPr>
        </p:nvSpPr>
        <p:spPr/>
        <p:txBody>
          <a:bodyPr/>
          <a:lstStyle/>
          <a:p>
            <a:r>
              <a:rPr lang="en-US" smtClean="0"/>
              <a:t>MASIAS Margot / STENGER Marine / FLAMBART Charlotte -  L3MV 2014</a:t>
            </a:r>
            <a:endParaRPr lang="en-US" dirty="0"/>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3</a:t>
            </a:fld>
            <a:endParaRPr lang="en-US"/>
          </a:p>
        </p:txBody>
      </p:sp>
      <p:sp>
        <p:nvSpPr>
          <p:cNvPr id="8" name="Titre 1"/>
          <p:cNvSpPr txBox="1">
            <a:spLocks/>
          </p:cNvSpPr>
          <p:nvPr/>
        </p:nvSpPr>
        <p:spPr>
          <a:xfrm>
            <a:off x="539552" y="243680"/>
            <a:ext cx="8209394" cy="9361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t">
            <a:normAutofit/>
          </a:bodyPr>
          <a:lstStyle>
            <a:lvl1pPr algn="l" defTabSz="914400" rtl="0" eaLnBrk="1" latinLnBrk="0" hangingPunct="1">
              <a:spcBef>
                <a:spcPct val="0"/>
              </a:spcBef>
              <a:buNone/>
              <a:defRPr sz="3200" b="1" kern="1200">
                <a:solidFill>
                  <a:srgbClr val="E97F02"/>
                </a:solidFill>
                <a:latin typeface="Helvetica" pitchFamily="2" charset="0"/>
                <a:ea typeface="Helvetica" pitchFamily="2" charset="0"/>
                <a:cs typeface="Helvetica" pitchFamily="2"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50000"/>
              </a:lnSpc>
            </a:pPr>
            <a:r>
              <a:rPr lang="fr-FR" smtClean="0">
                <a:solidFill>
                  <a:schemeClr val="bg1"/>
                </a:solidFill>
              </a:rPr>
              <a:t>I. VARIETE DES SENS </a:t>
            </a:r>
            <a:endParaRPr lang="fr-FR" sz="2800" b="0" i="1" dirty="0">
              <a:solidFill>
                <a:schemeClr val="bg1"/>
              </a:solidFill>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rot="5771125">
            <a:off x="5791558" y="2618634"/>
            <a:ext cx="3128826" cy="20745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aphicFrame>
        <p:nvGraphicFramePr>
          <p:cNvPr id="7" name="Espace réservé du contenu 5"/>
          <p:cNvGraphicFramePr>
            <a:graphicFrameLocks/>
          </p:cNvGraphicFramePr>
          <p:nvPr>
            <p:extLst>
              <p:ext uri="{D42A27DB-BD31-4B8C-83A1-F6EECF244321}">
                <p14:modId xmlns:p14="http://schemas.microsoft.com/office/powerpoint/2010/main" val="3276305973"/>
              </p:ext>
            </p:extLst>
          </p:nvPr>
        </p:nvGraphicFramePr>
        <p:xfrm>
          <a:off x="1259632" y="4437112"/>
          <a:ext cx="3816424"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84784"/>
            <a:ext cx="8291746" cy="4641379"/>
          </a:xfrm>
        </p:spPr>
        <p:txBody>
          <a:bodyPr>
            <a:normAutofit/>
          </a:bodyPr>
          <a:lstStyle/>
          <a:p>
            <a:pPr marL="0" indent="17463" algn="just">
              <a:lnSpc>
                <a:spcPct val="150000"/>
              </a:lnSpc>
              <a:spcBef>
                <a:spcPts val="0"/>
              </a:spcBef>
              <a:buNone/>
            </a:pPr>
            <a:r>
              <a:rPr lang="fr-FR" sz="1400" dirty="0" smtClean="0">
                <a:solidFill>
                  <a:schemeClr val="tx1"/>
                </a:solidFill>
              </a:rPr>
              <a:t>La vision virtuelle c’est le fait de voir via un écran connecté ce qu’il se passe en temps réel et simultanément dans un autre lieu/espace. Dans ce cas le plaisir ressenti est d’apprécier le fait de pouvoir voir à distance ce qu’il se passe ailleurs tout en restant sur place.</a:t>
            </a:r>
          </a:p>
          <a:p>
            <a:pPr marL="0" indent="0" algn="just">
              <a:lnSpc>
                <a:spcPct val="150000"/>
              </a:lnSpc>
              <a:spcBef>
                <a:spcPts val="0"/>
              </a:spcBef>
              <a:buNone/>
            </a:pPr>
            <a:endParaRPr lang="fr-FR" sz="1400" dirty="0" smtClean="0">
              <a:solidFill>
                <a:schemeClr val="tx1"/>
              </a:solidFill>
            </a:endParaRPr>
          </a:p>
          <a:p>
            <a:pPr marL="0" indent="0" algn="just">
              <a:lnSpc>
                <a:spcPct val="150000"/>
              </a:lnSpc>
              <a:spcBef>
                <a:spcPts val="0"/>
              </a:spcBef>
              <a:buNone/>
            </a:pPr>
            <a:r>
              <a:rPr lang="fr-FR" sz="1400" dirty="0" smtClean="0">
                <a:solidFill>
                  <a:schemeClr val="tx1"/>
                </a:solidFill>
              </a:rPr>
              <a:t>Cette tendance marketing est aussi bien utilisée en entreprise via la vidéoconférence que chez les particuliers via Skype.</a:t>
            </a:r>
          </a:p>
          <a:p>
            <a:pPr algn="just">
              <a:lnSpc>
                <a:spcPct val="150000"/>
              </a:lnSpc>
              <a:spcBef>
                <a:spcPts val="0"/>
              </a:spcBef>
              <a:buNone/>
            </a:pPr>
            <a:endParaRPr lang="fr-FR" sz="1400" dirty="0" smtClean="0">
              <a:solidFill>
                <a:schemeClr val="tx1"/>
              </a:solidFill>
            </a:endParaRPr>
          </a:p>
        </p:txBody>
      </p:sp>
      <p:sp>
        <p:nvSpPr>
          <p:cNvPr id="5" name="Espace réservé du pied de page 4"/>
          <p:cNvSpPr>
            <a:spLocks noGrp="1"/>
          </p:cNvSpPr>
          <p:nvPr>
            <p:ph type="ftr" sz="quarter" idx="11"/>
          </p:nvPr>
        </p:nvSpPr>
        <p:spPr/>
        <p:txBody>
          <a:bodyPr/>
          <a:lstStyle/>
          <a:p>
            <a:r>
              <a:rPr lang="en-US" smtClean="0"/>
              <a:t>MASIAS Margot / STENGER Marine / FLAMBART Charlotte -  L3MV 2014</a:t>
            </a:r>
            <a:endParaRPr lang="en-US" dirty="0"/>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4</a:t>
            </a:fld>
            <a:endParaRPr lang="en-US"/>
          </a:p>
        </p:txBody>
      </p:sp>
      <p:sp>
        <p:nvSpPr>
          <p:cNvPr id="7" name="Titre 1"/>
          <p:cNvSpPr txBox="1">
            <a:spLocks/>
          </p:cNvSpPr>
          <p:nvPr/>
        </p:nvSpPr>
        <p:spPr>
          <a:xfrm>
            <a:off x="541113" y="239706"/>
            <a:ext cx="8209394" cy="9361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t">
            <a:normAutofit fontScale="25000" lnSpcReduction="20000"/>
          </a:bodyPr>
          <a:lstStyle>
            <a:lvl1pPr algn="l" defTabSz="914400" rtl="0" eaLnBrk="1" latinLnBrk="0" hangingPunct="1">
              <a:spcBef>
                <a:spcPct val="0"/>
              </a:spcBef>
              <a:buNone/>
              <a:defRPr sz="3200" b="1" kern="1200">
                <a:solidFill>
                  <a:srgbClr val="E97F02"/>
                </a:solidFill>
                <a:latin typeface="Helvetica" pitchFamily="2" charset="0"/>
                <a:ea typeface="Helvetica" pitchFamily="2" charset="0"/>
                <a:cs typeface="Helvetica" pitchFamily="2"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571500" indent="-571500" algn="ctr">
              <a:lnSpc>
                <a:spcPct val="170000"/>
              </a:lnSpc>
              <a:spcBef>
                <a:spcPts val="0"/>
              </a:spcBef>
              <a:buAutoNum type="romanUcPeriod"/>
            </a:pPr>
            <a:r>
              <a:rPr lang="fr-FR" sz="7400" dirty="0" smtClean="0">
                <a:solidFill>
                  <a:schemeClr val="bg1"/>
                </a:solidFill>
              </a:rPr>
              <a:t>VARIETE DES SENS</a:t>
            </a:r>
          </a:p>
          <a:p>
            <a:pPr algn="ctr">
              <a:lnSpc>
                <a:spcPct val="170000"/>
              </a:lnSpc>
              <a:spcBef>
                <a:spcPts val="0"/>
              </a:spcBef>
            </a:pPr>
            <a:r>
              <a:rPr lang="fr-FR" sz="4900" b="0" i="1" u="sng" dirty="0" smtClean="0">
                <a:solidFill>
                  <a:schemeClr val="bg1"/>
                </a:solidFill>
              </a:rPr>
              <a:t>LA VISION VIRTUELLE </a:t>
            </a:r>
            <a:endParaRPr lang="fr-FR" sz="4300" b="0" i="1" u="sng" dirty="0">
              <a:solidFill>
                <a:schemeClr val="bg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292080" y="4068930"/>
            <a:ext cx="3277845" cy="20616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27584" y="4107904"/>
            <a:ext cx="3454222" cy="205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1113" y="1412776"/>
            <a:ext cx="6119119" cy="4680520"/>
          </a:xfrm>
        </p:spPr>
        <p:txBody>
          <a:bodyPr>
            <a:noAutofit/>
          </a:bodyPr>
          <a:lstStyle/>
          <a:p>
            <a:pPr marL="0" indent="0" algn="just">
              <a:lnSpc>
                <a:spcPct val="110000"/>
              </a:lnSpc>
              <a:spcBef>
                <a:spcPts val="0"/>
              </a:spcBef>
              <a:buNone/>
            </a:pPr>
            <a:r>
              <a:rPr lang="fr-FR" sz="1400" i="1" dirty="0" smtClean="0">
                <a:solidFill>
                  <a:schemeClr val="tx1"/>
                </a:solidFill>
              </a:rPr>
              <a:t>« La vision 3D caractérise l’espace qui nous entoure tel que perçu par notre vision c’est-à-dire en termes de largueur, hauteur et profondeur. Le terme 3D est également utilisé pour désigner la représentation en image de synthèse. » </a:t>
            </a:r>
          </a:p>
          <a:p>
            <a:pPr marL="0" indent="0" algn="just">
              <a:lnSpc>
                <a:spcPct val="110000"/>
              </a:lnSpc>
              <a:spcBef>
                <a:spcPts val="0"/>
              </a:spcBef>
              <a:buNone/>
            </a:pPr>
            <a:endParaRPr lang="fr-FR" sz="1400" dirty="0">
              <a:solidFill>
                <a:schemeClr val="tx1"/>
              </a:solidFill>
            </a:endParaRPr>
          </a:p>
          <a:p>
            <a:pPr marL="0" indent="0" algn="just">
              <a:lnSpc>
                <a:spcPct val="110000"/>
              </a:lnSpc>
              <a:spcBef>
                <a:spcPts val="0"/>
              </a:spcBef>
              <a:buNone/>
            </a:pPr>
            <a:r>
              <a:rPr lang="fr-FR" sz="1400" dirty="0" smtClean="0">
                <a:solidFill>
                  <a:schemeClr val="tx1"/>
                </a:solidFill>
              </a:rPr>
              <a:t>Le fait de pouvoir voir en 3D nous permet d’apprécier la profondeur à travers un écran.  Cette tendance est de plus en plus présente car nous pouvons la retrouver au cinéma, à la télévision, dans les jeux vidéos … Cela a complètement révolutionné notre façon de voir et d’appréhender notre environnement.</a:t>
            </a:r>
          </a:p>
          <a:p>
            <a:pPr marL="0" indent="17463" algn="just">
              <a:lnSpc>
                <a:spcPct val="110000"/>
              </a:lnSpc>
              <a:spcBef>
                <a:spcPts val="0"/>
              </a:spcBef>
              <a:buNone/>
            </a:pPr>
            <a:endParaRPr lang="fr-FR" sz="1400" dirty="0" smtClean="0">
              <a:solidFill>
                <a:schemeClr val="tx1"/>
              </a:solidFill>
            </a:endParaRPr>
          </a:p>
          <a:p>
            <a:pPr marL="0" indent="0" algn="just">
              <a:lnSpc>
                <a:spcPct val="110000"/>
              </a:lnSpc>
              <a:spcBef>
                <a:spcPts val="0"/>
              </a:spcBef>
              <a:buNone/>
            </a:pPr>
            <a:r>
              <a:rPr lang="fr-FR" sz="1400" dirty="0" smtClean="0">
                <a:solidFill>
                  <a:schemeClr val="tx1"/>
                </a:solidFill>
              </a:rPr>
              <a:t>L’imprimante en 3D est une réelle innovation concernant la vision en 3D. « c’est une technique de fabrication additive développée pour le prototypage rapide. Un opérateur dessine l’objet sur un écran en utilisant un outil de conception assisté par ordinateur, le fichier 3D obtenu est ensuite envoyé  vers une imprimante spécifique qui le découpe en tranches et dépose ou solidifie de la matière couche par couche pour obtenir la pièce finale. » Cette imprimante est l’innovation la plus révolutionnaire de ce siècle.</a:t>
            </a:r>
          </a:p>
          <a:p>
            <a:pPr algn="just">
              <a:lnSpc>
                <a:spcPct val="110000"/>
              </a:lnSpc>
              <a:spcBef>
                <a:spcPts val="0"/>
              </a:spcBef>
            </a:pPr>
            <a:endParaRPr lang="fr-FR" dirty="0" smtClean="0"/>
          </a:p>
        </p:txBody>
      </p:sp>
      <p:sp>
        <p:nvSpPr>
          <p:cNvPr id="5" name="Espace réservé du pied de page 4"/>
          <p:cNvSpPr>
            <a:spLocks noGrp="1"/>
          </p:cNvSpPr>
          <p:nvPr>
            <p:ph type="ftr" sz="quarter" idx="11"/>
          </p:nvPr>
        </p:nvSpPr>
        <p:spPr/>
        <p:txBody>
          <a:bodyPr/>
          <a:lstStyle/>
          <a:p>
            <a:r>
              <a:rPr lang="en-US" smtClean="0"/>
              <a:t>MASIAS Margot / STENGER Marine / FLAMBART Charlotte -  L3MV 2014</a:t>
            </a:r>
            <a:endParaRPr lang="en-US" dirty="0"/>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5</a:t>
            </a:fld>
            <a:endParaRPr lang="en-US"/>
          </a:p>
        </p:txBody>
      </p:sp>
      <p:sp>
        <p:nvSpPr>
          <p:cNvPr id="7" name="Titre 1"/>
          <p:cNvSpPr txBox="1">
            <a:spLocks/>
          </p:cNvSpPr>
          <p:nvPr/>
        </p:nvSpPr>
        <p:spPr>
          <a:xfrm>
            <a:off x="541113" y="239706"/>
            <a:ext cx="8209394" cy="9361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t">
            <a:normAutofit fontScale="25000" lnSpcReduction="20000"/>
          </a:bodyPr>
          <a:lstStyle>
            <a:lvl1pPr algn="l" defTabSz="914400" rtl="0" eaLnBrk="1" latinLnBrk="0" hangingPunct="1">
              <a:spcBef>
                <a:spcPct val="0"/>
              </a:spcBef>
              <a:buNone/>
              <a:defRPr sz="3200" b="1" kern="1200">
                <a:solidFill>
                  <a:srgbClr val="E97F02"/>
                </a:solidFill>
                <a:latin typeface="Helvetica" pitchFamily="2" charset="0"/>
                <a:ea typeface="Helvetica" pitchFamily="2" charset="0"/>
                <a:cs typeface="Helvetica" pitchFamily="2"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571500" indent="-571500" algn="ctr">
              <a:lnSpc>
                <a:spcPct val="170000"/>
              </a:lnSpc>
              <a:spcBef>
                <a:spcPts val="0"/>
              </a:spcBef>
              <a:buAutoNum type="romanUcPeriod"/>
            </a:pPr>
            <a:r>
              <a:rPr lang="fr-FR" sz="7600" dirty="0">
                <a:solidFill>
                  <a:schemeClr val="bg1"/>
                </a:solidFill>
              </a:rPr>
              <a:t>VARIETE DES SENS</a:t>
            </a:r>
          </a:p>
          <a:p>
            <a:pPr algn="ctr">
              <a:lnSpc>
                <a:spcPct val="170000"/>
              </a:lnSpc>
              <a:spcBef>
                <a:spcPts val="0"/>
              </a:spcBef>
            </a:pPr>
            <a:r>
              <a:rPr lang="fr-FR" sz="4800" b="0" i="1" u="sng" dirty="0">
                <a:solidFill>
                  <a:schemeClr val="bg1"/>
                </a:solidFill>
              </a:rPr>
              <a:t>LA VISION EN 3D</a:t>
            </a: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32240" y="1569368"/>
            <a:ext cx="2307225"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14289" y="364502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199" y="1412777"/>
            <a:ext cx="4618857" cy="4824536"/>
          </a:xfrm>
        </p:spPr>
        <p:txBody>
          <a:bodyPr>
            <a:normAutofit/>
          </a:bodyPr>
          <a:lstStyle/>
          <a:p>
            <a:pPr marL="0" indent="0" algn="just">
              <a:spcBef>
                <a:spcPts val="0"/>
              </a:spcBef>
              <a:buNone/>
            </a:pPr>
            <a:r>
              <a:rPr lang="fr-FR" sz="1400" dirty="0" smtClean="0">
                <a:solidFill>
                  <a:schemeClr val="tx1"/>
                </a:solidFill>
              </a:rPr>
              <a:t>La vision inversée permet d’élargir notre champ de vision à 360°. Les individus perçoivent ce qu’il se passe derrière eux grâce à des lunettes hi-</a:t>
            </a:r>
            <a:r>
              <a:rPr lang="fr-FR" sz="1400" dirty="0" err="1" smtClean="0">
                <a:solidFill>
                  <a:schemeClr val="tx1"/>
                </a:solidFill>
              </a:rPr>
              <a:t>tech</a:t>
            </a:r>
            <a:r>
              <a:rPr lang="fr-FR" sz="1400" dirty="0" smtClean="0">
                <a:solidFill>
                  <a:schemeClr val="tx1"/>
                </a:solidFill>
              </a:rPr>
              <a:t> avec caméra intégrée. Ce nouveau concept est une révolution car elle permet de faire évoluer notre sens premier, la vue, vers un champ visuel beaucoup plus large. </a:t>
            </a:r>
          </a:p>
          <a:p>
            <a:pPr marL="0" indent="0" algn="just">
              <a:spcBef>
                <a:spcPts val="0"/>
              </a:spcBef>
              <a:buNone/>
            </a:pPr>
            <a:endParaRPr lang="fr-FR" sz="1400" dirty="0">
              <a:solidFill>
                <a:schemeClr val="tx1"/>
              </a:solidFill>
            </a:endParaRPr>
          </a:p>
          <a:p>
            <a:pPr marL="0" indent="0" algn="just">
              <a:spcBef>
                <a:spcPts val="0"/>
              </a:spcBef>
              <a:buNone/>
            </a:pPr>
            <a:r>
              <a:rPr lang="fr-FR" sz="1400" dirty="0" smtClean="0">
                <a:solidFill>
                  <a:schemeClr val="tx1"/>
                </a:solidFill>
              </a:rPr>
              <a:t>L’INRIA, un institut français a développé un  visiocasque qui permet de voir derrière soi et avoir un champ de vision à 360°. Cette innovation se prénomme </a:t>
            </a:r>
            <a:r>
              <a:rPr lang="fr-FR" sz="1400" dirty="0" err="1" smtClean="0">
                <a:solidFill>
                  <a:schemeClr val="tx1"/>
                </a:solidFill>
              </a:rPr>
              <a:t>FkyViz</a:t>
            </a:r>
            <a:r>
              <a:rPr lang="fr-FR" sz="1400" dirty="0" smtClean="0">
                <a:solidFill>
                  <a:schemeClr val="tx1"/>
                </a:solidFill>
              </a:rPr>
              <a:t>. Cette innovation est révolutionnaire mais n’est pas encore commercialisable du fait de son encombrement et son peu d’esthétisme. Cependant cette innovation tend à devenir une tendance car le fait de pouvoir voir derrière soi est quelque chose d’intriguant qui selon nous une fois finalisé, sera un succès.</a:t>
            </a:r>
          </a:p>
          <a:p>
            <a:pPr marL="0" indent="0" algn="just">
              <a:spcBef>
                <a:spcPts val="0"/>
              </a:spcBef>
              <a:buNone/>
            </a:pPr>
            <a:endParaRPr lang="fr-FR" sz="1600" i="1" dirty="0">
              <a:solidFill>
                <a:schemeClr val="tx1"/>
              </a:solidFill>
            </a:endParaRPr>
          </a:p>
          <a:p>
            <a:pPr marL="0" indent="0">
              <a:spcBef>
                <a:spcPts val="0"/>
              </a:spcBef>
              <a:buNone/>
            </a:pPr>
            <a:endParaRPr lang="fr-FR" sz="1100" i="1" dirty="0" smtClean="0">
              <a:solidFill>
                <a:schemeClr val="tx1"/>
              </a:solidFill>
            </a:endParaRPr>
          </a:p>
          <a:p>
            <a:pPr marL="0" indent="0">
              <a:spcBef>
                <a:spcPts val="0"/>
              </a:spcBef>
              <a:buNone/>
            </a:pPr>
            <a:endParaRPr lang="fr-FR" sz="1100" i="1" dirty="0">
              <a:solidFill>
                <a:schemeClr val="tx1"/>
              </a:solidFill>
            </a:endParaRPr>
          </a:p>
          <a:p>
            <a:pPr marL="0" indent="0">
              <a:spcBef>
                <a:spcPts val="0"/>
              </a:spcBef>
              <a:buNone/>
            </a:pPr>
            <a:endParaRPr lang="fr-FR" sz="1100" i="1" dirty="0" smtClean="0">
              <a:solidFill>
                <a:schemeClr val="tx1"/>
              </a:solidFill>
            </a:endParaRPr>
          </a:p>
          <a:p>
            <a:pPr marL="0" indent="0">
              <a:spcBef>
                <a:spcPts val="0"/>
              </a:spcBef>
              <a:buNone/>
            </a:pPr>
            <a:r>
              <a:rPr lang="fr-FR" sz="1100" i="1" dirty="0" smtClean="0">
                <a:solidFill>
                  <a:schemeClr val="tx1"/>
                </a:solidFill>
              </a:rPr>
              <a:t>Source </a:t>
            </a:r>
            <a:r>
              <a:rPr lang="fr-FR" sz="1100" i="1" dirty="0">
                <a:solidFill>
                  <a:schemeClr val="tx1"/>
                </a:solidFill>
              </a:rPr>
              <a:t>: http://www.memoclic.com/1635-nouvelles-technologies/17332-casque-360-degres-flyviz.html</a:t>
            </a:r>
            <a:endParaRPr lang="fr-FR" sz="1100" i="1" dirty="0" smtClean="0">
              <a:solidFill>
                <a:schemeClr val="tx1"/>
              </a:solidFill>
            </a:endParaRPr>
          </a:p>
        </p:txBody>
      </p:sp>
      <p:sp>
        <p:nvSpPr>
          <p:cNvPr id="5" name="Espace réservé du pied de page 4"/>
          <p:cNvSpPr>
            <a:spLocks noGrp="1"/>
          </p:cNvSpPr>
          <p:nvPr>
            <p:ph type="ftr" sz="quarter" idx="11"/>
          </p:nvPr>
        </p:nvSpPr>
        <p:spPr/>
        <p:txBody>
          <a:bodyPr/>
          <a:lstStyle/>
          <a:p>
            <a:r>
              <a:rPr lang="en-US" smtClean="0"/>
              <a:t>MASIAS Margot / STENGER Marine / FLAMBART Charlotte -  L3MV 2014</a:t>
            </a:r>
            <a:endParaRPr lang="en-US" dirty="0"/>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6</a:t>
            </a:fld>
            <a:endParaRPr lang="en-US"/>
          </a:p>
        </p:txBody>
      </p:sp>
      <p:sp>
        <p:nvSpPr>
          <p:cNvPr id="7" name="Titre 1"/>
          <p:cNvSpPr txBox="1">
            <a:spLocks/>
          </p:cNvSpPr>
          <p:nvPr/>
        </p:nvSpPr>
        <p:spPr>
          <a:xfrm>
            <a:off x="541113" y="239706"/>
            <a:ext cx="8209394" cy="9361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t">
            <a:normAutofit fontScale="25000" lnSpcReduction="20000"/>
          </a:bodyPr>
          <a:lstStyle>
            <a:lvl1pPr algn="l" defTabSz="914400" rtl="0" eaLnBrk="1" latinLnBrk="0" hangingPunct="1">
              <a:spcBef>
                <a:spcPct val="0"/>
              </a:spcBef>
              <a:buNone/>
              <a:defRPr sz="3200" b="1" kern="1200">
                <a:solidFill>
                  <a:srgbClr val="E97F02"/>
                </a:solidFill>
                <a:latin typeface="Helvetica" pitchFamily="2" charset="0"/>
                <a:ea typeface="Helvetica" pitchFamily="2" charset="0"/>
                <a:cs typeface="Helvetica" pitchFamily="2"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571500" indent="-571500" algn="ctr">
              <a:lnSpc>
                <a:spcPct val="170000"/>
              </a:lnSpc>
              <a:spcBef>
                <a:spcPts val="0"/>
              </a:spcBef>
              <a:buAutoNum type="romanUcPeriod"/>
            </a:pPr>
            <a:r>
              <a:rPr lang="fr-FR" sz="7400" dirty="0" smtClean="0">
                <a:solidFill>
                  <a:schemeClr val="bg1"/>
                </a:solidFill>
              </a:rPr>
              <a:t>VARIETE DES SENS</a:t>
            </a:r>
          </a:p>
          <a:p>
            <a:pPr algn="ctr">
              <a:lnSpc>
                <a:spcPct val="170000"/>
              </a:lnSpc>
              <a:spcBef>
                <a:spcPts val="0"/>
              </a:spcBef>
            </a:pPr>
            <a:r>
              <a:rPr lang="fr-FR" sz="4900" b="0" i="1" u="sng" dirty="0" smtClean="0">
                <a:solidFill>
                  <a:schemeClr val="bg1"/>
                </a:solidFill>
              </a:rPr>
              <a:t>LA VISION INVERSEE</a:t>
            </a:r>
            <a:endParaRPr lang="fr-FR" sz="4300" b="0" i="1" u="sng" dirty="0">
              <a:solidFill>
                <a:schemeClr val="bg1"/>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715526" y="2276872"/>
            <a:ext cx="2880320" cy="28687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II. Body&amp;Soul</a:t>
            </a:r>
            <a:endParaRPr lang="fr-FR" dirty="0"/>
          </a:p>
        </p:txBody>
      </p:sp>
      <p:sp>
        <p:nvSpPr>
          <p:cNvPr id="3" name="Espace réservé du contenu 2"/>
          <p:cNvSpPr>
            <a:spLocks noGrp="1"/>
          </p:cNvSpPr>
          <p:nvPr>
            <p:ph idx="1"/>
          </p:nvPr>
        </p:nvSpPr>
        <p:spPr>
          <a:xfrm>
            <a:off x="539552" y="1484784"/>
            <a:ext cx="8147248" cy="4641379"/>
          </a:xfrm>
        </p:spPr>
        <p:txBody>
          <a:bodyPr>
            <a:normAutofit/>
          </a:bodyPr>
          <a:lstStyle/>
          <a:p>
            <a:pPr marL="0" indent="0" algn="just">
              <a:lnSpc>
                <a:spcPct val="150000"/>
              </a:lnSpc>
              <a:spcBef>
                <a:spcPts val="600"/>
              </a:spcBef>
              <a:buNone/>
            </a:pPr>
            <a:r>
              <a:rPr lang="fr-FR" sz="1400" dirty="0" smtClean="0">
                <a:solidFill>
                  <a:schemeClr val="tx1"/>
                </a:solidFill>
              </a:rPr>
              <a:t>Body&amp;Soul peut être traduit en français par le terme bien-être. Il se définit comme un état agréable résultant de la satisfaction des besoins du corps et du calme de l’esprit. Le bien-être est devenu indispensable car en ce temps de crise, les consommateurs veulent compenser la difficulté de la vie quotidienne en s’offrant des moments de plaisir. C’est pourquoi les entreprises surfent sur cette tendance marketing.</a:t>
            </a:r>
          </a:p>
        </p:txBody>
      </p:sp>
      <p:sp>
        <p:nvSpPr>
          <p:cNvPr id="5" name="Espace réservé du pied de page 4"/>
          <p:cNvSpPr>
            <a:spLocks noGrp="1"/>
          </p:cNvSpPr>
          <p:nvPr>
            <p:ph type="ftr" sz="quarter" idx="11"/>
          </p:nvPr>
        </p:nvSpPr>
        <p:spPr/>
        <p:txBody>
          <a:bodyPr/>
          <a:lstStyle/>
          <a:p>
            <a:r>
              <a:rPr lang="en-US" smtClean="0"/>
              <a:t>MASIAS Margot / STENGER Marine / FLAMBART Charlotte -  L3MV 2014</a:t>
            </a:r>
            <a:endParaRPr lang="en-US" dirty="0"/>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7</a:t>
            </a:fld>
            <a:endParaRPr lang="en-US"/>
          </a:p>
        </p:txBody>
      </p:sp>
      <p:sp>
        <p:nvSpPr>
          <p:cNvPr id="7" name="Titre 1"/>
          <p:cNvSpPr txBox="1">
            <a:spLocks/>
          </p:cNvSpPr>
          <p:nvPr/>
        </p:nvSpPr>
        <p:spPr>
          <a:xfrm>
            <a:off x="539552" y="243680"/>
            <a:ext cx="8209394" cy="93610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t">
            <a:normAutofit/>
          </a:bodyPr>
          <a:lstStyle>
            <a:lvl1pPr algn="l" defTabSz="914400" rtl="0" eaLnBrk="1" latinLnBrk="0" hangingPunct="1">
              <a:spcBef>
                <a:spcPct val="0"/>
              </a:spcBef>
              <a:buNone/>
              <a:defRPr sz="3200" b="1" kern="1200">
                <a:solidFill>
                  <a:srgbClr val="E97F02"/>
                </a:solidFill>
                <a:latin typeface="Helvetica" pitchFamily="2" charset="0"/>
                <a:ea typeface="Helvetica" pitchFamily="2" charset="0"/>
                <a:cs typeface="Helvetica" pitchFamily="2"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50000"/>
              </a:lnSpc>
            </a:pPr>
            <a:r>
              <a:rPr lang="fr-FR" dirty="0" smtClean="0">
                <a:solidFill>
                  <a:schemeClr val="bg1"/>
                </a:solidFill>
              </a:rPr>
              <a:t>II. BODY &amp; SOUL </a:t>
            </a:r>
            <a:endParaRPr lang="fr-FR" sz="2800" b="0" i="1" dirty="0">
              <a:solidFill>
                <a:schemeClr val="bg1"/>
              </a:solidFill>
            </a:endParaRPr>
          </a:p>
        </p:txBody>
      </p:sp>
      <p:pic>
        <p:nvPicPr>
          <p:cNvPr id="1433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49678" y="3670252"/>
            <a:ext cx="1795117" cy="23965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aphicFrame>
        <p:nvGraphicFramePr>
          <p:cNvPr id="9" name="Espace réservé du contenu 5"/>
          <p:cNvGraphicFramePr>
            <a:graphicFrameLocks/>
          </p:cNvGraphicFramePr>
          <p:nvPr>
            <p:extLst>
              <p:ext uri="{D42A27DB-BD31-4B8C-83A1-F6EECF244321}">
                <p14:modId xmlns:p14="http://schemas.microsoft.com/office/powerpoint/2010/main" val="4145205171"/>
              </p:ext>
            </p:extLst>
          </p:nvPr>
        </p:nvGraphicFramePr>
        <p:xfrm>
          <a:off x="755576" y="3447948"/>
          <a:ext cx="5050904" cy="2841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7920" y="1340768"/>
            <a:ext cx="8374560" cy="5040560"/>
          </a:xfrm>
        </p:spPr>
        <p:txBody>
          <a:bodyPr>
            <a:normAutofit/>
          </a:bodyPr>
          <a:lstStyle/>
          <a:p>
            <a:pPr marL="0" indent="0" algn="just">
              <a:lnSpc>
                <a:spcPct val="110000"/>
              </a:lnSpc>
              <a:spcBef>
                <a:spcPts val="0"/>
              </a:spcBef>
              <a:buNone/>
            </a:pPr>
            <a:r>
              <a:rPr lang="fr-FR" sz="1400" i="1" dirty="0" smtClean="0">
                <a:solidFill>
                  <a:schemeClr val="tx1"/>
                </a:solidFill>
              </a:rPr>
              <a:t>« La sophrologie est une technique de relaxation basée sur des exercices de respiration et de gestion de la pensée. Elle est souvent utilisée pour combattre notamment le stress. Il s'agit d'une technique de relaxation qui plonge le sujet dans un état de semi-conscience. Il peut alors se concentrer sur un besoin bien spécifique.» </a:t>
            </a:r>
          </a:p>
          <a:p>
            <a:pPr marL="0" indent="0" algn="just">
              <a:lnSpc>
                <a:spcPct val="110000"/>
              </a:lnSpc>
              <a:spcBef>
                <a:spcPts val="0"/>
              </a:spcBef>
              <a:buNone/>
            </a:pPr>
            <a:endParaRPr lang="fr-FR" sz="1400" dirty="0">
              <a:solidFill>
                <a:schemeClr val="tx1"/>
              </a:solidFill>
            </a:endParaRPr>
          </a:p>
          <a:p>
            <a:pPr marL="0" indent="0" algn="just">
              <a:lnSpc>
                <a:spcPct val="110000"/>
              </a:lnSpc>
              <a:spcBef>
                <a:spcPts val="0"/>
              </a:spcBef>
              <a:buNone/>
            </a:pPr>
            <a:r>
              <a:rPr lang="fr-FR" sz="1400" dirty="0" smtClean="0">
                <a:solidFill>
                  <a:schemeClr val="tx1"/>
                </a:solidFill>
              </a:rPr>
              <a:t>La sophrologie favorise le bien-être au quotidien, elle permet de trouver un équilibre émotionnel en gérant le stress, les phobies ou les angoisses et en appréhendant les différents événements de la vie. Lorsque nous arrivons à pallier aux difficultés nous avons un sentiment d’accomplissement ce qui provoque du plaisir.</a:t>
            </a:r>
          </a:p>
          <a:p>
            <a:pPr marL="0" indent="0" algn="just">
              <a:lnSpc>
                <a:spcPct val="110000"/>
              </a:lnSpc>
              <a:spcBef>
                <a:spcPts val="0"/>
              </a:spcBef>
              <a:buNone/>
            </a:pPr>
            <a:endParaRPr lang="fr-FR" sz="1400" b="1" dirty="0" smtClean="0">
              <a:solidFill>
                <a:schemeClr val="tx1"/>
              </a:solidFill>
            </a:endParaRPr>
          </a:p>
          <a:p>
            <a:pPr marL="0" indent="0" algn="just">
              <a:lnSpc>
                <a:spcPct val="110000"/>
              </a:lnSpc>
              <a:spcBef>
                <a:spcPts val="0"/>
              </a:spcBef>
              <a:buNone/>
            </a:pPr>
            <a:r>
              <a:rPr lang="fr-FR" sz="1400" dirty="0" smtClean="0">
                <a:solidFill>
                  <a:schemeClr val="tx1"/>
                </a:solidFill>
              </a:rPr>
              <a:t>Cette tendance est de plus en plus utilisée comme par exemple aux Jeux Olympiques ou par l’armée de l’air afin de pallier au stress lors des opérations de vols mais aussi de gérer les émotions et optimiser la récupération.</a:t>
            </a:r>
          </a:p>
          <a:p>
            <a:pPr marL="0" indent="0" algn="just">
              <a:lnSpc>
                <a:spcPct val="110000"/>
              </a:lnSpc>
              <a:spcBef>
                <a:spcPts val="0"/>
              </a:spcBef>
            </a:pPr>
            <a:endParaRPr lang="fr-FR" sz="1400" i="1" dirty="0" smtClean="0">
              <a:solidFill>
                <a:schemeClr val="tx1"/>
              </a:solidFill>
            </a:endParaRPr>
          </a:p>
          <a:p>
            <a:pPr marL="0" indent="0" algn="just">
              <a:lnSpc>
                <a:spcPct val="110000"/>
              </a:lnSpc>
              <a:spcBef>
                <a:spcPts val="0"/>
              </a:spcBef>
              <a:buNone/>
            </a:pPr>
            <a:endParaRPr lang="fr-FR" sz="1200" i="1" dirty="0" smtClean="0">
              <a:solidFill>
                <a:schemeClr val="tx1"/>
              </a:solidFill>
            </a:endParaRPr>
          </a:p>
          <a:p>
            <a:pPr marL="0" indent="0" algn="just">
              <a:lnSpc>
                <a:spcPct val="110000"/>
              </a:lnSpc>
              <a:spcBef>
                <a:spcPts val="0"/>
              </a:spcBef>
              <a:buNone/>
            </a:pPr>
            <a:endParaRPr lang="fr-FR" sz="1200" i="1" dirty="0">
              <a:solidFill>
                <a:schemeClr val="tx1"/>
              </a:solidFill>
            </a:endParaRPr>
          </a:p>
          <a:p>
            <a:pPr marL="0" indent="0" algn="just">
              <a:lnSpc>
                <a:spcPct val="110000"/>
              </a:lnSpc>
              <a:spcBef>
                <a:spcPts val="0"/>
              </a:spcBef>
              <a:buNone/>
            </a:pPr>
            <a:endParaRPr lang="fr-FR" sz="1200" i="1" dirty="0" smtClean="0">
              <a:solidFill>
                <a:schemeClr val="tx1"/>
              </a:solidFill>
            </a:endParaRPr>
          </a:p>
          <a:p>
            <a:pPr marL="0" indent="0" algn="just">
              <a:lnSpc>
                <a:spcPct val="110000"/>
              </a:lnSpc>
              <a:spcBef>
                <a:spcPts val="0"/>
              </a:spcBef>
              <a:buNone/>
            </a:pPr>
            <a:endParaRPr lang="fr-FR" sz="1200" i="1" dirty="0">
              <a:solidFill>
                <a:schemeClr val="tx1"/>
              </a:solidFill>
            </a:endParaRPr>
          </a:p>
          <a:p>
            <a:pPr marL="0" indent="0" algn="just">
              <a:lnSpc>
                <a:spcPct val="110000"/>
              </a:lnSpc>
              <a:spcBef>
                <a:spcPts val="0"/>
              </a:spcBef>
              <a:buNone/>
            </a:pPr>
            <a:endParaRPr lang="fr-FR" sz="1200" i="1" dirty="0" smtClean="0">
              <a:solidFill>
                <a:schemeClr val="tx1"/>
              </a:solidFill>
            </a:endParaRPr>
          </a:p>
          <a:p>
            <a:pPr marL="0" indent="0" algn="just">
              <a:lnSpc>
                <a:spcPct val="110000"/>
              </a:lnSpc>
              <a:spcBef>
                <a:spcPts val="0"/>
              </a:spcBef>
              <a:buNone/>
            </a:pPr>
            <a:endParaRPr lang="fr-FR" sz="1200" i="1" dirty="0">
              <a:solidFill>
                <a:schemeClr val="tx1"/>
              </a:solidFill>
            </a:endParaRPr>
          </a:p>
          <a:p>
            <a:pPr marL="0" indent="0" algn="just">
              <a:lnSpc>
                <a:spcPct val="110000"/>
              </a:lnSpc>
              <a:spcBef>
                <a:spcPts val="0"/>
              </a:spcBef>
              <a:buNone/>
            </a:pPr>
            <a:endParaRPr lang="fr-FR" sz="1200" i="1" dirty="0" smtClean="0">
              <a:solidFill>
                <a:schemeClr val="tx1"/>
              </a:solidFill>
            </a:endParaRPr>
          </a:p>
          <a:p>
            <a:pPr marL="0" indent="0" algn="just">
              <a:lnSpc>
                <a:spcPct val="110000"/>
              </a:lnSpc>
              <a:spcBef>
                <a:spcPts val="0"/>
              </a:spcBef>
              <a:buNone/>
            </a:pPr>
            <a:r>
              <a:rPr lang="fr-FR" sz="1200" i="1" dirty="0" smtClean="0">
                <a:solidFill>
                  <a:schemeClr val="tx1"/>
                </a:solidFill>
              </a:rPr>
              <a:t>Source: http://sante-medecine.commentcamarche.net/faq/3738-sophrologie-definition-et-indications</a:t>
            </a:r>
            <a:endParaRPr lang="fr-FR" sz="1200" i="1" dirty="0">
              <a:solidFill>
                <a:schemeClr val="tx1"/>
              </a:solidFill>
            </a:endParaRPr>
          </a:p>
        </p:txBody>
      </p:sp>
      <p:sp>
        <p:nvSpPr>
          <p:cNvPr id="5" name="Espace réservé du pied de page 4"/>
          <p:cNvSpPr>
            <a:spLocks noGrp="1"/>
          </p:cNvSpPr>
          <p:nvPr>
            <p:ph type="ftr" sz="quarter" idx="11"/>
          </p:nvPr>
        </p:nvSpPr>
        <p:spPr/>
        <p:txBody>
          <a:bodyPr/>
          <a:lstStyle/>
          <a:p>
            <a:r>
              <a:rPr lang="en-US" smtClean="0"/>
              <a:t>MASIAS Margot / STENGER Marine / FLAMBART Charlotte -  L3MV 2014</a:t>
            </a:r>
            <a:endParaRPr lang="en-US" dirty="0"/>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8</a:t>
            </a:fld>
            <a:endParaRPr lang="en-US"/>
          </a:p>
        </p:txBody>
      </p:sp>
      <p:sp>
        <p:nvSpPr>
          <p:cNvPr id="7" name="Titre 1"/>
          <p:cNvSpPr txBox="1">
            <a:spLocks/>
          </p:cNvSpPr>
          <p:nvPr/>
        </p:nvSpPr>
        <p:spPr>
          <a:xfrm>
            <a:off x="541113" y="239706"/>
            <a:ext cx="8209394" cy="93610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t">
            <a:normAutofit fontScale="25000" lnSpcReduction="20000"/>
          </a:bodyPr>
          <a:lstStyle>
            <a:lvl1pPr algn="l" defTabSz="914400" rtl="0" eaLnBrk="1" latinLnBrk="0" hangingPunct="1">
              <a:spcBef>
                <a:spcPct val="0"/>
              </a:spcBef>
              <a:buNone/>
              <a:defRPr sz="3200" b="1" kern="1200">
                <a:solidFill>
                  <a:srgbClr val="E97F02"/>
                </a:solidFill>
                <a:latin typeface="Helvetica" pitchFamily="2" charset="0"/>
                <a:ea typeface="Helvetica" pitchFamily="2" charset="0"/>
                <a:cs typeface="Helvetica" pitchFamily="2"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70000"/>
              </a:lnSpc>
              <a:spcBef>
                <a:spcPts val="0"/>
              </a:spcBef>
            </a:pPr>
            <a:r>
              <a:rPr lang="fr-FR" sz="7400" dirty="0" smtClean="0">
                <a:solidFill>
                  <a:schemeClr val="bg1"/>
                </a:solidFill>
              </a:rPr>
              <a:t>II. BODY &amp; SOUL</a:t>
            </a:r>
          </a:p>
          <a:p>
            <a:pPr algn="ctr">
              <a:lnSpc>
                <a:spcPct val="170000"/>
              </a:lnSpc>
              <a:spcBef>
                <a:spcPts val="0"/>
              </a:spcBef>
            </a:pPr>
            <a:r>
              <a:rPr lang="fr-FR" sz="4900" b="0" i="1" u="sng" dirty="0" smtClean="0">
                <a:solidFill>
                  <a:schemeClr val="bg1"/>
                </a:solidFill>
              </a:rPr>
              <a:t>SOPHROLOGIE</a:t>
            </a:r>
            <a:endParaRPr lang="fr-FR" sz="4300" b="0" i="1" u="sng" dirty="0">
              <a:solidFill>
                <a:schemeClr val="bg1"/>
              </a:solidFill>
            </a:endParaRPr>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47001" y="4395846"/>
            <a:ext cx="2200401" cy="14577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12822" y="4374613"/>
            <a:ext cx="2190630" cy="14577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1113" y="1340768"/>
            <a:ext cx="8209394" cy="4968552"/>
          </a:xfrm>
        </p:spPr>
        <p:txBody>
          <a:bodyPr>
            <a:noAutofit/>
          </a:bodyPr>
          <a:lstStyle/>
          <a:p>
            <a:pPr marL="0" indent="0" algn="just">
              <a:spcBef>
                <a:spcPts val="0"/>
              </a:spcBef>
              <a:buNone/>
            </a:pPr>
            <a:r>
              <a:rPr lang="fr-FR" sz="1400" i="1" dirty="0" smtClean="0">
                <a:solidFill>
                  <a:schemeClr val="tx1"/>
                </a:solidFill>
              </a:rPr>
              <a:t>« la massothérapie englobe un ensemble de techniques de massage ayant pour objectif de favoriser la détente musculaire et nerveuse, la circulation sanguine et l’élimination des toxines. Elle agit au niveau musculaire, ligamentaire et circulatoire. »</a:t>
            </a:r>
          </a:p>
          <a:p>
            <a:pPr marL="0" indent="0" algn="just">
              <a:spcBef>
                <a:spcPts val="0"/>
              </a:spcBef>
            </a:pPr>
            <a:endParaRPr lang="fr-FR" sz="1400" dirty="0" smtClean="0">
              <a:solidFill>
                <a:schemeClr val="tx1"/>
              </a:solidFill>
            </a:endParaRPr>
          </a:p>
          <a:p>
            <a:pPr marL="0" indent="0" algn="just">
              <a:spcBef>
                <a:spcPts val="0"/>
              </a:spcBef>
              <a:buNone/>
            </a:pPr>
            <a:r>
              <a:rPr lang="fr-FR" sz="1400" dirty="0" smtClean="0">
                <a:solidFill>
                  <a:schemeClr val="tx1"/>
                </a:solidFill>
              </a:rPr>
              <a:t>Le massage a pour but de ressentir un bien-être physique. </a:t>
            </a:r>
            <a:r>
              <a:rPr lang="fr-FR" sz="1400" dirty="0">
                <a:solidFill>
                  <a:schemeClr val="tx1"/>
                </a:solidFill>
              </a:rPr>
              <a:t>E</a:t>
            </a:r>
            <a:r>
              <a:rPr lang="fr-FR" sz="1400" dirty="0" smtClean="0">
                <a:solidFill>
                  <a:schemeClr val="tx1"/>
                </a:solidFill>
              </a:rPr>
              <a:t>n effet une personne qui se sentira bien physiquement, impactera  positivement son bien-être mental.</a:t>
            </a:r>
          </a:p>
          <a:p>
            <a:pPr marL="0" indent="0" algn="just">
              <a:spcBef>
                <a:spcPts val="0"/>
              </a:spcBef>
            </a:pPr>
            <a:endParaRPr lang="fr-FR" sz="1400" dirty="0" smtClean="0">
              <a:solidFill>
                <a:schemeClr val="tx1"/>
              </a:solidFill>
            </a:endParaRPr>
          </a:p>
          <a:p>
            <a:pPr marL="0" indent="0" algn="just">
              <a:spcBef>
                <a:spcPts val="0"/>
              </a:spcBef>
              <a:buNone/>
            </a:pPr>
            <a:r>
              <a:rPr lang="fr-FR" sz="1400" dirty="0" smtClean="0">
                <a:solidFill>
                  <a:schemeClr val="tx1"/>
                </a:solidFill>
              </a:rPr>
              <a:t>Le massage assis est une nouvelle tendance dans la massothérapie utilisée dans le monde du travail. Il permet de réduire les différentes tensions et la fatigue des salariés. Cette tendance est un massage qui dure de 6 à 14 minutes ce qui démontre sa facilité de mise en œuvre. Nous comprenons pourquoi les entreprises veulent de plus en plus utiliser cette technique afin de réduire les accidents de travail et créer une cohésion de groupe avec les salariés.</a:t>
            </a:r>
          </a:p>
          <a:p>
            <a:pPr marL="0" indent="0" algn="just">
              <a:spcBef>
                <a:spcPts val="0"/>
              </a:spcBef>
              <a:buNone/>
            </a:pPr>
            <a:endParaRPr lang="fr-FR" sz="1400" dirty="0">
              <a:solidFill>
                <a:schemeClr val="tx1"/>
              </a:solidFill>
            </a:endParaRPr>
          </a:p>
          <a:p>
            <a:pPr marL="0" indent="0" algn="just">
              <a:spcBef>
                <a:spcPts val="0"/>
              </a:spcBef>
              <a:buNone/>
            </a:pPr>
            <a:endParaRPr lang="fr-FR" sz="1400" i="1" dirty="0" smtClean="0">
              <a:solidFill>
                <a:schemeClr val="tx1"/>
              </a:solidFill>
            </a:endParaRPr>
          </a:p>
          <a:p>
            <a:pPr marL="0" indent="0" algn="just">
              <a:spcBef>
                <a:spcPts val="0"/>
              </a:spcBef>
              <a:buNone/>
            </a:pPr>
            <a:endParaRPr lang="fr-FR" sz="1400" i="1" dirty="0">
              <a:solidFill>
                <a:schemeClr val="tx1"/>
              </a:solidFill>
            </a:endParaRPr>
          </a:p>
          <a:p>
            <a:pPr marL="0" indent="0" algn="just">
              <a:spcBef>
                <a:spcPts val="0"/>
              </a:spcBef>
              <a:buNone/>
            </a:pPr>
            <a:endParaRPr lang="fr-FR" sz="1400" i="1" dirty="0" smtClean="0">
              <a:solidFill>
                <a:schemeClr val="tx1"/>
              </a:solidFill>
            </a:endParaRPr>
          </a:p>
          <a:p>
            <a:pPr marL="0" indent="0" algn="just">
              <a:spcBef>
                <a:spcPts val="0"/>
              </a:spcBef>
              <a:buNone/>
            </a:pPr>
            <a:endParaRPr lang="fr-FR" sz="1400" i="1" dirty="0">
              <a:solidFill>
                <a:schemeClr val="tx1"/>
              </a:solidFill>
            </a:endParaRPr>
          </a:p>
          <a:p>
            <a:pPr marL="0" indent="0" algn="just">
              <a:spcBef>
                <a:spcPts val="0"/>
              </a:spcBef>
              <a:buNone/>
            </a:pPr>
            <a:endParaRPr lang="fr-FR" sz="1400" i="1" dirty="0" smtClean="0">
              <a:solidFill>
                <a:schemeClr val="tx1"/>
              </a:solidFill>
            </a:endParaRPr>
          </a:p>
          <a:p>
            <a:pPr marL="0" indent="0" algn="just">
              <a:spcBef>
                <a:spcPts val="0"/>
              </a:spcBef>
              <a:buNone/>
            </a:pPr>
            <a:endParaRPr lang="fr-FR" sz="1400" i="1" dirty="0">
              <a:solidFill>
                <a:schemeClr val="tx1"/>
              </a:solidFill>
            </a:endParaRPr>
          </a:p>
          <a:p>
            <a:pPr marL="0" indent="0" algn="just">
              <a:spcBef>
                <a:spcPts val="0"/>
              </a:spcBef>
              <a:buNone/>
            </a:pPr>
            <a:endParaRPr lang="fr-FR" sz="1400" i="1" dirty="0" smtClean="0">
              <a:solidFill>
                <a:schemeClr val="tx1"/>
              </a:solidFill>
            </a:endParaRPr>
          </a:p>
          <a:p>
            <a:pPr marL="0" indent="0" algn="just">
              <a:spcBef>
                <a:spcPts val="0"/>
              </a:spcBef>
              <a:buNone/>
            </a:pPr>
            <a:endParaRPr lang="fr-FR" sz="1400" i="1" dirty="0">
              <a:solidFill>
                <a:schemeClr val="tx1"/>
              </a:solidFill>
            </a:endParaRPr>
          </a:p>
          <a:p>
            <a:pPr marL="0" indent="0" algn="just">
              <a:spcBef>
                <a:spcPts val="0"/>
              </a:spcBef>
              <a:buNone/>
            </a:pPr>
            <a:endParaRPr lang="fr-FR" sz="1400" i="1" dirty="0" smtClean="0">
              <a:solidFill>
                <a:schemeClr val="tx1"/>
              </a:solidFill>
            </a:endParaRPr>
          </a:p>
          <a:p>
            <a:pPr marL="0" indent="0" algn="just">
              <a:spcBef>
                <a:spcPts val="0"/>
              </a:spcBef>
              <a:buNone/>
            </a:pPr>
            <a:r>
              <a:rPr lang="fr-FR" sz="1100" i="1" dirty="0" smtClean="0">
                <a:solidFill>
                  <a:schemeClr val="tx1"/>
                </a:solidFill>
              </a:rPr>
              <a:t>Source: http://fr.wikipedia.org/wiki/Massoth%C3%A9rapie</a:t>
            </a:r>
            <a:endParaRPr lang="fr-FR" sz="1100" i="1" dirty="0">
              <a:solidFill>
                <a:schemeClr val="tx1"/>
              </a:solidFill>
            </a:endParaRPr>
          </a:p>
        </p:txBody>
      </p:sp>
      <p:sp>
        <p:nvSpPr>
          <p:cNvPr id="5" name="Espace réservé du pied de page 4"/>
          <p:cNvSpPr>
            <a:spLocks noGrp="1"/>
          </p:cNvSpPr>
          <p:nvPr>
            <p:ph type="ftr" sz="quarter" idx="11"/>
          </p:nvPr>
        </p:nvSpPr>
        <p:spPr/>
        <p:txBody>
          <a:bodyPr/>
          <a:lstStyle/>
          <a:p>
            <a:r>
              <a:rPr lang="en-US" smtClean="0"/>
              <a:t>MASIAS Margot / STENGER Marine / FLAMBART Charlotte -  L3MV 2014</a:t>
            </a:r>
            <a:endParaRPr lang="en-US" dirty="0"/>
          </a:p>
        </p:txBody>
      </p:sp>
      <p:sp>
        <p:nvSpPr>
          <p:cNvPr id="6" name="Espace réservé du numéro de diapositive 5"/>
          <p:cNvSpPr>
            <a:spLocks noGrp="1"/>
          </p:cNvSpPr>
          <p:nvPr>
            <p:ph type="sldNum" sz="quarter" idx="12"/>
          </p:nvPr>
        </p:nvSpPr>
        <p:spPr/>
        <p:txBody>
          <a:bodyPr/>
          <a:lstStyle/>
          <a:p>
            <a:fld id="{09337C73-6FA9-45D2-9AFC-0B7166467F7F}" type="slidenum">
              <a:rPr lang="en-US" smtClean="0"/>
              <a:pPr/>
              <a:t>9</a:t>
            </a:fld>
            <a:endParaRPr lang="en-US"/>
          </a:p>
        </p:txBody>
      </p:sp>
      <p:sp>
        <p:nvSpPr>
          <p:cNvPr id="7" name="Titre 1"/>
          <p:cNvSpPr txBox="1">
            <a:spLocks/>
          </p:cNvSpPr>
          <p:nvPr/>
        </p:nvSpPr>
        <p:spPr>
          <a:xfrm>
            <a:off x="541113" y="239706"/>
            <a:ext cx="8209394" cy="93610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t">
            <a:normAutofit fontScale="25000" lnSpcReduction="20000"/>
          </a:bodyPr>
          <a:lstStyle>
            <a:lvl1pPr algn="l" defTabSz="914400" rtl="0" eaLnBrk="1" latinLnBrk="0" hangingPunct="1">
              <a:spcBef>
                <a:spcPct val="0"/>
              </a:spcBef>
              <a:buNone/>
              <a:defRPr sz="3200" b="1" kern="1200">
                <a:solidFill>
                  <a:srgbClr val="E97F02"/>
                </a:solidFill>
                <a:latin typeface="Helvetica" pitchFamily="2" charset="0"/>
                <a:ea typeface="Helvetica" pitchFamily="2" charset="0"/>
                <a:cs typeface="Helvetica" pitchFamily="2"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70000"/>
              </a:lnSpc>
              <a:spcBef>
                <a:spcPts val="0"/>
              </a:spcBef>
            </a:pPr>
            <a:r>
              <a:rPr lang="fr-FR" sz="7400" dirty="0" smtClean="0">
                <a:solidFill>
                  <a:schemeClr val="bg1"/>
                </a:solidFill>
              </a:rPr>
              <a:t>II. BODY &amp; SOUL</a:t>
            </a:r>
          </a:p>
          <a:p>
            <a:pPr algn="ctr">
              <a:lnSpc>
                <a:spcPct val="170000"/>
              </a:lnSpc>
              <a:spcBef>
                <a:spcPts val="0"/>
              </a:spcBef>
            </a:pPr>
            <a:r>
              <a:rPr lang="fr-FR" sz="4900" b="0" i="1" u="sng" dirty="0" smtClean="0">
                <a:solidFill>
                  <a:schemeClr val="bg1"/>
                </a:solidFill>
              </a:rPr>
              <a:t>MASSOTHERAPIE</a:t>
            </a:r>
            <a:endParaRPr lang="fr-FR" sz="4300" b="0" i="1" u="sng" dirty="0">
              <a:solidFill>
                <a:schemeClr val="bg1"/>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479540" y="4113969"/>
            <a:ext cx="2581275" cy="1771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619672" y="4077072"/>
            <a:ext cx="2619375" cy="174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2526</TotalTime>
  <Words>1862</Words>
  <Application>Microsoft Macintosh PowerPoint</Application>
  <PresentationFormat>Présentation à l'écran (4:3)</PresentationFormat>
  <Paragraphs>283</Paragraphs>
  <Slides>20</Slides>
  <Notes>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DOSSIER 1:  TENDANCES MARKETING Plaisir – variété des sens/body&amp;soul/sensoriel/expérientiel</vt:lpstr>
      <vt:lpstr>Présentation PowerPoint</vt:lpstr>
      <vt:lpstr>Présentation PowerPoint</vt:lpstr>
      <vt:lpstr>Présentation PowerPoint</vt:lpstr>
      <vt:lpstr>Présentation PowerPoint</vt:lpstr>
      <vt:lpstr>Présentation PowerPoint</vt:lpstr>
      <vt:lpstr>II. Body&amp;Soul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 Clean wavy (orange)</dc:title>
  <dc:creator>showeet.com</dc:creator>
  <cp:lastModifiedBy>Guillaume Lett</cp:lastModifiedBy>
  <cp:revision>112</cp:revision>
  <dcterms:created xsi:type="dcterms:W3CDTF">2012-01-16T12:17:13Z</dcterms:created>
  <dcterms:modified xsi:type="dcterms:W3CDTF">2014-06-01T18:30:30Z</dcterms:modified>
  <cp:category>Templates</cp:category>
</cp:coreProperties>
</file>