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0" r:id="rId4"/>
    <p:sldId id="274" r:id="rId5"/>
    <p:sldId id="263" r:id="rId6"/>
    <p:sldId id="272" r:id="rId7"/>
    <p:sldId id="262" r:id="rId8"/>
    <p:sldId id="258" r:id="rId9"/>
    <p:sldId id="259" r:id="rId10"/>
    <p:sldId id="276" r:id="rId11"/>
    <p:sldId id="275"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C" initials="A" lastIdx="3" clrIdx="0">
    <p:extLst>
      <p:ext uri="{19B8F6BF-5375-455C-9EA6-DF929625EA0E}">
        <p15:presenceInfo xmlns="" xmlns:p15="http://schemas.microsoft.com/office/powerpoint/2012/main" userId="AD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5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557D2-C616-6741-BA40-C8A9AC75CEDA}"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fr-FR"/>
        </a:p>
      </dgm:t>
    </dgm:pt>
    <dgm:pt modelId="{A329791F-D98B-D04F-AC45-AD644E45F6E5}">
      <dgm:prSet phldrT="[Texte]"/>
      <dgm:spPr/>
      <dgm:t>
        <a:bodyPr/>
        <a:lstStyle/>
        <a:p>
          <a:r>
            <a:rPr lang="fr-FR"/>
            <a:t>Do It Yourself</a:t>
          </a:r>
        </a:p>
      </dgm:t>
    </dgm:pt>
    <dgm:pt modelId="{1CECD7D7-AECC-104C-8DE7-4090B3083E8D}" type="parTrans" cxnId="{97B87E3F-B93B-6645-BBC8-104F107802B1}">
      <dgm:prSet/>
      <dgm:spPr/>
      <dgm:t>
        <a:bodyPr/>
        <a:lstStyle/>
        <a:p>
          <a:endParaRPr lang="fr-FR"/>
        </a:p>
      </dgm:t>
    </dgm:pt>
    <dgm:pt modelId="{31C818DB-0506-9140-9C9B-8E8FF61F2999}" type="sibTrans" cxnId="{97B87E3F-B93B-6645-BBC8-104F107802B1}">
      <dgm:prSet/>
      <dgm:spPr/>
      <dgm:t>
        <a:bodyPr/>
        <a:lstStyle/>
        <a:p>
          <a:endParaRPr lang="fr-FR"/>
        </a:p>
      </dgm:t>
    </dgm:pt>
    <dgm:pt modelId="{8BA3771A-A1B3-C249-9CF5-134941CB9852}">
      <dgm:prSet phldrT="[Texte]"/>
      <dgm:spPr/>
      <dgm:t>
        <a:bodyPr/>
        <a:lstStyle/>
        <a:p>
          <a:r>
            <a:rPr lang="fr-FR"/>
            <a:t>Entreprise</a:t>
          </a:r>
        </a:p>
      </dgm:t>
    </dgm:pt>
    <dgm:pt modelId="{19DC520D-C04E-264A-92BC-A94FD33CF344}" type="parTrans" cxnId="{F1E027D2-634D-FC4F-8A60-200ACEC813AD}">
      <dgm:prSet/>
      <dgm:spPr/>
      <dgm:t>
        <a:bodyPr/>
        <a:lstStyle/>
        <a:p>
          <a:endParaRPr lang="fr-FR"/>
        </a:p>
      </dgm:t>
    </dgm:pt>
    <dgm:pt modelId="{56EC522A-424D-274C-B548-F8C73B00717D}" type="sibTrans" cxnId="{F1E027D2-634D-FC4F-8A60-200ACEC813AD}">
      <dgm:prSet/>
      <dgm:spPr/>
      <dgm:t>
        <a:bodyPr/>
        <a:lstStyle/>
        <a:p>
          <a:endParaRPr lang="fr-FR"/>
        </a:p>
      </dgm:t>
    </dgm:pt>
    <dgm:pt modelId="{371E26BC-16BE-A948-AF9B-FC154F95AFD3}">
      <dgm:prSet phldrT="[Texte]"/>
      <dgm:spPr/>
      <dgm:t>
        <a:bodyPr/>
        <a:lstStyle/>
        <a:p>
          <a:r>
            <a:rPr lang="fr-FR"/>
            <a:t>Economie financière</a:t>
          </a:r>
        </a:p>
      </dgm:t>
    </dgm:pt>
    <dgm:pt modelId="{16E2621B-74AE-2E41-8D3D-F2680AB8608D}" type="parTrans" cxnId="{0DFF4A7C-D42B-1341-BAA2-42AF90E4B7E7}">
      <dgm:prSet/>
      <dgm:spPr/>
      <dgm:t>
        <a:bodyPr/>
        <a:lstStyle/>
        <a:p>
          <a:endParaRPr lang="fr-FR"/>
        </a:p>
      </dgm:t>
    </dgm:pt>
    <dgm:pt modelId="{34A10E51-5898-DD4F-B61E-A0ACA4A4C298}" type="sibTrans" cxnId="{0DFF4A7C-D42B-1341-BAA2-42AF90E4B7E7}">
      <dgm:prSet/>
      <dgm:spPr/>
      <dgm:t>
        <a:bodyPr/>
        <a:lstStyle/>
        <a:p>
          <a:endParaRPr lang="fr-FR"/>
        </a:p>
      </dgm:t>
    </dgm:pt>
    <dgm:pt modelId="{17A36ED0-20DA-2F42-BEB5-8A01B985BD0A}">
      <dgm:prSet phldrT="[Texte]"/>
      <dgm:spPr/>
      <dgm:t>
        <a:bodyPr/>
        <a:lstStyle/>
        <a:p>
          <a:r>
            <a:rPr lang="fr-FR"/>
            <a:t>Introduction du conso dans le process de production</a:t>
          </a:r>
        </a:p>
      </dgm:t>
    </dgm:pt>
    <dgm:pt modelId="{1AECE992-6FAD-C440-A823-BF666A73F7B3}" type="parTrans" cxnId="{FB06936D-BBAE-DE4B-BE1D-3E7D89B11831}">
      <dgm:prSet/>
      <dgm:spPr/>
      <dgm:t>
        <a:bodyPr/>
        <a:lstStyle/>
        <a:p>
          <a:endParaRPr lang="fr-FR"/>
        </a:p>
      </dgm:t>
    </dgm:pt>
    <dgm:pt modelId="{CD0AFFD2-8CB3-F641-B475-534292AB844F}" type="sibTrans" cxnId="{FB06936D-BBAE-DE4B-BE1D-3E7D89B11831}">
      <dgm:prSet/>
      <dgm:spPr/>
      <dgm:t>
        <a:bodyPr/>
        <a:lstStyle/>
        <a:p>
          <a:endParaRPr lang="fr-FR"/>
        </a:p>
      </dgm:t>
    </dgm:pt>
    <dgm:pt modelId="{97FFD421-4482-CE46-BF7A-B3B3B6FFEBB3}">
      <dgm:prSet phldrT="[Texte]"/>
      <dgm:spPr/>
      <dgm:t>
        <a:bodyPr/>
        <a:lstStyle/>
        <a:p>
          <a:r>
            <a:rPr lang="fr-FR" dirty="0"/>
            <a:t>Client</a:t>
          </a:r>
        </a:p>
      </dgm:t>
    </dgm:pt>
    <dgm:pt modelId="{A9840414-0247-8A45-9A61-F35D25ADEAA0}" type="parTrans" cxnId="{A98ECE7B-576D-7B40-8129-E5FBCCBF7CB2}">
      <dgm:prSet/>
      <dgm:spPr/>
      <dgm:t>
        <a:bodyPr/>
        <a:lstStyle/>
        <a:p>
          <a:endParaRPr lang="fr-FR"/>
        </a:p>
      </dgm:t>
    </dgm:pt>
    <dgm:pt modelId="{94E0979E-31E9-CA4F-8539-7201745ECCDB}" type="sibTrans" cxnId="{A98ECE7B-576D-7B40-8129-E5FBCCBF7CB2}">
      <dgm:prSet/>
      <dgm:spPr/>
      <dgm:t>
        <a:bodyPr/>
        <a:lstStyle/>
        <a:p>
          <a:endParaRPr lang="fr-FR"/>
        </a:p>
      </dgm:t>
    </dgm:pt>
    <dgm:pt modelId="{D00674EB-4620-C442-802B-1E31E75C2FC7}">
      <dgm:prSet phldrT="[Texte]"/>
      <dgm:spPr/>
      <dgm:t>
        <a:bodyPr/>
        <a:lstStyle/>
        <a:p>
          <a:r>
            <a:rPr lang="fr-FR"/>
            <a:t>Personnalisation</a:t>
          </a:r>
        </a:p>
      </dgm:t>
    </dgm:pt>
    <dgm:pt modelId="{481677B0-F362-A444-B20E-033D56BF53A7}" type="parTrans" cxnId="{07B99A4E-3961-B745-B5BC-092F5AACE2FB}">
      <dgm:prSet/>
      <dgm:spPr/>
      <dgm:t>
        <a:bodyPr/>
        <a:lstStyle/>
        <a:p>
          <a:endParaRPr lang="fr-FR"/>
        </a:p>
      </dgm:t>
    </dgm:pt>
    <dgm:pt modelId="{7A922046-49B7-E74E-A2B7-5C4461B4BF87}" type="sibTrans" cxnId="{07B99A4E-3961-B745-B5BC-092F5AACE2FB}">
      <dgm:prSet/>
      <dgm:spPr/>
      <dgm:t>
        <a:bodyPr/>
        <a:lstStyle/>
        <a:p>
          <a:endParaRPr lang="fr-FR"/>
        </a:p>
      </dgm:t>
    </dgm:pt>
    <dgm:pt modelId="{44B6B9DE-34E4-B347-A9C5-0C62075F540F}">
      <dgm:prSet phldrT="[Texte]"/>
      <dgm:spPr/>
      <dgm:t>
        <a:bodyPr/>
        <a:lstStyle/>
        <a:p>
          <a:r>
            <a:rPr lang="fr-FR" dirty="0"/>
            <a:t>Fierté de la </a:t>
          </a:r>
          <a:r>
            <a:rPr lang="fr-FR" dirty="0" smtClean="0"/>
            <a:t>construction</a:t>
          </a:r>
          <a:endParaRPr lang="fr-FR" dirty="0"/>
        </a:p>
      </dgm:t>
    </dgm:pt>
    <dgm:pt modelId="{9744A14A-2BED-ED49-B8A3-D11B5E96A80D}" type="parTrans" cxnId="{0714D166-548A-3D48-B09D-6363FC218ED9}">
      <dgm:prSet/>
      <dgm:spPr/>
      <dgm:t>
        <a:bodyPr/>
        <a:lstStyle/>
        <a:p>
          <a:endParaRPr lang="fr-FR"/>
        </a:p>
      </dgm:t>
    </dgm:pt>
    <dgm:pt modelId="{681A46B7-4CE4-014D-9B0C-E33151210E60}" type="sibTrans" cxnId="{0714D166-548A-3D48-B09D-6363FC218ED9}">
      <dgm:prSet/>
      <dgm:spPr/>
      <dgm:t>
        <a:bodyPr/>
        <a:lstStyle/>
        <a:p>
          <a:endParaRPr lang="fr-FR"/>
        </a:p>
      </dgm:t>
    </dgm:pt>
    <dgm:pt modelId="{ED202D6A-89E3-1249-B26C-BBD9B19E6373}">
      <dgm:prSet phldrT="[Texte]"/>
      <dgm:spPr/>
      <dgm:t>
        <a:bodyPr/>
        <a:lstStyle/>
        <a:p>
          <a:r>
            <a:rPr lang="fr-FR"/>
            <a:t>Economie</a:t>
          </a:r>
        </a:p>
      </dgm:t>
    </dgm:pt>
    <dgm:pt modelId="{FEC20994-65B9-3143-ADD6-653B01A217FE}" type="parTrans" cxnId="{D7046E60-384A-5146-9835-2081C126A0B6}">
      <dgm:prSet/>
      <dgm:spPr/>
      <dgm:t>
        <a:bodyPr/>
        <a:lstStyle/>
        <a:p>
          <a:endParaRPr lang="fr-FR"/>
        </a:p>
      </dgm:t>
    </dgm:pt>
    <dgm:pt modelId="{083A8468-7D63-D04D-A76B-E76A883574B6}" type="sibTrans" cxnId="{D7046E60-384A-5146-9835-2081C126A0B6}">
      <dgm:prSet/>
      <dgm:spPr/>
      <dgm:t>
        <a:bodyPr/>
        <a:lstStyle/>
        <a:p>
          <a:endParaRPr lang="fr-FR"/>
        </a:p>
      </dgm:t>
    </dgm:pt>
    <dgm:pt modelId="{EB3B9B11-D364-814B-8559-AF7262578901}">
      <dgm:prSet phldrT="[Texte]"/>
      <dgm:spPr/>
      <dgm:t>
        <a:bodyPr/>
        <a:lstStyle/>
        <a:p>
          <a:r>
            <a:rPr lang="fr-FR"/>
            <a:t>Baisse de la masse salariale</a:t>
          </a:r>
        </a:p>
      </dgm:t>
    </dgm:pt>
    <dgm:pt modelId="{938C34C0-1A01-224B-B69B-54A6695222C9}" type="parTrans" cxnId="{5DF013CB-2B73-444F-B54B-F99F2E3ED490}">
      <dgm:prSet/>
      <dgm:spPr/>
      <dgm:t>
        <a:bodyPr/>
        <a:lstStyle/>
        <a:p>
          <a:endParaRPr lang="fr-FR"/>
        </a:p>
      </dgm:t>
    </dgm:pt>
    <dgm:pt modelId="{8C6EC40B-13C9-AB4F-9255-40E73F0A6CF5}" type="sibTrans" cxnId="{5DF013CB-2B73-444F-B54B-F99F2E3ED490}">
      <dgm:prSet/>
      <dgm:spPr/>
      <dgm:t>
        <a:bodyPr/>
        <a:lstStyle/>
        <a:p>
          <a:endParaRPr lang="fr-FR"/>
        </a:p>
      </dgm:t>
    </dgm:pt>
    <dgm:pt modelId="{DEB77918-5A34-E640-873A-A0BFCBE05C6E}">
      <dgm:prSet phldrT="[Texte]"/>
      <dgm:spPr/>
      <dgm:t>
        <a:bodyPr/>
        <a:lstStyle/>
        <a:p>
          <a:r>
            <a:rPr lang="fr-FR" dirty="0" smtClean="0"/>
            <a:t>Meilleure </a:t>
          </a:r>
          <a:r>
            <a:rPr lang="fr-FR" dirty="0"/>
            <a:t>connaissance des composants du produit</a:t>
          </a:r>
        </a:p>
      </dgm:t>
    </dgm:pt>
    <dgm:pt modelId="{6D85C57C-A292-894D-B050-365CB01F38B4}" type="parTrans" cxnId="{3620AF56-BEEC-D547-885C-C08771080A8A}">
      <dgm:prSet/>
      <dgm:spPr/>
      <dgm:t>
        <a:bodyPr/>
        <a:lstStyle/>
        <a:p>
          <a:endParaRPr lang="fr-FR"/>
        </a:p>
      </dgm:t>
    </dgm:pt>
    <dgm:pt modelId="{3886B31E-80FB-2943-B95D-27CFE9D1736C}" type="sibTrans" cxnId="{3620AF56-BEEC-D547-885C-C08771080A8A}">
      <dgm:prSet/>
      <dgm:spPr/>
      <dgm:t>
        <a:bodyPr/>
        <a:lstStyle/>
        <a:p>
          <a:endParaRPr lang="fr-FR"/>
        </a:p>
      </dgm:t>
    </dgm:pt>
    <dgm:pt modelId="{11FB6C07-C190-094A-91BE-17B3A32AD390}">
      <dgm:prSet phldrT="[Texte]"/>
      <dgm:spPr/>
      <dgm:t>
        <a:bodyPr/>
        <a:lstStyle/>
        <a:p>
          <a:r>
            <a:rPr lang="fr-FR"/>
            <a:t>Apprendre et avoir de nouvelles compétences</a:t>
          </a:r>
        </a:p>
      </dgm:t>
    </dgm:pt>
    <dgm:pt modelId="{00CF43B8-470B-AC4E-8C45-C2665E4F4670}" type="parTrans" cxnId="{C01AE743-A70E-E041-B163-F7A55C40256D}">
      <dgm:prSet/>
      <dgm:spPr/>
      <dgm:t>
        <a:bodyPr/>
        <a:lstStyle/>
        <a:p>
          <a:endParaRPr lang="fr-FR"/>
        </a:p>
      </dgm:t>
    </dgm:pt>
    <dgm:pt modelId="{A2BAD304-2DAE-B443-816A-62DF4B35F491}" type="sibTrans" cxnId="{C01AE743-A70E-E041-B163-F7A55C40256D}">
      <dgm:prSet/>
      <dgm:spPr/>
      <dgm:t>
        <a:bodyPr/>
        <a:lstStyle/>
        <a:p>
          <a:endParaRPr lang="fr-FR"/>
        </a:p>
      </dgm:t>
    </dgm:pt>
    <dgm:pt modelId="{85F0C55A-E998-3349-9411-FEF028AE0342}">
      <dgm:prSet phldrT="[Texte]"/>
      <dgm:spPr/>
      <dgm:t>
        <a:bodyPr/>
        <a:lstStyle/>
        <a:p>
          <a:r>
            <a:rPr lang="fr-FR"/>
            <a:t>Un produit qui satisfait à 100% le client</a:t>
          </a:r>
        </a:p>
      </dgm:t>
    </dgm:pt>
    <dgm:pt modelId="{F6821E71-2C81-8942-BAC9-D05B1669C7FB}" type="parTrans" cxnId="{62F913EF-D4DF-C94D-AC3D-634C2775E821}">
      <dgm:prSet/>
      <dgm:spPr/>
      <dgm:t>
        <a:bodyPr/>
        <a:lstStyle/>
        <a:p>
          <a:endParaRPr lang="fr-FR"/>
        </a:p>
      </dgm:t>
    </dgm:pt>
    <dgm:pt modelId="{457B94EF-194A-BD40-9938-D97BA288895C}" type="sibTrans" cxnId="{62F913EF-D4DF-C94D-AC3D-634C2775E821}">
      <dgm:prSet/>
      <dgm:spPr/>
      <dgm:t>
        <a:bodyPr/>
        <a:lstStyle/>
        <a:p>
          <a:endParaRPr lang="fr-FR"/>
        </a:p>
      </dgm:t>
    </dgm:pt>
    <dgm:pt modelId="{8868ECA7-1611-6047-9F24-47D5526DA695}">
      <dgm:prSet phldrT="[Texte]"/>
      <dgm:spPr/>
      <dgm:t>
        <a:bodyPr/>
        <a:lstStyle/>
        <a:p>
          <a:r>
            <a:rPr lang="fr-FR" dirty="0"/>
            <a:t>Domination par les </a:t>
          </a:r>
          <a:r>
            <a:rPr lang="fr-FR" dirty="0" smtClean="0"/>
            <a:t>coûts</a:t>
          </a:r>
          <a:endParaRPr lang="fr-FR" dirty="0"/>
        </a:p>
      </dgm:t>
    </dgm:pt>
    <dgm:pt modelId="{D1F2BE21-7485-764E-A204-034A114859B0}" type="parTrans" cxnId="{479F31F3-8D53-F642-B446-AFD303B6BBEB}">
      <dgm:prSet/>
      <dgm:spPr/>
      <dgm:t>
        <a:bodyPr/>
        <a:lstStyle/>
        <a:p>
          <a:endParaRPr lang="fr-FR"/>
        </a:p>
      </dgm:t>
    </dgm:pt>
    <dgm:pt modelId="{9A79B516-5B4B-144B-88D6-FE2E70B5A7BA}" type="sibTrans" cxnId="{479F31F3-8D53-F642-B446-AFD303B6BBEB}">
      <dgm:prSet/>
      <dgm:spPr/>
      <dgm:t>
        <a:bodyPr/>
        <a:lstStyle/>
        <a:p>
          <a:endParaRPr lang="fr-FR"/>
        </a:p>
      </dgm:t>
    </dgm:pt>
    <dgm:pt modelId="{5B1AEF4F-A6B7-4D45-ADB8-D268F8894772}">
      <dgm:prSet phldrT="[Texte]"/>
      <dgm:spPr/>
      <dgm:t>
        <a:bodyPr/>
        <a:lstStyle/>
        <a:p>
          <a:r>
            <a:rPr lang="fr-FR" dirty="0"/>
            <a:t>Du sur mesure</a:t>
          </a:r>
        </a:p>
      </dgm:t>
    </dgm:pt>
    <dgm:pt modelId="{3355BE13-DA84-EA42-86C1-053E76501D96}" type="parTrans" cxnId="{0D8CBCFB-B1AD-6449-A21F-22E68EB8A0FF}">
      <dgm:prSet/>
      <dgm:spPr/>
      <dgm:t>
        <a:bodyPr/>
        <a:lstStyle/>
        <a:p>
          <a:endParaRPr lang="fr-FR"/>
        </a:p>
      </dgm:t>
    </dgm:pt>
    <dgm:pt modelId="{51184ADA-7C2B-F94A-8472-4D78309F8434}" type="sibTrans" cxnId="{0D8CBCFB-B1AD-6449-A21F-22E68EB8A0FF}">
      <dgm:prSet/>
      <dgm:spPr/>
      <dgm:t>
        <a:bodyPr/>
        <a:lstStyle/>
        <a:p>
          <a:endParaRPr lang="fr-FR"/>
        </a:p>
      </dgm:t>
    </dgm:pt>
    <dgm:pt modelId="{9E7C49BE-1958-9C4A-A930-3D9E26B884B8}">
      <dgm:prSet phldrT="[Texte]"/>
      <dgm:spPr/>
      <dgm:t>
        <a:bodyPr/>
        <a:lstStyle/>
        <a:p>
          <a:r>
            <a:rPr lang="fr-FR" dirty="0" smtClean="0"/>
            <a:t>Liberté </a:t>
          </a:r>
          <a:r>
            <a:rPr lang="fr-FR" dirty="0"/>
            <a:t>législative </a:t>
          </a:r>
          <a:r>
            <a:rPr lang="fr-FR" dirty="0" smtClean="0"/>
            <a:t>supérieure </a:t>
          </a:r>
          <a:r>
            <a:rPr lang="fr-FR" dirty="0"/>
            <a:t>aux entreprises</a:t>
          </a:r>
        </a:p>
      </dgm:t>
    </dgm:pt>
    <dgm:pt modelId="{8C693D6D-61C6-FC4A-B154-01B74910BC7C}" type="parTrans" cxnId="{2A9E15CD-7663-F64E-B74B-63D4598C1457}">
      <dgm:prSet/>
      <dgm:spPr/>
      <dgm:t>
        <a:bodyPr/>
        <a:lstStyle/>
        <a:p>
          <a:endParaRPr lang="fr-FR"/>
        </a:p>
      </dgm:t>
    </dgm:pt>
    <dgm:pt modelId="{8B4E27DB-2471-0E4E-9385-6CC015B1ABBE}" type="sibTrans" cxnId="{2A9E15CD-7663-F64E-B74B-63D4598C1457}">
      <dgm:prSet/>
      <dgm:spPr/>
      <dgm:t>
        <a:bodyPr/>
        <a:lstStyle/>
        <a:p>
          <a:endParaRPr lang="fr-FR"/>
        </a:p>
      </dgm:t>
    </dgm:pt>
    <dgm:pt modelId="{1A735DC1-12C0-9C45-A514-83D89B760051}">
      <dgm:prSet phldrT="[Texte]"/>
      <dgm:spPr/>
      <dgm:t>
        <a:bodyPr/>
        <a:lstStyle/>
        <a:p>
          <a:r>
            <a:rPr lang="fr-FR" dirty="0"/>
            <a:t>Avoir une image dynamique: dans l'air du temps</a:t>
          </a:r>
        </a:p>
      </dgm:t>
    </dgm:pt>
    <dgm:pt modelId="{18186867-34AA-DC45-9BB5-A09E8443886B}" type="parTrans" cxnId="{3B337BA5-253E-FB44-8C1F-7CD55416F127}">
      <dgm:prSet/>
      <dgm:spPr/>
      <dgm:t>
        <a:bodyPr/>
        <a:lstStyle/>
        <a:p>
          <a:endParaRPr lang="fr-FR"/>
        </a:p>
      </dgm:t>
    </dgm:pt>
    <dgm:pt modelId="{71F8662C-70CD-FC4A-98A1-73C9D039567A}" type="sibTrans" cxnId="{3B337BA5-253E-FB44-8C1F-7CD55416F127}">
      <dgm:prSet/>
      <dgm:spPr/>
      <dgm:t>
        <a:bodyPr/>
        <a:lstStyle/>
        <a:p>
          <a:endParaRPr lang="fr-FR"/>
        </a:p>
      </dgm:t>
    </dgm:pt>
    <dgm:pt modelId="{6326ACBE-F6BD-784D-B9E0-F93658C933F3}">
      <dgm:prSet/>
      <dgm:spPr/>
      <dgm:t>
        <a:bodyPr/>
        <a:lstStyle/>
        <a:p>
          <a:r>
            <a:rPr lang="fr-FR" dirty="0" smtClean="0"/>
            <a:t>Permet </a:t>
          </a:r>
          <a:r>
            <a:rPr lang="fr-FR" dirty="0"/>
            <a:t>un avantage </a:t>
          </a:r>
          <a:r>
            <a:rPr lang="fr-FR" dirty="0" smtClean="0"/>
            <a:t>concurrentiel</a:t>
          </a:r>
          <a:endParaRPr lang="fr-FR" dirty="0"/>
        </a:p>
      </dgm:t>
    </dgm:pt>
    <dgm:pt modelId="{37FEADC1-8583-E44F-ADF5-CA02B935F0B2}" type="parTrans" cxnId="{32031A22-F179-264B-8BEA-2E979BBF8524}">
      <dgm:prSet/>
      <dgm:spPr/>
      <dgm:t>
        <a:bodyPr/>
        <a:lstStyle/>
        <a:p>
          <a:endParaRPr lang="fr-FR"/>
        </a:p>
      </dgm:t>
    </dgm:pt>
    <dgm:pt modelId="{425F1E18-7916-634A-9D78-BCB2612A6D55}" type="sibTrans" cxnId="{32031A22-F179-264B-8BEA-2E979BBF8524}">
      <dgm:prSet/>
      <dgm:spPr/>
      <dgm:t>
        <a:bodyPr/>
        <a:lstStyle/>
        <a:p>
          <a:endParaRPr lang="fr-FR"/>
        </a:p>
      </dgm:t>
    </dgm:pt>
    <dgm:pt modelId="{CE0F0BA7-BDCD-EE48-A350-A5B740AEF944}">
      <dgm:prSet phldrT="[Texte]"/>
      <dgm:spPr/>
      <dgm:t>
        <a:bodyPr/>
        <a:lstStyle/>
        <a:p>
          <a:r>
            <a:rPr lang="fr-FR"/>
            <a:t>Stockage en point de vente</a:t>
          </a:r>
        </a:p>
      </dgm:t>
    </dgm:pt>
    <dgm:pt modelId="{256BE0FA-200F-E44E-BEB1-728B6CC96BE4}" type="parTrans" cxnId="{44E6B27E-F8AF-3D44-8FC1-968759FC9687}">
      <dgm:prSet/>
      <dgm:spPr/>
      <dgm:t>
        <a:bodyPr/>
        <a:lstStyle/>
        <a:p>
          <a:endParaRPr lang="fr-FR"/>
        </a:p>
      </dgm:t>
    </dgm:pt>
    <dgm:pt modelId="{25F2174D-3376-6D4B-BD6E-9070559CB853}" type="sibTrans" cxnId="{44E6B27E-F8AF-3D44-8FC1-968759FC9687}">
      <dgm:prSet/>
      <dgm:spPr/>
      <dgm:t>
        <a:bodyPr/>
        <a:lstStyle/>
        <a:p>
          <a:endParaRPr lang="fr-FR"/>
        </a:p>
      </dgm:t>
    </dgm:pt>
    <dgm:pt modelId="{C19732C2-7E2D-E541-B8E4-3DEAC8DA1A4F}">
      <dgm:prSet phldrT="[Texte]"/>
      <dgm:spPr/>
      <dgm:t>
        <a:bodyPr/>
        <a:lstStyle/>
        <a:p>
          <a:r>
            <a:rPr lang="fr-FR" dirty="0" smtClean="0"/>
            <a:t>Créateur et développeur d’entreprises</a:t>
          </a:r>
          <a:endParaRPr lang="fr-FR" dirty="0"/>
        </a:p>
      </dgm:t>
    </dgm:pt>
    <dgm:pt modelId="{CDB2E142-5D3C-2B4A-8FC9-43A683F5248D}" type="parTrans" cxnId="{20C04FFB-3590-C14A-A8DA-EB100A99FF0F}">
      <dgm:prSet/>
      <dgm:spPr/>
      <dgm:t>
        <a:bodyPr/>
        <a:lstStyle/>
        <a:p>
          <a:endParaRPr lang="fr-FR"/>
        </a:p>
      </dgm:t>
    </dgm:pt>
    <dgm:pt modelId="{C843503C-15ED-9F41-BC88-4486307C3002}" type="sibTrans" cxnId="{20C04FFB-3590-C14A-A8DA-EB100A99FF0F}">
      <dgm:prSet/>
      <dgm:spPr/>
      <dgm:t>
        <a:bodyPr/>
        <a:lstStyle/>
        <a:p>
          <a:endParaRPr lang="fr-FR"/>
        </a:p>
      </dgm:t>
    </dgm:pt>
    <dgm:pt modelId="{151BCDC7-5114-BF44-B2E5-968A512B052F}" type="pres">
      <dgm:prSet presAssocID="{7D3557D2-C616-6741-BA40-C8A9AC75CEDA}" presName="hierChild1" presStyleCnt="0">
        <dgm:presLayoutVars>
          <dgm:orgChart val="1"/>
          <dgm:chPref val="1"/>
          <dgm:dir/>
          <dgm:animOne val="branch"/>
          <dgm:animLvl val="lvl"/>
          <dgm:resizeHandles/>
        </dgm:presLayoutVars>
      </dgm:prSet>
      <dgm:spPr/>
      <dgm:t>
        <a:bodyPr/>
        <a:lstStyle/>
        <a:p>
          <a:endParaRPr lang="fr-FR"/>
        </a:p>
      </dgm:t>
    </dgm:pt>
    <dgm:pt modelId="{D2E89BEA-EE92-2C44-8038-8D40C16DC299}" type="pres">
      <dgm:prSet presAssocID="{A329791F-D98B-D04F-AC45-AD644E45F6E5}" presName="hierRoot1" presStyleCnt="0">
        <dgm:presLayoutVars>
          <dgm:hierBranch val="init"/>
        </dgm:presLayoutVars>
      </dgm:prSet>
      <dgm:spPr/>
    </dgm:pt>
    <dgm:pt modelId="{2B06C777-9223-D44F-A3C1-417093B09D30}" type="pres">
      <dgm:prSet presAssocID="{A329791F-D98B-D04F-AC45-AD644E45F6E5}" presName="rootComposite1" presStyleCnt="0"/>
      <dgm:spPr/>
    </dgm:pt>
    <dgm:pt modelId="{DE663CCA-54B7-2E4B-B1BF-9EDFF9EC53C4}" type="pres">
      <dgm:prSet presAssocID="{A329791F-D98B-D04F-AC45-AD644E45F6E5}" presName="rootText1" presStyleLbl="node0" presStyleIdx="0" presStyleCnt="1">
        <dgm:presLayoutVars>
          <dgm:chPref val="3"/>
        </dgm:presLayoutVars>
      </dgm:prSet>
      <dgm:spPr/>
      <dgm:t>
        <a:bodyPr/>
        <a:lstStyle/>
        <a:p>
          <a:endParaRPr lang="fr-FR"/>
        </a:p>
      </dgm:t>
    </dgm:pt>
    <dgm:pt modelId="{AD2A7A92-3B04-4D43-AC80-BED067241FA0}" type="pres">
      <dgm:prSet presAssocID="{A329791F-D98B-D04F-AC45-AD644E45F6E5}" presName="rootConnector1" presStyleLbl="node1" presStyleIdx="0" presStyleCnt="0"/>
      <dgm:spPr/>
      <dgm:t>
        <a:bodyPr/>
        <a:lstStyle/>
        <a:p>
          <a:endParaRPr lang="fr-FR"/>
        </a:p>
      </dgm:t>
    </dgm:pt>
    <dgm:pt modelId="{F9B2E978-C977-4C46-880D-D408C82AC85D}" type="pres">
      <dgm:prSet presAssocID="{A329791F-D98B-D04F-AC45-AD644E45F6E5}" presName="hierChild2" presStyleCnt="0"/>
      <dgm:spPr/>
    </dgm:pt>
    <dgm:pt modelId="{E1D75371-50D3-1E40-B05B-9B1D9EED698B}" type="pres">
      <dgm:prSet presAssocID="{19DC520D-C04E-264A-92BC-A94FD33CF344}" presName="Name64" presStyleLbl="parChTrans1D2" presStyleIdx="0" presStyleCnt="2"/>
      <dgm:spPr/>
      <dgm:t>
        <a:bodyPr/>
        <a:lstStyle/>
        <a:p>
          <a:endParaRPr lang="fr-FR"/>
        </a:p>
      </dgm:t>
    </dgm:pt>
    <dgm:pt modelId="{1CC4CA90-D0A8-D440-A601-496D285313B1}" type="pres">
      <dgm:prSet presAssocID="{8BA3771A-A1B3-C249-9CF5-134941CB9852}" presName="hierRoot2" presStyleCnt="0">
        <dgm:presLayoutVars>
          <dgm:hierBranch val="init"/>
        </dgm:presLayoutVars>
      </dgm:prSet>
      <dgm:spPr/>
    </dgm:pt>
    <dgm:pt modelId="{9B526DEA-0085-774E-A119-00330F592FDF}" type="pres">
      <dgm:prSet presAssocID="{8BA3771A-A1B3-C249-9CF5-134941CB9852}" presName="rootComposite" presStyleCnt="0"/>
      <dgm:spPr/>
    </dgm:pt>
    <dgm:pt modelId="{A6524869-123D-1843-9E9A-49A5FC4A3859}" type="pres">
      <dgm:prSet presAssocID="{8BA3771A-A1B3-C249-9CF5-134941CB9852}" presName="rootText" presStyleLbl="node2" presStyleIdx="0" presStyleCnt="2">
        <dgm:presLayoutVars>
          <dgm:chPref val="3"/>
        </dgm:presLayoutVars>
      </dgm:prSet>
      <dgm:spPr/>
      <dgm:t>
        <a:bodyPr/>
        <a:lstStyle/>
        <a:p>
          <a:endParaRPr lang="fr-FR"/>
        </a:p>
      </dgm:t>
    </dgm:pt>
    <dgm:pt modelId="{683CFBDD-F307-6744-8548-BE724F1D7F99}" type="pres">
      <dgm:prSet presAssocID="{8BA3771A-A1B3-C249-9CF5-134941CB9852}" presName="rootConnector" presStyleLbl="node2" presStyleIdx="0" presStyleCnt="2"/>
      <dgm:spPr/>
      <dgm:t>
        <a:bodyPr/>
        <a:lstStyle/>
        <a:p>
          <a:endParaRPr lang="fr-FR"/>
        </a:p>
      </dgm:t>
    </dgm:pt>
    <dgm:pt modelId="{FD52D7A1-DAE1-2D42-A056-2C61369655D9}" type="pres">
      <dgm:prSet presAssocID="{8BA3771A-A1B3-C249-9CF5-134941CB9852}" presName="hierChild4" presStyleCnt="0"/>
      <dgm:spPr/>
    </dgm:pt>
    <dgm:pt modelId="{6E62C64B-1514-8940-853B-57C77941A259}" type="pres">
      <dgm:prSet presAssocID="{16E2621B-74AE-2E41-8D3D-F2680AB8608D}" presName="Name64" presStyleLbl="parChTrans1D3" presStyleIdx="0" presStyleCnt="12"/>
      <dgm:spPr/>
      <dgm:t>
        <a:bodyPr/>
        <a:lstStyle/>
        <a:p>
          <a:endParaRPr lang="fr-FR"/>
        </a:p>
      </dgm:t>
    </dgm:pt>
    <dgm:pt modelId="{8A1EE21D-500E-834D-9F98-1E48380859D5}" type="pres">
      <dgm:prSet presAssocID="{371E26BC-16BE-A948-AF9B-FC154F95AFD3}" presName="hierRoot2" presStyleCnt="0">
        <dgm:presLayoutVars>
          <dgm:hierBranch val="init"/>
        </dgm:presLayoutVars>
      </dgm:prSet>
      <dgm:spPr/>
    </dgm:pt>
    <dgm:pt modelId="{22F1A068-53E2-E44F-A1CC-D0643DA1C4DC}" type="pres">
      <dgm:prSet presAssocID="{371E26BC-16BE-A948-AF9B-FC154F95AFD3}" presName="rootComposite" presStyleCnt="0"/>
      <dgm:spPr/>
    </dgm:pt>
    <dgm:pt modelId="{C4D7C008-23BB-1943-AA15-59BC900DEE1D}" type="pres">
      <dgm:prSet presAssocID="{371E26BC-16BE-A948-AF9B-FC154F95AFD3}" presName="rootText" presStyleLbl="node3" presStyleIdx="0" presStyleCnt="12">
        <dgm:presLayoutVars>
          <dgm:chPref val="3"/>
        </dgm:presLayoutVars>
      </dgm:prSet>
      <dgm:spPr/>
      <dgm:t>
        <a:bodyPr/>
        <a:lstStyle/>
        <a:p>
          <a:endParaRPr lang="fr-FR"/>
        </a:p>
      </dgm:t>
    </dgm:pt>
    <dgm:pt modelId="{F8A355AA-CB3F-6D40-ABBB-7BB1630F00EE}" type="pres">
      <dgm:prSet presAssocID="{371E26BC-16BE-A948-AF9B-FC154F95AFD3}" presName="rootConnector" presStyleLbl="node3" presStyleIdx="0" presStyleCnt="12"/>
      <dgm:spPr/>
      <dgm:t>
        <a:bodyPr/>
        <a:lstStyle/>
        <a:p>
          <a:endParaRPr lang="fr-FR"/>
        </a:p>
      </dgm:t>
    </dgm:pt>
    <dgm:pt modelId="{0321837C-1E7F-D346-832F-7F95620B3D44}" type="pres">
      <dgm:prSet presAssocID="{371E26BC-16BE-A948-AF9B-FC154F95AFD3}" presName="hierChild4" presStyleCnt="0"/>
      <dgm:spPr/>
    </dgm:pt>
    <dgm:pt modelId="{D1C56F0E-1C1C-3647-95F5-20992416B400}" type="pres">
      <dgm:prSet presAssocID="{938C34C0-1A01-224B-B69B-54A6695222C9}" presName="Name64" presStyleLbl="parChTrans1D4" presStyleIdx="0" presStyleCnt="4"/>
      <dgm:spPr/>
      <dgm:t>
        <a:bodyPr/>
        <a:lstStyle/>
        <a:p>
          <a:endParaRPr lang="fr-FR"/>
        </a:p>
      </dgm:t>
    </dgm:pt>
    <dgm:pt modelId="{DD7FE851-EDAD-9345-B5A2-666E3051A68C}" type="pres">
      <dgm:prSet presAssocID="{EB3B9B11-D364-814B-8559-AF7262578901}" presName="hierRoot2" presStyleCnt="0">
        <dgm:presLayoutVars>
          <dgm:hierBranch val="init"/>
        </dgm:presLayoutVars>
      </dgm:prSet>
      <dgm:spPr/>
    </dgm:pt>
    <dgm:pt modelId="{8A00536B-2FDD-5644-90EF-573702C73BA8}" type="pres">
      <dgm:prSet presAssocID="{EB3B9B11-D364-814B-8559-AF7262578901}" presName="rootComposite" presStyleCnt="0"/>
      <dgm:spPr/>
    </dgm:pt>
    <dgm:pt modelId="{8A4EE93F-F57C-7E43-BA90-74E9F9470824}" type="pres">
      <dgm:prSet presAssocID="{EB3B9B11-D364-814B-8559-AF7262578901}" presName="rootText" presStyleLbl="node4" presStyleIdx="0" presStyleCnt="4">
        <dgm:presLayoutVars>
          <dgm:chPref val="3"/>
        </dgm:presLayoutVars>
      </dgm:prSet>
      <dgm:spPr/>
      <dgm:t>
        <a:bodyPr/>
        <a:lstStyle/>
        <a:p>
          <a:endParaRPr lang="fr-FR"/>
        </a:p>
      </dgm:t>
    </dgm:pt>
    <dgm:pt modelId="{B7A3D7B1-A3A6-1C43-A088-F0CBF7C5F08A}" type="pres">
      <dgm:prSet presAssocID="{EB3B9B11-D364-814B-8559-AF7262578901}" presName="rootConnector" presStyleLbl="node4" presStyleIdx="0" presStyleCnt="4"/>
      <dgm:spPr/>
      <dgm:t>
        <a:bodyPr/>
        <a:lstStyle/>
        <a:p>
          <a:endParaRPr lang="fr-FR"/>
        </a:p>
      </dgm:t>
    </dgm:pt>
    <dgm:pt modelId="{87431C62-08B9-CC45-A47F-A7E8E2B97C07}" type="pres">
      <dgm:prSet presAssocID="{EB3B9B11-D364-814B-8559-AF7262578901}" presName="hierChild4" presStyleCnt="0"/>
      <dgm:spPr/>
    </dgm:pt>
    <dgm:pt modelId="{92F3F3A5-F0DE-A941-A329-B71F33A6BF8A}" type="pres">
      <dgm:prSet presAssocID="{EB3B9B11-D364-814B-8559-AF7262578901}" presName="hierChild5" presStyleCnt="0"/>
      <dgm:spPr/>
    </dgm:pt>
    <dgm:pt modelId="{48C4A8A4-80F6-F047-AC3B-64F734AAD085}" type="pres">
      <dgm:prSet presAssocID="{371E26BC-16BE-A948-AF9B-FC154F95AFD3}" presName="hierChild5" presStyleCnt="0"/>
      <dgm:spPr/>
    </dgm:pt>
    <dgm:pt modelId="{7EDE9A4C-3295-E149-8613-13E10D344E07}" type="pres">
      <dgm:prSet presAssocID="{1AECE992-6FAD-C440-A823-BF666A73F7B3}" presName="Name64" presStyleLbl="parChTrans1D3" presStyleIdx="1" presStyleCnt="12"/>
      <dgm:spPr/>
      <dgm:t>
        <a:bodyPr/>
        <a:lstStyle/>
        <a:p>
          <a:endParaRPr lang="fr-FR"/>
        </a:p>
      </dgm:t>
    </dgm:pt>
    <dgm:pt modelId="{4EA0851E-AB7D-464E-9CE2-034550178C3B}" type="pres">
      <dgm:prSet presAssocID="{17A36ED0-20DA-2F42-BEB5-8A01B985BD0A}" presName="hierRoot2" presStyleCnt="0">
        <dgm:presLayoutVars>
          <dgm:hierBranch val="init"/>
        </dgm:presLayoutVars>
      </dgm:prSet>
      <dgm:spPr/>
    </dgm:pt>
    <dgm:pt modelId="{C0AE10DC-7DDC-0740-B8AB-F382593F3601}" type="pres">
      <dgm:prSet presAssocID="{17A36ED0-20DA-2F42-BEB5-8A01B985BD0A}" presName="rootComposite" presStyleCnt="0"/>
      <dgm:spPr/>
    </dgm:pt>
    <dgm:pt modelId="{B3C3B44F-C15C-974D-881B-8342CB981AB9}" type="pres">
      <dgm:prSet presAssocID="{17A36ED0-20DA-2F42-BEB5-8A01B985BD0A}" presName="rootText" presStyleLbl="node3" presStyleIdx="1" presStyleCnt="12">
        <dgm:presLayoutVars>
          <dgm:chPref val="3"/>
        </dgm:presLayoutVars>
      </dgm:prSet>
      <dgm:spPr/>
      <dgm:t>
        <a:bodyPr/>
        <a:lstStyle/>
        <a:p>
          <a:endParaRPr lang="fr-FR"/>
        </a:p>
      </dgm:t>
    </dgm:pt>
    <dgm:pt modelId="{419AC306-CE31-8049-8D59-91C3BC777417}" type="pres">
      <dgm:prSet presAssocID="{17A36ED0-20DA-2F42-BEB5-8A01B985BD0A}" presName="rootConnector" presStyleLbl="node3" presStyleIdx="1" presStyleCnt="12"/>
      <dgm:spPr/>
      <dgm:t>
        <a:bodyPr/>
        <a:lstStyle/>
        <a:p>
          <a:endParaRPr lang="fr-FR"/>
        </a:p>
      </dgm:t>
    </dgm:pt>
    <dgm:pt modelId="{DD9C8850-6ABA-9643-9A18-6D5F6F7E3310}" type="pres">
      <dgm:prSet presAssocID="{17A36ED0-20DA-2F42-BEB5-8A01B985BD0A}" presName="hierChild4" presStyleCnt="0"/>
      <dgm:spPr/>
    </dgm:pt>
    <dgm:pt modelId="{58EDEA6D-7526-7145-BB03-DAEFD185B5B9}" type="pres">
      <dgm:prSet presAssocID="{17A36ED0-20DA-2F42-BEB5-8A01B985BD0A}" presName="hierChild5" presStyleCnt="0"/>
      <dgm:spPr/>
    </dgm:pt>
    <dgm:pt modelId="{7575AD0C-F457-F84F-AB59-928D61F46945}" type="pres">
      <dgm:prSet presAssocID="{256BE0FA-200F-E44E-BEB1-728B6CC96BE4}" presName="Name64" presStyleLbl="parChTrans1D3" presStyleIdx="2" presStyleCnt="12"/>
      <dgm:spPr/>
      <dgm:t>
        <a:bodyPr/>
        <a:lstStyle/>
        <a:p>
          <a:endParaRPr lang="fr-FR"/>
        </a:p>
      </dgm:t>
    </dgm:pt>
    <dgm:pt modelId="{08EE6BAF-5247-A344-B64A-66D28C89C012}" type="pres">
      <dgm:prSet presAssocID="{CE0F0BA7-BDCD-EE48-A350-A5B740AEF944}" presName="hierRoot2" presStyleCnt="0">
        <dgm:presLayoutVars>
          <dgm:hierBranch val="init"/>
        </dgm:presLayoutVars>
      </dgm:prSet>
      <dgm:spPr/>
    </dgm:pt>
    <dgm:pt modelId="{9D746A79-A84F-EB4F-B693-F14F1F7A4D90}" type="pres">
      <dgm:prSet presAssocID="{CE0F0BA7-BDCD-EE48-A350-A5B740AEF944}" presName="rootComposite" presStyleCnt="0"/>
      <dgm:spPr/>
    </dgm:pt>
    <dgm:pt modelId="{17F598F2-56FA-5A48-B629-8E504AE6E16F}" type="pres">
      <dgm:prSet presAssocID="{CE0F0BA7-BDCD-EE48-A350-A5B740AEF944}" presName="rootText" presStyleLbl="node3" presStyleIdx="2" presStyleCnt="12">
        <dgm:presLayoutVars>
          <dgm:chPref val="3"/>
        </dgm:presLayoutVars>
      </dgm:prSet>
      <dgm:spPr/>
      <dgm:t>
        <a:bodyPr/>
        <a:lstStyle/>
        <a:p>
          <a:endParaRPr lang="fr-FR"/>
        </a:p>
      </dgm:t>
    </dgm:pt>
    <dgm:pt modelId="{01B974D1-F4AE-C844-819E-78124073A81B}" type="pres">
      <dgm:prSet presAssocID="{CE0F0BA7-BDCD-EE48-A350-A5B740AEF944}" presName="rootConnector" presStyleLbl="node3" presStyleIdx="2" presStyleCnt="12"/>
      <dgm:spPr/>
      <dgm:t>
        <a:bodyPr/>
        <a:lstStyle/>
        <a:p>
          <a:endParaRPr lang="fr-FR"/>
        </a:p>
      </dgm:t>
    </dgm:pt>
    <dgm:pt modelId="{3BBD723B-4006-6E4C-B71B-A4F5D47301D4}" type="pres">
      <dgm:prSet presAssocID="{CE0F0BA7-BDCD-EE48-A350-A5B740AEF944}" presName="hierChild4" presStyleCnt="0"/>
      <dgm:spPr/>
    </dgm:pt>
    <dgm:pt modelId="{35064C26-BECC-0F41-9D23-9954D4C67E2E}" type="pres">
      <dgm:prSet presAssocID="{CE0F0BA7-BDCD-EE48-A350-A5B740AEF944}" presName="hierChild5" presStyleCnt="0"/>
      <dgm:spPr/>
    </dgm:pt>
    <dgm:pt modelId="{E6D3E8FB-C5E8-7347-BE28-27FDFEFDC836}" type="pres">
      <dgm:prSet presAssocID="{37FEADC1-8583-E44F-ADF5-CA02B935F0B2}" presName="Name64" presStyleLbl="parChTrans1D3" presStyleIdx="3" presStyleCnt="12"/>
      <dgm:spPr/>
      <dgm:t>
        <a:bodyPr/>
        <a:lstStyle/>
        <a:p>
          <a:endParaRPr lang="fr-FR"/>
        </a:p>
      </dgm:t>
    </dgm:pt>
    <dgm:pt modelId="{ABAC7FA3-6CF1-4A49-AF2B-5BB1A6A47833}" type="pres">
      <dgm:prSet presAssocID="{6326ACBE-F6BD-784D-B9E0-F93658C933F3}" presName="hierRoot2" presStyleCnt="0">
        <dgm:presLayoutVars>
          <dgm:hierBranch val="init"/>
        </dgm:presLayoutVars>
      </dgm:prSet>
      <dgm:spPr/>
    </dgm:pt>
    <dgm:pt modelId="{E70ED300-6C11-844B-B47B-29106A16EAD5}" type="pres">
      <dgm:prSet presAssocID="{6326ACBE-F6BD-784D-B9E0-F93658C933F3}" presName="rootComposite" presStyleCnt="0"/>
      <dgm:spPr/>
    </dgm:pt>
    <dgm:pt modelId="{1E166871-E574-8A4B-A79A-62B476F779CA}" type="pres">
      <dgm:prSet presAssocID="{6326ACBE-F6BD-784D-B9E0-F93658C933F3}" presName="rootText" presStyleLbl="node3" presStyleIdx="3" presStyleCnt="12">
        <dgm:presLayoutVars>
          <dgm:chPref val="3"/>
        </dgm:presLayoutVars>
      </dgm:prSet>
      <dgm:spPr/>
      <dgm:t>
        <a:bodyPr/>
        <a:lstStyle/>
        <a:p>
          <a:endParaRPr lang="fr-FR"/>
        </a:p>
      </dgm:t>
    </dgm:pt>
    <dgm:pt modelId="{BBAEA59A-14D2-3344-A045-670D544F500A}" type="pres">
      <dgm:prSet presAssocID="{6326ACBE-F6BD-784D-B9E0-F93658C933F3}" presName="rootConnector" presStyleLbl="node3" presStyleIdx="3" presStyleCnt="12"/>
      <dgm:spPr/>
      <dgm:t>
        <a:bodyPr/>
        <a:lstStyle/>
        <a:p>
          <a:endParaRPr lang="fr-FR"/>
        </a:p>
      </dgm:t>
    </dgm:pt>
    <dgm:pt modelId="{7384E21E-590F-BD4F-B579-6763F423526C}" type="pres">
      <dgm:prSet presAssocID="{6326ACBE-F6BD-784D-B9E0-F93658C933F3}" presName="hierChild4" presStyleCnt="0"/>
      <dgm:spPr/>
    </dgm:pt>
    <dgm:pt modelId="{525C55BF-AB69-7D4F-A392-83E4C6EA7688}" type="pres">
      <dgm:prSet presAssocID="{D1F2BE21-7485-764E-A204-034A114859B0}" presName="Name64" presStyleLbl="parChTrans1D4" presStyleIdx="1" presStyleCnt="4"/>
      <dgm:spPr/>
      <dgm:t>
        <a:bodyPr/>
        <a:lstStyle/>
        <a:p>
          <a:endParaRPr lang="fr-FR"/>
        </a:p>
      </dgm:t>
    </dgm:pt>
    <dgm:pt modelId="{242CBC1F-2638-644C-818F-0FFE057D07FC}" type="pres">
      <dgm:prSet presAssocID="{8868ECA7-1611-6047-9F24-47D5526DA695}" presName="hierRoot2" presStyleCnt="0">
        <dgm:presLayoutVars>
          <dgm:hierBranch val="init"/>
        </dgm:presLayoutVars>
      </dgm:prSet>
      <dgm:spPr/>
    </dgm:pt>
    <dgm:pt modelId="{F1DC5EFB-2FF0-3241-A900-7A85AAB22202}" type="pres">
      <dgm:prSet presAssocID="{8868ECA7-1611-6047-9F24-47D5526DA695}" presName="rootComposite" presStyleCnt="0"/>
      <dgm:spPr/>
    </dgm:pt>
    <dgm:pt modelId="{2C1C778C-B49F-1D40-A457-EC17653389E6}" type="pres">
      <dgm:prSet presAssocID="{8868ECA7-1611-6047-9F24-47D5526DA695}" presName="rootText" presStyleLbl="node4" presStyleIdx="1" presStyleCnt="4">
        <dgm:presLayoutVars>
          <dgm:chPref val="3"/>
        </dgm:presLayoutVars>
      </dgm:prSet>
      <dgm:spPr/>
      <dgm:t>
        <a:bodyPr/>
        <a:lstStyle/>
        <a:p>
          <a:endParaRPr lang="fr-FR"/>
        </a:p>
      </dgm:t>
    </dgm:pt>
    <dgm:pt modelId="{9B80F4A4-6C39-2440-84AD-F94ACAB7D013}" type="pres">
      <dgm:prSet presAssocID="{8868ECA7-1611-6047-9F24-47D5526DA695}" presName="rootConnector" presStyleLbl="node4" presStyleIdx="1" presStyleCnt="4"/>
      <dgm:spPr/>
      <dgm:t>
        <a:bodyPr/>
        <a:lstStyle/>
        <a:p>
          <a:endParaRPr lang="fr-FR"/>
        </a:p>
      </dgm:t>
    </dgm:pt>
    <dgm:pt modelId="{9D18153F-EB49-E141-8031-BD5048478F35}" type="pres">
      <dgm:prSet presAssocID="{8868ECA7-1611-6047-9F24-47D5526DA695}" presName="hierChild4" presStyleCnt="0"/>
      <dgm:spPr/>
    </dgm:pt>
    <dgm:pt modelId="{F14955D9-A3D7-EB41-BA38-D2A8E4BD5B02}" type="pres">
      <dgm:prSet presAssocID="{8868ECA7-1611-6047-9F24-47D5526DA695}" presName="hierChild5" presStyleCnt="0"/>
      <dgm:spPr/>
    </dgm:pt>
    <dgm:pt modelId="{EA9BD835-E2F9-144B-9056-53781CD2EDBD}" type="pres">
      <dgm:prSet presAssocID="{6326ACBE-F6BD-784D-B9E0-F93658C933F3}" presName="hierChild5" presStyleCnt="0"/>
      <dgm:spPr/>
    </dgm:pt>
    <dgm:pt modelId="{F02099AD-EF70-7F42-BB07-42E77D0BDDFC}" type="pres">
      <dgm:prSet presAssocID="{18186867-34AA-DC45-9BB5-A09E8443886B}" presName="Name64" presStyleLbl="parChTrans1D3" presStyleIdx="4" presStyleCnt="12"/>
      <dgm:spPr/>
      <dgm:t>
        <a:bodyPr/>
        <a:lstStyle/>
        <a:p>
          <a:endParaRPr lang="fr-FR"/>
        </a:p>
      </dgm:t>
    </dgm:pt>
    <dgm:pt modelId="{77B259C3-CF37-BD48-90C7-E78C98900C86}" type="pres">
      <dgm:prSet presAssocID="{1A735DC1-12C0-9C45-A514-83D89B760051}" presName="hierRoot2" presStyleCnt="0">
        <dgm:presLayoutVars>
          <dgm:hierBranch val="init"/>
        </dgm:presLayoutVars>
      </dgm:prSet>
      <dgm:spPr/>
    </dgm:pt>
    <dgm:pt modelId="{2BC28831-1C3A-D34B-A301-42A68BA2251F}" type="pres">
      <dgm:prSet presAssocID="{1A735DC1-12C0-9C45-A514-83D89B760051}" presName="rootComposite" presStyleCnt="0"/>
      <dgm:spPr/>
    </dgm:pt>
    <dgm:pt modelId="{7806426C-8ED1-684C-BBD5-FE7643A0EC99}" type="pres">
      <dgm:prSet presAssocID="{1A735DC1-12C0-9C45-A514-83D89B760051}" presName="rootText" presStyleLbl="node3" presStyleIdx="4" presStyleCnt="12">
        <dgm:presLayoutVars>
          <dgm:chPref val="3"/>
        </dgm:presLayoutVars>
      </dgm:prSet>
      <dgm:spPr/>
      <dgm:t>
        <a:bodyPr/>
        <a:lstStyle/>
        <a:p>
          <a:endParaRPr lang="fr-FR"/>
        </a:p>
      </dgm:t>
    </dgm:pt>
    <dgm:pt modelId="{C444CB4A-AEA1-EE43-8122-DE3B6D0D502F}" type="pres">
      <dgm:prSet presAssocID="{1A735DC1-12C0-9C45-A514-83D89B760051}" presName="rootConnector" presStyleLbl="node3" presStyleIdx="4" presStyleCnt="12"/>
      <dgm:spPr/>
      <dgm:t>
        <a:bodyPr/>
        <a:lstStyle/>
        <a:p>
          <a:endParaRPr lang="fr-FR"/>
        </a:p>
      </dgm:t>
    </dgm:pt>
    <dgm:pt modelId="{F85AEAAD-0679-8D4D-862D-73FDFA9A1FE3}" type="pres">
      <dgm:prSet presAssocID="{1A735DC1-12C0-9C45-A514-83D89B760051}" presName="hierChild4" presStyleCnt="0"/>
      <dgm:spPr/>
    </dgm:pt>
    <dgm:pt modelId="{626BA6F4-4C25-EE48-A11A-12874A2511E7}" type="pres">
      <dgm:prSet presAssocID="{1A735DC1-12C0-9C45-A514-83D89B760051}" presName="hierChild5" presStyleCnt="0"/>
      <dgm:spPr/>
    </dgm:pt>
    <dgm:pt modelId="{6F55CE20-39FC-E446-B098-8358E18E98C0}" type="pres">
      <dgm:prSet presAssocID="{CDB2E142-5D3C-2B4A-8FC9-43A683F5248D}" presName="Name64" presStyleLbl="parChTrans1D3" presStyleIdx="5" presStyleCnt="12"/>
      <dgm:spPr/>
      <dgm:t>
        <a:bodyPr/>
        <a:lstStyle/>
        <a:p>
          <a:endParaRPr lang="fr-FR"/>
        </a:p>
      </dgm:t>
    </dgm:pt>
    <dgm:pt modelId="{75C9A027-EF08-A042-A2D6-911C5E7379C9}" type="pres">
      <dgm:prSet presAssocID="{C19732C2-7E2D-E541-B8E4-3DEAC8DA1A4F}" presName="hierRoot2" presStyleCnt="0">
        <dgm:presLayoutVars>
          <dgm:hierBranch val="init"/>
        </dgm:presLayoutVars>
      </dgm:prSet>
      <dgm:spPr/>
    </dgm:pt>
    <dgm:pt modelId="{16F92E59-6084-554F-BB5F-1B05F0933264}" type="pres">
      <dgm:prSet presAssocID="{C19732C2-7E2D-E541-B8E4-3DEAC8DA1A4F}" presName="rootComposite" presStyleCnt="0"/>
      <dgm:spPr/>
    </dgm:pt>
    <dgm:pt modelId="{2B454824-BDA3-EC45-94F6-379B254837A1}" type="pres">
      <dgm:prSet presAssocID="{C19732C2-7E2D-E541-B8E4-3DEAC8DA1A4F}" presName="rootText" presStyleLbl="node3" presStyleIdx="5" presStyleCnt="12">
        <dgm:presLayoutVars>
          <dgm:chPref val="3"/>
        </dgm:presLayoutVars>
      </dgm:prSet>
      <dgm:spPr/>
      <dgm:t>
        <a:bodyPr/>
        <a:lstStyle/>
        <a:p>
          <a:endParaRPr lang="fr-FR"/>
        </a:p>
      </dgm:t>
    </dgm:pt>
    <dgm:pt modelId="{D983D324-C431-D44F-982A-D5EAF80387A5}" type="pres">
      <dgm:prSet presAssocID="{C19732C2-7E2D-E541-B8E4-3DEAC8DA1A4F}" presName="rootConnector" presStyleLbl="node3" presStyleIdx="5" presStyleCnt="12"/>
      <dgm:spPr/>
      <dgm:t>
        <a:bodyPr/>
        <a:lstStyle/>
        <a:p>
          <a:endParaRPr lang="fr-FR"/>
        </a:p>
      </dgm:t>
    </dgm:pt>
    <dgm:pt modelId="{6A31F4CE-BAB6-CB4B-AF13-EF1E89B6ED2C}" type="pres">
      <dgm:prSet presAssocID="{C19732C2-7E2D-E541-B8E4-3DEAC8DA1A4F}" presName="hierChild4" presStyleCnt="0"/>
      <dgm:spPr/>
    </dgm:pt>
    <dgm:pt modelId="{A64FD7B3-688F-DF4E-8EE5-BCC8D6E88C93}" type="pres">
      <dgm:prSet presAssocID="{C19732C2-7E2D-E541-B8E4-3DEAC8DA1A4F}" presName="hierChild5" presStyleCnt="0"/>
      <dgm:spPr/>
    </dgm:pt>
    <dgm:pt modelId="{2AF2FDCB-C291-CC4E-A60A-C4451B9480CC}" type="pres">
      <dgm:prSet presAssocID="{8BA3771A-A1B3-C249-9CF5-134941CB9852}" presName="hierChild5" presStyleCnt="0"/>
      <dgm:spPr/>
    </dgm:pt>
    <dgm:pt modelId="{E94F673D-DC4A-B84E-ADDF-497474FC4704}" type="pres">
      <dgm:prSet presAssocID="{A9840414-0247-8A45-9A61-F35D25ADEAA0}" presName="Name64" presStyleLbl="parChTrans1D2" presStyleIdx="1" presStyleCnt="2"/>
      <dgm:spPr/>
      <dgm:t>
        <a:bodyPr/>
        <a:lstStyle/>
        <a:p>
          <a:endParaRPr lang="fr-FR"/>
        </a:p>
      </dgm:t>
    </dgm:pt>
    <dgm:pt modelId="{0088B2F7-BA9F-6344-8810-9C8457076C8D}" type="pres">
      <dgm:prSet presAssocID="{97FFD421-4482-CE46-BF7A-B3B3B6FFEBB3}" presName="hierRoot2" presStyleCnt="0">
        <dgm:presLayoutVars>
          <dgm:hierBranch val="init"/>
        </dgm:presLayoutVars>
      </dgm:prSet>
      <dgm:spPr/>
    </dgm:pt>
    <dgm:pt modelId="{C39C908D-07D4-134F-86A4-595E4FCCA214}" type="pres">
      <dgm:prSet presAssocID="{97FFD421-4482-CE46-BF7A-B3B3B6FFEBB3}" presName="rootComposite" presStyleCnt="0"/>
      <dgm:spPr/>
    </dgm:pt>
    <dgm:pt modelId="{41F8321B-1060-0443-A886-5F072F42616C}" type="pres">
      <dgm:prSet presAssocID="{97FFD421-4482-CE46-BF7A-B3B3B6FFEBB3}" presName="rootText" presStyleLbl="node2" presStyleIdx="1" presStyleCnt="2">
        <dgm:presLayoutVars>
          <dgm:chPref val="3"/>
        </dgm:presLayoutVars>
      </dgm:prSet>
      <dgm:spPr/>
      <dgm:t>
        <a:bodyPr/>
        <a:lstStyle/>
        <a:p>
          <a:endParaRPr lang="fr-FR"/>
        </a:p>
      </dgm:t>
    </dgm:pt>
    <dgm:pt modelId="{D2AF1ED1-F0D8-174B-B9ED-D6C37571064A}" type="pres">
      <dgm:prSet presAssocID="{97FFD421-4482-CE46-BF7A-B3B3B6FFEBB3}" presName="rootConnector" presStyleLbl="node2" presStyleIdx="1" presStyleCnt="2"/>
      <dgm:spPr/>
      <dgm:t>
        <a:bodyPr/>
        <a:lstStyle/>
        <a:p>
          <a:endParaRPr lang="fr-FR"/>
        </a:p>
      </dgm:t>
    </dgm:pt>
    <dgm:pt modelId="{A6ABF9A3-9EA3-1D4E-B3F1-0693217F76D3}" type="pres">
      <dgm:prSet presAssocID="{97FFD421-4482-CE46-BF7A-B3B3B6FFEBB3}" presName="hierChild4" presStyleCnt="0"/>
      <dgm:spPr/>
    </dgm:pt>
    <dgm:pt modelId="{20F982DB-DDE7-FF4B-8821-572F0E99DC2C}" type="pres">
      <dgm:prSet presAssocID="{481677B0-F362-A444-B20E-033D56BF53A7}" presName="Name64" presStyleLbl="parChTrans1D3" presStyleIdx="6" presStyleCnt="12"/>
      <dgm:spPr/>
      <dgm:t>
        <a:bodyPr/>
        <a:lstStyle/>
        <a:p>
          <a:endParaRPr lang="fr-FR"/>
        </a:p>
      </dgm:t>
    </dgm:pt>
    <dgm:pt modelId="{CDE04D7A-426C-FD46-BFC7-25E6316AF81A}" type="pres">
      <dgm:prSet presAssocID="{D00674EB-4620-C442-802B-1E31E75C2FC7}" presName="hierRoot2" presStyleCnt="0">
        <dgm:presLayoutVars>
          <dgm:hierBranch val="init"/>
        </dgm:presLayoutVars>
      </dgm:prSet>
      <dgm:spPr/>
    </dgm:pt>
    <dgm:pt modelId="{A2D268DE-003B-D940-9C78-49FC20F3B5E5}" type="pres">
      <dgm:prSet presAssocID="{D00674EB-4620-C442-802B-1E31E75C2FC7}" presName="rootComposite" presStyleCnt="0"/>
      <dgm:spPr/>
    </dgm:pt>
    <dgm:pt modelId="{D0DCA627-261E-9144-92D2-FEE1EC7BF289}" type="pres">
      <dgm:prSet presAssocID="{D00674EB-4620-C442-802B-1E31E75C2FC7}" presName="rootText" presStyleLbl="node3" presStyleIdx="6" presStyleCnt="12">
        <dgm:presLayoutVars>
          <dgm:chPref val="3"/>
        </dgm:presLayoutVars>
      </dgm:prSet>
      <dgm:spPr/>
      <dgm:t>
        <a:bodyPr/>
        <a:lstStyle/>
        <a:p>
          <a:endParaRPr lang="fr-FR"/>
        </a:p>
      </dgm:t>
    </dgm:pt>
    <dgm:pt modelId="{0860DFAA-EC14-E242-AAC6-563D7402B130}" type="pres">
      <dgm:prSet presAssocID="{D00674EB-4620-C442-802B-1E31E75C2FC7}" presName="rootConnector" presStyleLbl="node3" presStyleIdx="6" presStyleCnt="12"/>
      <dgm:spPr/>
      <dgm:t>
        <a:bodyPr/>
        <a:lstStyle/>
        <a:p>
          <a:endParaRPr lang="fr-FR"/>
        </a:p>
      </dgm:t>
    </dgm:pt>
    <dgm:pt modelId="{2FCC54CB-1D2C-584C-8205-E9C7D778C7D3}" type="pres">
      <dgm:prSet presAssocID="{D00674EB-4620-C442-802B-1E31E75C2FC7}" presName="hierChild4" presStyleCnt="0"/>
      <dgm:spPr/>
    </dgm:pt>
    <dgm:pt modelId="{03716616-6B95-6A41-BCBC-D19FAC3F137E}" type="pres">
      <dgm:prSet presAssocID="{3355BE13-DA84-EA42-86C1-053E76501D96}" presName="Name64" presStyleLbl="parChTrans1D4" presStyleIdx="2" presStyleCnt="4"/>
      <dgm:spPr/>
      <dgm:t>
        <a:bodyPr/>
        <a:lstStyle/>
        <a:p>
          <a:endParaRPr lang="fr-FR"/>
        </a:p>
      </dgm:t>
    </dgm:pt>
    <dgm:pt modelId="{456CB2FC-AC45-F84C-B2FA-23507D118312}" type="pres">
      <dgm:prSet presAssocID="{5B1AEF4F-A6B7-4D45-ADB8-D268F8894772}" presName="hierRoot2" presStyleCnt="0">
        <dgm:presLayoutVars>
          <dgm:hierBranch val="init"/>
        </dgm:presLayoutVars>
      </dgm:prSet>
      <dgm:spPr/>
    </dgm:pt>
    <dgm:pt modelId="{9BDB236E-C227-374B-BD90-A1261AE2A5EA}" type="pres">
      <dgm:prSet presAssocID="{5B1AEF4F-A6B7-4D45-ADB8-D268F8894772}" presName="rootComposite" presStyleCnt="0"/>
      <dgm:spPr/>
    </dgm:pt>
    <dgm:pt modelId="{49B4795A-FDEC-314C-BD57-D399AC7EAD73}" type="pres">
      <dgm:prSet presAssocID="{5B1AEF4F-A6B7-4D45-ADB8-D268F8894772}" presName="rootText" presStyleLbl="node4" presStyleIdx="2" presStyleCnt="4">
        <dgm:presLayoutVars>
          <dgm:chPref val="3"/>
        </dgm:presLayoutVars>
      </dgm:prSet>
      <dgm:spPr/>
      <dgm:t>
        <a:bodyPr/>
        <a:lstStyle/>
        <a:p>
          <a:endParaRPr lang="fr-FR"/>
        </a:p>
      </dgm:t>
    </dgm:pt>
    <dgm:pt modelId="{C5258EEC-A250-9C4E-8118-54E621E6D19D}" type="pres">
      <dgm:prSet presAssocID="{5B1AEF4F-A6B7-4D45-ADB8-D268F8894772}" presName="rootConnector" presStyleLbl="node4" presStyleIdx="2" presStyleCnt="4"/>
      <dgm:spPr/>
      <dgm:t>
        <a:bodyPr/>
        <a:lstStyle/>
        <a:p>
          <a:endParaRPr lang="fr-FR"/>
        </a:p>
      </dgm:t>
    </dgm:pt>
    <dgm:pt modelId="{90F91539-1BEA-0341-88BE-5A218697EC7E}" type="pres">
      <dgm:prSet presAssocID="{5B1AEF4F-A6B7-4D45-ADB8-D268F8894772}" presName="hierChild4" presStyleCnt="0"/>
      <dgm:spPr/>
    </dgm:pt>
    <dgm:pt modelId="{269896FE-F6CD-C54F-A741-5DF2FD7877EB}" type="pres">
      <dgm:prSet presAssocID="{5B1AEF4F-A6B7-4D45-ADB8-D268F8894772}" presName="hierChild5" presStyleCnt="0"/>
      <dgm:spPr/>
    </dgm:pt>
    <dgm:pt modelId="{5D18BF2D-7CCB-614A-890A-A82E051EC778}" type="pres">
      <dgm:prSet presAssocID="{8C693D6D-61C6-FC4A-B154-01B74910BC7C}" presName="Name64" presStyleLbl="parChTrans1D4" presStyleIdx="3" presStyleCnt="4"/>
      <dgm:spPr/>
      <dgm:t>
        <a:bodyPr/>
        <a:lstStyle/>
        <a:p>
          <a:endParaRPr lang="fr-FR"/>
        </a:p>
      </dgm:t>
    </dgm:pt>
    <dgm:pt modelId="{3661378C-45A4-6D43-A954-1EA188909A8E}" type="pres">
      <dgm:prSet presAssocID="{9E7C49BE-1958-9C4A-A930-3D9E26B884B8}" presName="hierRoot2" presStyleCnt="0">
        <dgm:presLayoutVars>
          <dgm:hierBranch val="init"/>
        </dgm:presLayoutVars>
      </dgm:prSet>
      <dgm:spPr/>
    </dgm:pt>
    <dgm:pt modelId="{C5B16776-7878-2648-B86D-B92FC01CAF11}" type="pres">
      <dgm:prSet presAssocID="{9E7C49BE-1958-9C4A-A930-3D9E26B884B8}" presName="rootComposite" presStyleCnt="0"/>
      <dgm:spPr/>
    </dgm:pt>
    <dgm:pt modelId="{FC25E603-B86F-6E42-AD12-15C37634C439}" type="pres">
      <dgm:prSet presAssocID="{9E7C49BE-1958-9C4A-A930-3D9E26B884B8}" presName="rootText" presStyleLbl="node4" presStyleIdx="3" presStyleCnt="4">
        <dgm:presLayoutVars>
          <dgm:chPref val="3"/>
        </dgm:presLayoutVars>
      </dgm:prSet>
      <dgm:spPr/>
      <dgm:t>
        <a:bodyPr/>
        <a:lstStyle/>
        <a:p>
          <a:endParaRPr lang="fr-FR"/>
        </a:p>
      </dgm:t>
    </dgm:pt>
    <dgm:pt modelId="{47AACB1E-3575-8143-87B0-527039F096E2}" type="pres">
      <dgm:prSet presAssocID="{9E7C49BE-1958-9C4A-A930-3D9E26B884B8}" presName="rootConnector" presStyleLbl="node4" presStyleIdx="3" presStyleCnt="4"/>
      <dgm:spPr/>
      <dgm:t>
        <a:bodyPr/>
        <a:lstStyle/>
        <a:p>
          <a:endParaRPr lang="fr-FR"/>
        </a:p>
      </dgm:t>
    </dgm:pt>
    <dgm:pt modelId="{F69FDA48-F934-9848-B273-3566413F7556}" type="pres">
      <dgm:prSet presAssocID="{9E7C49BE-1958-9C4A-A930-3D9E26B884B8}" presName="hierChild4" presStyleCnt="0"/>
      <dgm:spPr/>
    </dgm:pt>
    <dgm:pt modelId="{3F40232E-45B3-1D46-B58E-0FB3D11A674A}" type="pres">
      <dgm:prSet presAssocID="{9E7C49BE-1958-9C4A-A930-3D9E26B884B8}" presName="hierChild5" presStyleCnt="0"/>
      <dgm:spPr/>
    </dgm:pt>
    <dgm:pt modelId="{B334BE13-9F53-6A4C-B8C3-9F9CEF72337E}" type="pres">
      <dgm:prSet presAssocID="{D00674EB-4620-C442-802B-1E31E75C2FC7}" presName="hierChild5" presStyleCnt="0"/>
      <dgm:spPr/>
    </dgm:pt>
    <dgm:pt modelId="{B565B144-83A0-2F49-A0D5-7837636C6965}" type="pres">
      <dgm:prSet presAssocID="{9744A14A-2BED-ED49-B8A3-D11B5E96A80D}" presName="Name64" presStyleLbl="parChTrans1D3" presStyleIdx="7" presStyleCnt="12"/>
      <dgm:spPr/>
      <dgm:t>
        <a:bodyPr/>
        <a:lstStyle/>
        <a:p>
          <a:endParaRPr lang="fr-FR"/>
        </a:p>
      </dgm:t>
    </dgm:pt>
    <dgm:pt modelId="{6F890A11-1A5B-4B4F-9F53-1CBEC128C629}" type="pres">
      <dgm:prSet presAssocID="{44B6B9DE-34E4-B347-A9C5-0C62075F540F}" presName="hierRoot2" presStyleCnt="0">
        <dgm:presLayoutVars>
          <dgm:hierBranch val="init"/>
        </dgm:presLayoutVars>
      </dgm:prSet>
      <dgm:spPr/>
    </dgm:pt>
    <dgm:pt modelId="{41E277E1-173D-BC44-94BD-42D82B5B4748}" type="pres">
      <dgm:prSet presAssocID="{44B6B9DE-34E4-B347-A9C5-0C62075F540F}" presName="rootComposite" presStyleCnt="0"/>
      <dgm:spPr/>
    </dgm:pt>
    <dgm:pt modelId="{5EE349F9-A551-6842-B6A4-E77CC1C96133}" type="pres">
      <dgm:prSet presAssocID="{44B6B9DE-34E4-B347-A9C5-0C62075F540F}" presName="rootText" presStyleLbl="node3" presStyleIdx="7" presStyleCnt="12">
        <dgm:presLayoutVars>
          <dgm:chPref val="3"/>
        </dgm:presLayoutVars>
      </dgm:prSet>
      <dgm:spPr/>
      <dgm:t>
        <a:bodyPr/>
        <a:lstStyle/>
        <a:p>
          <a:endParaRPr lang="fr-FR"/>
        </a:p>
      </dgm:t>
    </dgm:pt>
    <dgm:pt modelId="{D502B4E0-ECE1-5A44-930A-E6AD28A4C020}" type="pres">
      <dgm:prSet presAssocID="{44B6B9DE-34E4-B347-A9C5-0C62075F540F}" presName="rootConnector" presStyleLbl="node3" presStyleIdx="7" presStyleCnt="12"/>
      <dgm:spPr/>
      <dgm:t>
        <a:bodyPr/>
        <a:lstStyle/>
        <a:p>
          <a:endParaRPr lang="fr-FR"/>
        </a:p>
      </dgm:t>
    </dgm:pt>
    <dgm:pt modelId="{00CA1DE7-2020-4445-9198-A925B213D7D4}" type="pres">
      <dgm:prSet presAssocID="{44B6B9DE-34E4-B347-A9C5-0C62075F540F}" presName="hierChild4" presStyleCnt="0"/>
      <dgm:spPr/>
    </dgm:pt>
    <dgm:pt modelId="{FB730F88-5471-0D46-BC79-4CBA789B0E60}" type="pres">
      <dgm:prSet presAssocID="{44B6B9DE-34E4-B347-A9C5-0C62075F540F}" presName="hierChild5" presStyleCnt="0"/>
      <dgm:spPr/>
    </dgm:pt>
    <dgm:pt modelId="{E246CA05-BAB8-5F4E-91C1-790A5A21579A}" type="pres">
      <dgm:prSet presAssocID="{FEC20994-65B9-3143-ADD6-653B01A217FE}" presName="Name64" presStyleLbl="parChTrans1D3" presStyleIdx="8" presStyleCnt="12"/>
      <dgm:spPr/>
      <dgm:t>
        <a:bodyPr/>
        <a:lstStyle/>
        <a:p>
          <a:endParaRPr lang="fr-FR"/>
        </a:p>
      </dgm:t>
    </dgm:pt>
    <dgm:pt modelId="{41BF774C-714E-5247-8204-D8939A820178}" type="pres">
      <dgm:prSet presAssocID="{ED202D6A-89E3-1249-B26C-BBD9B19E6373}" presName="hierRoot2" presStyleCnt="0">
        <dgm:presLayoutVars>
          <dgm:hierBranch val="init"/>
        </dgm:presLayoutVars>
      </dgm:prSet>
      <dgm:spPr/>
    </dgm:pt>
    <dgm:pt modelId="{0249BC73-F07F-8446-A006-602C8330BC58}" type="pres">
      <dgm:prSet presAssocID="{ED202D6A-89E3-1249-B26C-BBD9B19E6373}" presName="rootComposite" presStyleCnt="0"/>
      <dgm:spPr/>
    </dgm:pt>
    <dgm:pt modelId="{90EAD928-E082-3F48-AD0B-4F263447DB36}" type="pres">
      <dgm:prSet presAssocID="{ED202D6A-89E3-1249-B26C-BBD9B19E6373}" presName="rootText" presStyleLbl="node3" presStyleIdx="8" presStyleCnt="12">
        <dgm:presLayoutVars>
          <dgm:chPref val="3"/>
        </dgm:presLayoutVars>
      </dgm:prSet>
      <dgm:spPr/>
      <dgm:t>
        <a:bodyPr/>
        <a:lstStyle/>
        <a:p>
          <a:endParaRPr lang="fr-FR"/>
        </a:p>
      </dgm:t>
    </dgm:pt>
    <dgm:pt modelId="{BF2F7981-7B46-CB46-A05B-6604DFBC368F}" type="pres">
      <dgm:prSet presAssocID="{ED202D6A-89E3-1249-B26C-BBD9B19E6373}" presName="rootConnector" presStyleLbl="node3" presStyleIdx="8" presStyleCnt="12"/>
      <dgm:spPr/>
      <dgm:t>
        <a:bodyPr/>
        <a:lstStyle/>
        <a:p>
          <a:endParaRPr lang="fr-FR"/>
        </a:p>
      </dgm:t>
    </dgm:pt>
    <dgm:pt modelId="{06D2BF6C-62AF-1444-8ACB-CD98CB05A63D}" type="pres">
      <dgm:prSet presAssocID="{ED202D6A-89E3-1249-B26C-BBD9B19E6373}" presName="hierChild4" presStyleCnt="0"/>
      <dgm:spPr/>
    </dgm:pt>
    <dgm:pt modelId="{6C5BA4FE-6003-CE44-963C-1C221772FFD1}" type="pres">
      <dgm:prSet presAssocID="{ED202D6A-89E3-1249-B26C-BBD9B19E6373}" presName="hierChild5" presStyleCnt="0"/>
      <dgm:spPr/>
    </dgm:pt>
    <dgm:pt modelId="{089A8960-014D-6341-ACAA-ADE2A8012CD8}" type="pres">
      <dgm:prSet presAssocID="{6D85C57C-A292-894D-B050-365CB01F38B4}" presName="Name64" presStyleLbl="parChTrans1D3" presStyleIdx="9" presStyleCnt="12"/>
      <dgm:spPr/>
      <dgm:t>
        <a:bodyPr/>
        <a:lstStyle/>
        <a:p>
          <a:endParaRPr lang="fr-FR"/>
        </a:p>
      </dgm:t>
    </dgm:pt>
    <dgm:pt modelId="{58967F9D-B3F3-5444-A772-D67620284A73}" type="pres">
      <dgm:prSet presAssocID="{DEB77918-5A34-E640-873A-A0BFCBE05C6E}" presName="hierRoot2" presStyleCnt="0">
        <dgm:presLayoutVars>
          <dgm:hierBranch val="init"/>
        </dgm:presLayoutVars>
      </dgm:prSet>
      <dgm:spPr/>
    </dgm:pt>
    <dgm:pt modelId="{117E5B8D-E5C1-AE45-9464-9BCD1EEA1D25}" type="pres">
      <dgm:prSet presAssocID="{DEB77918-5A34-E640-873A-A0BFCBE05C6E}" presName="rootComposite" presStyleCnt="0"/>
      <dgm:spPr/>
    </dgm:pt>
    <dgm:pt modelId="{01906203-F3EC-C34F-88BA-FAEAAA4CD546}" type="pres">
      <dgm:prSet presAssocID="{DEB77918-5A34-E640-873A-A0BFCBE05C6E}" presName="rootText" presStyleLbl="node3" presStyleIdx="9" presStyleCnt="12">
        <dgm:presLayoutVars>
          <dgm:chPref val="3"/>
        </dgm:presLayoutVars>
      </dgm:prSet>
      <dgm:spPr/>
      <dgm:t>
        <a:bodyPr/>
        <a:lstStyle/>
        <a:p>
          <a:endParaRPr lang="fr-FR"/>
        </a:p>
      </dgm:t>
    </dgm:pt>
    <dgm:pt modelId="{466672A9-44FD-6544-8DBD-7716B058BD50}" type="pres">
      <dgm:prSet presAssocID="{DEB77918-5A34-E640-873A-A0BFCBE05C6E}" presName="rootConnector" presStyleLbl="node3" presStyleIdx="9" presStyleCnt="12"/>
      <dgm:spPr/>
      <dgm:t>
        <a:bodyPr/>
        <a:lstStyle/>
        <a:p>
          <a:endParaRPr lang="fr-FR"/>
        </a:p>
      </dgm:t>
    </dgm:pt>
    <dgm:pt modelId="{2B07537A-72F1-4140-B11C-BADB968B1C54}" type="pres">
      <dgm:prSet presAssocID="{DEB77918-5A34-E640-873A-A0BFCBE05C6E}" presName="hierChild4" presStyleCnt="0"/>
      <dgm:spPr/>
    </dgm:pt>
    <dgm:pt modelId="{F447CC7E-3B42-A845-A3DB-3A11E776B663}" type="pres">
      <dgm:prSet presAssocID="{DEB77918-5A34-E640-873A-A0BFCBE05C6E}" presName="hierChild5" presStyleCnt="0"/>
      <dgm:spPr/>
    </dgm:pt>
    <dgm:pt modelId="{FC633597-059C-8040-9E60-F19891DF6216}" type="pres">
      <dgm:prSet presAssocID="{00CF43B8-470B-AC4E-8C45-C2665E4F4670}" presName="Name64" presStyleLbl="parChTrans1D3" presStyleIdx="10" presStyleCnt="12"/>
      <dgm:spPr/>
      <dgm:t>
        <a:bodyPr/>
        <a:lstStyle/>
        <a:p>
          <a:endParaRPr lang="fr-FR"/>
        </a:p>
      </dgm:t>
    </dgm:pt>
    <dgm:pt modelId="{4E85CBEE-1C11-2140-B8F3-CE2E1DBB0005}" type="pres">
      <dgm:prSet presAssocID="{11FB6C07-C190-094A-91BE-17B3A32AD390}" presName="hierRoot2" presStyleCnt="0">
        <dgm:presLayoutVars>
          <dgm:hierBranch val="init"/>
        </dgm:presLayoutVars>
      </dgm:prSet>
      <dgm:spPr/>
    </dgm:pt>
    <dgm:pt modelId="{0FEC8D43-7449-F745-BE31-810B28750F5E}" type="pres">
      <dgm:prSet presAssocID="{11FB6C07-C190-094A-91BE-17B3A32AD390}" presName="rootComposite" presStyleCnt="0"/>
      <dgm:spPr/>
    </dgm:pt>
    <dgm:pt modelId="{825A9410-66F7-DB4C-8E65-34CBC3076CD3}" type="pres">
      <dgm:prSet presAssocID="{11FB6C07-C190-094A-91BE-17B3A32AD390}" presName="rootText" presStyleLbl="node3" presStyleIdx="10" presStyleCnt="12">
        <dgm:presLayoutVars>
          <dgm:chPref val="3"/>
        </dgm:presLayoutVars>
      </dgm:prSet>
      <dgm:spPr/>
      <dgm:t>
        <a:bodyPr/>
        <a:lstStyle/>
        <a:p>
          <a:endParaRPr lang="fr-FR"/>
        </a:p>
      </dgm:t>
    </dgm:pt>
    <dgm:pt modelId="{F9C29FF0-775D-3340-A042-2B0679354961}" type="pres">
      <dgm:prSet presAssocID="{11FB6C07-C190-094A-91BE-17B3A32AD390}" presName="rootConnector" presStyleLbl="node3" presStyleIdx="10" presStyleCnt="12"/>
      <dgm:spPr/>
      <dgm:t>
        <a:bodyPr/>
        <a:lstStyle/>
        <a:p>
          <a:endParaRPr lang="fr-FR"/>
        </a:p>
      </dgm:t>
    </dgm:pt>
    <dgm:pt modelId="{927C2714-3BEF-1043-B2D0-6855E21D0C2B}" type="pres">
      <dgm:prSet presAssocID="{11FB6C07-C190-094A-91BE-17B3A32AD390}" presName="hierChild4" presStyleCnt="0"/>
      <dgm:spPr/>
    </dgm:pt>
    <dgm:pt modelId="{1FA6A821-D538-8748-95FB-26902B089C60}" type="pres">
      <dgm:prSet presAssocID="{11FB6C07-C190-094A-91BE-17B3A32AD390}" presName="hierChild5" presStyleCnt="0"/>
      <dgm:spPr/>
    </dgm:pt>
    <dgm:pt modelId="{C4FB5A94-6DDD-1445-9BCD-3A0E9A6BF8F0}" type="pres">
      <dgm:prSet presAssocID="{F6821E71-2C81-8942-BAC9-D05B1669C7FB}" presName="Name64" presStyleLbl="parChTrans1D3" presStyleIdx="11" presStyleCnt="12"/>
      <dgm:spPr/>
      <dgm:t>
        <a:bodyPr/>
        <a:lstStyle/>
        <a:p>
          <a:endParaRPr lang="fr-FR"/>
        </a:p>
      </dgm:t>
    </dgm:pt>
    <dgm:pt modelId="{D56B8923-2719-1541-9D94-B3A85AD931F9}" type="pres">
      <dgm:prSet presAssocID="{85F0C55A-E998-3349-9411-FEF028AE0342}" presName="hierRoot2" presStyleCnt="0">
        <dgm:presLayoutVars>
          <dgm:hierBranch val="init"/>
        </dgm:presLayoutVars>
      </dgm:prSet>
      <dgm:spPr/>
    </dgm:pt>
    <dgm:pt modelId="{5BC905FF-B33E-0446-88C6-C917FD35BF1B}" type="pres">
      <dgm:prSet presAssocID="{85F0C55A-E998-3349-9411-FEF028AE0342}" presName="rootComposite" presStyleCnt="0"/>
      <dgm:spPr/>
    </dgm:pt>
    <dgm:pt modelId="{F6577672-7FDD-FA4C-A39C-607A957D9A1B}" type="pres">
      <dgm:prSet presAssocID="{85F0C55A-E998-3349-9411-FEF028AE0342}" presName="rootText" presStyleLbl="node3" presStyleIdx="11" presStyleCnt="12">
        <dgm:presLayoutVars>
          <dgm:chPref val="3"/>
        </dgm:presLayoutVars>
      </dgm:prSet>
      <dgm:spPr/>
      <dgm:t>
        <a:bodyPr/>
        <a:lstStyle/>
        <a:p>
          <a:endParaRPr lang="fr-FR"/>
        </a:p>
      </dgm:t>
    </dgm:pt>
    <dgm:pt modelId="{F9743FD6-B998-7E4D-AA9A-F0CDAB04825A}" type="pres">
      <dgm:prSet presAssocID="{85F0C55A-E998-3349-9411-FEF028AE0342}" presName="rootConnector" presStyleLbl="node3" presStyleIdx="11" presStyleCnt="12"/>
      <dgm:spPr/>
      <dgm:t>
        <a:bodyPr/>
        <a:lstStyle/>
        <a:p>
          <a:endParaRPr lang="fr-FR"/>
        </a:p>
      </dgm:t>
    </dgm:pt>
    <dgm:pt modelId="{A9D0780A-E2A7-7645-AF51-3578BAB158D7}" type="pres">
      <dgm:prSet presAssocID="{85F0C55A-E998-3349-9411-FEF028AE0342}" presName="hierChild4" presStyleCnt="0"/>
      <dgm:spPr/>
    </dgm:pt>
    <dgm:pt modelId="{5CFDF179-4584-CF44-AB7B-383BDF1D10D4}" type="pres">
      <dgm:prSet presAssocID="{85F0C55A-E998-3349-9411-FEF028AE0342}" presName="hierChild5" presStyleCnt="0"/>
      <dgm:spPr/>
    </dgm:pt>
    <dgm:pt modelId="{2656DAA9-B4D7-FB4C-BD25-B355F1885230}" type="pres">
      <dgm:prSet presAssocID="{97FFD421-4482-CE46-BF7A-B3B3B6FFEBB3}" presName="hierChild5" presStyleCnt="0"/>
      <dgm:spPr/>
    </dgm:pt>
    <dgm:pt modelId="{C7278AE1-1691-AA4A-AAD5-7E97D2609F83}" type="pres">
      <dgm:prSet presAssocID="{A329791F-D98B-D04F-AC45-AD644E45F6E5}" presName="hierChild3" presStyleCnt="0"/>
      <dgm:spPr/>
    </dgm:pt>
  </dgm:ptLst>
  <dgm:cxnLst>
    <dgm:cxn modelId="{3B337BA5-253E-FB44-8C1F-7CD55416F127}" srcId="{8BA3771A-A1B3-C249-9CF5-134941CB9852}" destId="{1A735DC1-12C0-9C45-A514-83D89B760051}" srcOrd="4" destOrd="0" parTransId="{18186867-34AA-DC45-9BB5-A09E8443886B}" sibTransId="{71F8662C-70CD-FC4A-98A1-73C9D039567A}"/>
    <dgm:cxn modelId="{B69711A2-16A7-2A48-AECF-14B1F6C178C9}" type="presOf" srcId="{8868ECA7-1611-6047-9F24-47D5526DA695}" destId="{9B80F4A4-6C39-2440-84AD-F94ACAB7D013}" srcOrd="1" destOrd="0" presId="urn:microsoft.com/office/officeart/2009/3/layout/HorizontalOrganizationChart"/>
    <dgm:cxn modelId="{D7046E60-384A-5146-9835-2081C126A0B6}" srcId="{97FFD421-4482-CE46-BF7A-B3B3B6FFEBB3}" destId="{ED202D6A-89E3-1249-B26C-BBD9B19E6373}" srcOrd="2" destOrd="0" parTransId="{FEC20994-65B9-3143-ADD6-653B01A217FE}" sibTransId="{083A8468-7D63-D04D-A76B-E76A883574B6}"/>
    <dgm:cxn modelId="{3D2EF6A7-BF02-4E49-81C3-7B0C154B278D}" type="presOf" srcId="{5B1AEF4F-A6B7-4D45-ADB8-D268F8894772}" destId="{C5258EEC-A250-9C4E-8118-54E621E6D19D}" srcOrd="1" destOrd="0" presId="urn:microsoft.com/office/officeart/2009/3/layout/HorizontalOrganizationChart"/>
    <dgm:cxn modelId="{9B06DEE5-5B0D-B649-9A2A-4BC8006BE81A}" type="presOf" srcId="{6326ACBE-F6BD-784D-B9E0-F93658C933F3}" destId="{BBAEA59A-14D2-3344-A045-670D544F500A}" srcOrd="1" destOrd="0" presId="urn:microsoft.com/office/officeart/2009/3/layout/HorizontalOrganizationChart"/>
    <dgm:cxn modelId="{43DB91BC-B3E3-DC4D-B5A2-F5D0AF93993B}" type="presOf" srcId="{37FEADC1-8583-E44F-ADF5-CA02B935F0B2}" destId="{E6D3E8FB-C5E8-7347-BE28-27FDFEFDC836}" srcOrd="0" destOrd="0" presId="urn:microsoft.com/office/officeart/2009/3/layout/HorizontalOrganizationChart"/>
    <dgm:cxn modelId="{D59BF55D-6628-D048-9CF1-37F39CA64315}" type="presOf" srcId="{9E7C49BE-1958-9C4A-A930-3D9E26B884B8}" destId="{47AACB1E-3575-8143-87B0-527039F096E2}" srcOrd="1" destOrd="0" presId="urn:microsoft.com/office/officeart/2009/3/layout/HorizontalOrganizationChart"/>
    <dgm:cxn modelId="{5FA3D4CE-9FAF-454E-B9F2-45661FCB1682}" type="presOf" srcId="{938C34C0-1A01-224B-B69B-54A6695222C9}" destId="{D1C56F0E-1C1C-3647-95F5-20992416B400}" srcOrd="0" destOrd="0" presId="urn:microsoft.com/office/officeart/2009/3/layout/HorizontalOrganizationChart"/>
    <dgm:cxn modelId="{33F154D7-23EB-9346-B452-FF507603D9D5}" type="presOf" srcId="{F6821E71-2C81-8942-BAC9-D05B1669C7FB}" destId="{C4FB5A94-6DDD-1445-9BCD-3A0E9A6BF8F0}" srcOrd="0" destOrd="0" presId="urn:microsoft.com/office/officeart/2009/3/layout/HorizontalOrganizationChart"/>
    <dgm:cxn modelId="{2A9E15CD-7663-F64E-B74B-63D4598C1457}" srcId="{D00674EB-4620-C442-802B-1E31E75C2FC7}" destId="{9E7C49BE-1958-9C4A-A930-3D9E26B884B8}" srcOrd="1" destOrd="0" parTransId="{8C693D6D-61C6-FC4A-B154-01B74910BC7C}" sibTransId="{8B4E27DB-2471-0E4E-9385-6CC015B1ABBE}"/>
    <dgm:cxn modelId="{C228DE35-981C-4247-B3D3-4AC041FC3AF5}" type="presOf" srcId="{ED202D6A-89E3-1249-B26C-BBD9B19E6373}" destId="{BF2F7981-7B46-CB46-A05B-6604DFBC368F}" srcOrd="1" destOrd="0" presId="urn:microsoft.com/office/officeart/2009/3/layout/HorizontalOrganizationChart"/>
    <dgm:cxn modelId="{8D8DC836-1946-BA43-804A-C0DA1CB79138}" type="presOf" srcId="{8868ECA7-1611-6047-9F24-47D5526DA695}" destId="{2C1C778C-B49F-1D40-A457-EC17653389E6}" srcOrd="0" destOrd="0" presId="urn:microsoft.com/office/officeart/2009/3/layout/HorizontalOrganizationChart"/>
    <dgm:cxn modelId="{54E248EA-53D4-CA44-8400-D91221C82DC1}" type="presOf" srcId="{FEC20994-65B9-3143-ADD6-653B01A217FE}" destId="{E246CA05-BAB8-5F4E-91C1-790A5A21579A}" srcOrd="0" destOrd="0" presId="urn:microsoft.com/office/officeart/2009/3/layout/HorizontalOrganizationChart"/>
    <dgm:cxn modelId="{5935731A-A0B4-B14B-8C7B-A267932A0492}" type="presOf" srcId="{D00674EB-4620-C442-802B-1E31E75C2FC7}" destId="{D0DCA627-261E-9144-92D2-FEE1EC7BF289}" srcOrd="0" destOrd="0" presId="urn:microsoft.com/office/officeart/2009/3/layout/HorizontalOrganizationChart"/>
    <dgm:cxn modelId="{A65C006D-1BFF-2443-8D6E-B9CB202233D2}" type="presOf" srcId="{1A735DC1-12C0-9C45-A514-83D89B760051}" destId="{C444CB4A-AEA1-EE43-8122-DE3B6D0D502F}" srcOrd="1" destOrd="0" presId="urn:microsoft.com/office/officeart/2009/3/layout/HorizontalOrganizationChart"/>
    <dgm:cxn modelId="{6E6189FF-69DD-DB46-B1E0-A34F6BFFF7F5}" type="presOf" srcId="{DEB77918-5A34-E640-873A-A0BFCBE05C6E}" destId="{466672A9-44FD-6544-8DBD-7716B058BD50}" srcOrd="1" destOrd="0" presId="urn:microsoft.com/office/officeart/2009/3/layout/HorizontalOrganizationChart"/>
    <dgm:cxn modelId="{C01AE743-A70E-E041-B163-F7A55C40256D}" srcId="{97FFD421-4482-CE46-BF7A-B3B3B6FFEBB3}" destId="{11FB6C07-C190-094A-91BE-17B3A32AD390}" srcOrd="4" destOrd="0" parTransId="{00CF43B8-470B-AC4E-8C45-C2665E4F4670}" sibTransId="{A2BAD304-2DAE-B443-816A-62DF4B35F491}"/>
    <dgm:cxn modelId="{9230FFEC-EE3B-C14F-9F1C-556B8FED9142}" type="presOf" srcId="{5B1AEF4F-A6B7-4D45-ADB8-D268F8894772}" destId="{49B4795A-FDEC-314C-BD57-D399AC7EAD73}" srcOrd="0" destOrd="0" presId="urn:microsoft.com/office/officeart/2009/3/layout/HorizontalOrganizationChart"/>
    <dgm:cxn modelId="{FEE1E0A1-7EB0-3F4F-ACE5-B36C12DEFA20}" type="presOf" srcId="{17A36ED0-20DA-2F42-BEB5-8A01B985BD0A}" destId="{B3C3B44F-C15C-974D-881B-8342CB981AB9}" srcOrd="0" destOrd="0" presId="urn:microsoft.com/office/officeart/2009/3/layout/HorizontalOrganizationChart"/>
    <dgm:cxn modelId="{0E924631-899D-9B4C-83A4-85943D0BC2AA}" type="presOf" srcId="{44B6B9DE-34E4-B347-A9C5-0C62075F540F}" destId="{D502B4E0-ECE1-5A44-930A-E6AD28A4C020}" srcOrd="1" destOrd="0" presId="urn:microsoft.com/office/officeart/2009/3/layout/HorizontalOrganizationChart"/>
    <dgm:cxn modelId="{9623ED5E-F188-E64B-A1F8-25659599861D}" type="presOf" srcId="{97FFD421-4482-CE46-BF7A-B3B3B6FFEBB3}" destId="{D2AF1ED1-F0D8-174B-B9ED-D6C37571064A}" srcOrd="1" destOrd="0" presId="urn:microsoft.com/office/officeart/2009/3/layout/HorizontalOrganizationChart"/>
    <dgm:cxn modelId="{0A926500-FB40-B442-BBD5-1478D7219C07}" type="presOf" srcId="{EB3B9B11-D364-814B-8559-AF7262578901}" destId="{B7A3D7B1-A3A6-1C43-A088-F0CBF7C5F08A}" srcOrd="1" destOrd="0" presId="urn:microsoft.com/office/officeart/2009/3/layout/HorizontalOrganizationChart"/>
    <dgm:cxn modelId="{DED84A1F-F842-384A-B9B6-E61488EE6713}" type="presOf" srcId="{9E7C49BE-1958-9C4A-A930-3D9E26B884B8}" destId="{FC25E603-B86F-6E42-AD12-15C37634C439}" srcOrd="0" destOrd="0" presId="urn:microsoft.com/office/officeart/2009/3/layout/HorizontalOrganizationChart"/>
    <dgm:cxn modelId="{F20B4D3F-C285-1F42-BBDA-DA57498DB517}" type="presOf" srcId="{481677B0-F362-A444-B20E-033D56BF53A7}" destId="{20F982DB-DDE7-FF4B-8821-572F0E99DC2C}" srcOrd="0" destOrd="0" presId="urn:microsoft.com/office/officeart/2009/3/layout/HorizontalOrganizationChart"/>
    <dgm:cxn modelId="{41335FE3-1288-224E-8C26-9E6221464BB7}" type="presOf" srcId="{44B6B9DE-34E4-B347-A9C5-0C62075F540F}" destId="{5EE349F9-A551-6842-B6A4-E77CC1C96133}" srcOrd="0" destOrd="0" presId="urn:microsoft.com/office/officeart/2009/3/layout/HorizontalOrganizationChart"/>
    <dgm:cxn modelId="{FD1536C3-4D15-BF41-88D9-904FD1A562D8}" type="presOf" srcId="{CDB2E142-5D3C-2B4A-8FC9-43A683F5248D}" destId="{6F55CE20-39FC-E446-B098-8358E18E98C0}" srcOrd="0" destOrd="0" presId="urn:microsoft.com/office/officeart/2009/3/layout/HorizontalOrganizationChart"/>
    <dgm:cxn modelId="{E684F151-EC7C-1249-BE08-5BF6037D2C52}" type="presOf" srcId="{85F0C55A-E998-3349-9411-FEF028AE0342}" destId="{F6577672-7FDD-FA4C-A39C-607A957D9A1B}" srcOrd="0" destOrd="0" presId="urn:microsoft.com/office/officeart/2009/3/layout/HorizontalOrganizationChart"/>
    <dgm:cxn modelId="{E1A3C3A7-EB94-3948-96CF-A30A7C768770}" type="presOf" srcId="{371E26BC-16BE-A948-AF9B-FC154F95AFD3}" destId="{F8A355AA-CB3F-6D40-ABBB-7BB1630F00EE}" srcOrd="1" destOrd="0" presId="urn:microsoft.com/office/officeart/2009/3/layout/HorizontalOrganizationChart"/>
    <dgm:cxn modelId="{28DCC10F-0AF9-C142-8643-AF9CA2F961F8}" type="presOf" srcId="{C19732C2-7E2D-E541-B8E4-3DEAC8DA1A4F}" destId="{D983D324-C431-D44F-982A-D5EAF80387A5}" srcOrd="1" destOrd="0" presId="urn:microsoft.com/office/officeart/2009/3/layout/HorizontalOrganizationChart"/>
    <dgm:cxn modelId="{A98ECE7B-576D-7B40-8129-E5FBCCBF7CB2}" srcId="{A329791F-D98B-D04F-AC45-AD644E45F6E5}" destId="{97FFD421-4482-CE46-BF7A-B3B3B6FFEBB3}" srcOrd="1" destOrd="0" parTransId="{A9840414-0247-8A45-9A61-F35D25ADEAA0}" sibTransId="{94E0979E-31E9-CA4F-8539-7201745ECCDB}"/>
    <dgm:cxn modelId="{62CF2A42-7E08-6D46-A655-634AA9F3AB6C}" type="presOf" srcId="{19DC520D-C04E-264A-92BC-A94FD33CF344}" destId="{E1D75371-50D3-1E40-B05B-9B1D9EED698B}" srcOrd="0" destOrd="0" presId="urn:microsoft.com/office/officeart/2009/3/layout/HorizontalOrganizationChart"/>
    <dgm:cxn modelId="{0DFF4A7C-D42B-1341-BAA2-42AF90E4B7E7}" srcId="{8BA3771A-A1B3-C249-9CF5-134941CB9852}" destId="{371E26BC-16BE-A948-AF9B-FC154F95AFD3}" srcOrd="0" destOrd="0" parTransId="{16E2621B-74AE-2E41-8D3D-F2680AB8608D}" sibTransId="{34A10E51-5898-DD4F-B61E-A0ACA4A4C298}"/>
    <dgm:cxn modelId="{8A7CA577-908A-B64D-8EF5-113899295187}" type="presOf" srcId="{9744A14A-2BED-ED49-B8A3-D11B5E96A80D}" destId="{B565B144-83A0-2F49-A0D5-7837636C6965}" srcOrd="0" destOrd="0" presId="urn:microsoft.com/office/officeart/2009/3/layout/HorizontalOrganizationChart"/>
    <dgm:cxn modelId="{07B99A4E-3961-B745-B5BC-092F5AACE2FB}" srcId="{97FFD421-4482-CE46-BF7A-B3B3B6FFEBB3}" destId="{D00674EB-4620-C442-802B-1E31E75C2FC7}" srcOrd="0" destOrd="0" parTransId="{481677B0-F362-A444-B20E-033D56BF53A7}" sibTransId="{7A922046-49B7-E74E-A2B7-5C4461B4BF87}"/>
    <dgm:cxn modelId="{976F411C-38D3-1D45-96ED-DEC4ECF54590}" type="presOf" srcId="{11FB6C07-C190-094A-91BE-17B3A32AD390}" destId="{825A9410-66F7-DB4C-8E65-34CBC3076CD3}" srcOrd="0" destOrd="0" presId="urn:microsoft.com/office/officeart/2009/3/layout/HorizontalOrganizationChart"/>
    <dgm:cxn modelId="{FCB7B2E3-2702-8A4E-A958-14669639C7A4}" type="presOf" srcId="{CE0F0BA7-BDCD-EE48-A350-A5B740AEF944}" destId="{01B974D1-F4AE-C844-819E-78124073A81B}" srcOrd="1" destOrd="0" presId="urn:microsoft.com/office/officeart/2009/3/layout/HorizontalOrganizationChart"/>
    <dgm:cxn modelId="{0714D166-548A-3D48-B09D-6363FC218ED9}" srcId="{97FFD421-4482-CE46-BF7A-B3B3B6FFEBB3}" destId="{44B6B9DE-34E4-B347-A9C5-0C62075F540F}" srcOrd="1" destOrd="0" parTransId="{9744A14A-2BED-ED49-B8A3-D11B5E96A80D}" sibTransId="{681A46B7-4CE4-014D-9B0C-E33151210E60}"/>
    <dgm:cxn modelId="{CA89D14F-0E03-9D48-8BDE-F211F2DD1FE9}" type="presOf" srcId="{6D85C57C-A292-894D-B050-365CB01F38B4}" destId="{089A8960-014D-6341-ACAA-ADE2A8012CD8}" srcOrd="0" destOrd="0" presId="urn:microsoft.com/office/officeart/2009/3/layout/HorizontalOrganizationChart"/>
    <dgm:cxn modelId="{44E6B27E-F8AF-3D44-8FC1-968759FC9687}" srcId="{8BA3771A-A1B3-C249-9CF5-134941CB9852}" destId="{CE0F0BA7-BDCD-EE48-A350-A5B740AEF944}" srcOrd="2" destOrd="0" parTransId="{256BE0FA-200F-E44E-BEB1-728B6CC96BE4}" sibTransId="{25F2174D-3376-6D4B-BD6E-9070559CB853}"/>
    <dgm:cxn modelId="{F3479781-2815-FA4E-B1BE-FF033B09AA2C}" type="presOf" srcId="{7D3557D2-C616-6741-BA40-C8A9AC75CEDA}" destId="{151BCDC7-5114-BF44-B2E5-968A512B052F}" srcOrd="0" destOrd="0" presId="urn:microsoft.com/office/officeart/2009/3/layout/HorizontalOrganizationChart"/>
    <dgm:cxn modelId="{479F31F3-8D53-F642-B446-AFD303B6BBEB}" srcId="{6326ACBE-F6BD-784D-B9E0-F93658C933F3}" destId="{8868ECA7-1611-6047-9F24-47D5526DA695}" srcOrd="0" destOrd="0" parTransId="{D1F2BE21-7485-764E-A204-034A114859B0}" sibTransId="{9A79B516-5B4B-144B-88D6-FE2E70B5A7BA}"/>
    <dgm:cxn modelId="{E5E14137-80A8-3944-89F1-2958A469DB24}" type="presOf" srcId="{18186867-34AA-DC45-9BB5-A09E8443886B}" destId="{F02099AD-EF70-7F42-BB07-42E77D0BDDFC}" srcOrd="0" destOrd="0" presId="urn:microsoft.com/office/officeart/2009/3/layout/HorizontalOrganizationChart"/>
    <dgm:cxn modelId="{FFC46C62-D714-DD46-8D1F-593743A16FCB}" type="presOf" srcId="{97FFD421-4482-CE46-BF7A-B3B3B6FFEBB3}" destId="{41F8321B-1060-0443-A886-5F072F42616C}" srcOrd="0" destOrd="0" presId="urn:microsoft.com/office/officeart/2009/3/layout/HorizontalOrganizationChart"/>
    <dgm:cxn modelId="{5968D35C-CE8F-7D4D-ACAD-46E07D8D35C6}" type="presOf" srcId="{256BE0FA-200F-E44E-BEB1-728B6CC96BE4}" destId="{7575AD0C-F457-F84F-AB59-928D61F46945}" srcOrd="0" destOrd="0" presId="urn:microsoft.com/office/officeart/2009/3/layout/HorizontalOrganizationChart"/>
    <dgm:cxn modelId="{E26F9850-9F19-584C-99D8-7208653D8EDC}" type="presOf" srcId="{DEB77918-5A34-E640-873A-A0BFCBE05C6E}" destId="{01906203-F3EC-C34F-88BA-FAEAAA4CD546}" srcOrd="0" destOrd="0" presId="urn:microsoft.com/office/officeart/2009/3/layout/HorizontalOrganizationChart"/>
    <dgm:cxn modelId="{20C04FFB-3590-C14A-A8DA-EB100A99FF0F}" srcId="{8BA3771A-A1B3-C249-9CF5-134941CB9852}" destId="{C19732C2-7E2D-E541-B8E4-3DEAC8DA1A4F}" srcOrd="5" destOrd="0" parTransId="{CDB2E142-5D3C-2B4A-8FC9-43A683F5248D}" sibTransId="{C843503C-15ED-9F41-BC88-4486307C3002}"/>
    <dgm:cxn modelId="{0D8CBCFB-B1AD-6449-A21F-22E68EB8A0FF}" srcId="{D00674EB-4620-C442-802B-1E31E75C2FC7}" destId="{5B1AEF4F-A6B7-4D45-ADB8-D268F8894772}" srcOrd="0" destOrd="0" parTransId="{3355BE13-DA84-EA42-86C1-053E76501D96}" sibTransId="{51184ADA-7C2B-F94A-8472-4D78309F8434}"/>
    <dgm:cxn modelId="{7A1AA7EA-7285-6141-8DDD-CE7AE888C84E}" type="presOf" srcId="{8C693D6D-61C6-FC4A-B154-01B74910BC7C}" destId="{5D18BF2D-7CCB-614A-890A-A82E051EC778}" srcOrd="0" destOrd="0" presId="urn:microsoft.com/office/officeart/2009/3/layout/HorizontalOrganizationChart"/>
    <dgm:cxn modelId="{3620AF56-BEEC-D547-885C-C08771080A8A}" srcId="{97FFD421-4482-CE46-BF7A-B3B3B6FFEBB3}" destId="{DEB77918-5A34-E640-873A-A0BFCBE05C6E}" srcOrd="3" destOrd="0" parTransId="{6D85C57C-A292-894D-B050-365CB01F38B4}" sibTransId="{3886B31E-80FB-2943-B95D-27CFE9D1736C}"/>
    <dgm:cxn modelId="{D5AEDBA1-966B-D347-98BE-BF200CB44FA1}" type="presOf" srcId="{8BA3771A-A1B3-C249-9CF5-134941CB9852}" destId="{A6524869-123D-1843-9E9A-49A5FC4A3859}" srcOrd="0" destOrd="0" presId="urn:microsoft.com/office/officeart/2009/3/layout/HorizontalOrganizationChart"/>
    <dgm:cxn modelId="{62F913EF-D4DF-C94D-AC3D-634C2775E821}" srcId="{97FFD421-4482-CE46-BF7A-B3B3B6FFEBB3}" destId="{85F0C55A-E998-3349-9411-FEF028AE0342}" srcOrd="5" destOrd="0" parTransId="{F6821E71-2C81-8942-BAC9-D05B1669C7FB}" sibTransId="{457B94EF-194A-BD40-9938-D97BA288895C}"/>
    <dgm:cxn modelId="{E584FFED-953F-6441-ACB6-E7D1C68B9F93}" type="presOf" srcId="{371E26BC-16BE-A948-AF9B-FC154F95AFD3}" destId="{C4D7C008-23BB-1943-AA15-59BC900DEE1D}" srcOrd="0" destOrd="0" presId="urn:microsoft.com/office/officeart/2009/3/layout/HorizontalOrganizationChart"/>
    <dgm:cxn modelId="{8400FC26-F340-F742-94EA-CC4EA74412A3}" type="presOf" srcId="{1AECE992-6FAD-C440-A823-BF666A73F7B3}" destId="{7EDE9A4C-3295-E149-8613-13E10D344E07}" srcOrd="0" destOrd="0" presId="urn:microsoft.com/office/officeart/2009/3/layout/HorizontalOrganizationChart"/>
    <dgm:cxn modelId="{4ABD7433-A232-F54E-A3EA-046E138BF730}" type="presOf" srcId="{00CF43B8-470B-AC4E-8C45-C2665E4F4670}" destId="{FC633597-059C-8040-9E60-F19891DF6216}" srcOrd="0" destOrd="0" presId="urn:microsoft.com/office/officeart/2009/3/layout/HorizontalOrganizationChart"/>
    <dgm:cxn modelId="{67DD69EF-1F0D-5147-B6E9-72C1B81C6CE8}" type="presOf" srcId="{A329791F-D98B-D04F-AC45-AD644E45F6E5}" destId="{AD2A7A92-3B04-4D43-AC80-BED067241FA0}" srcOrd="1" destOrd="0" presId="urn:microsoft.com/office/officeart/2009/3/layout/HorizontalOrganizationChart"/>
    <dgm:cxn modelId="{1460FBF2-F017-5442-B1D6-4A55D4C199F8}" type="presOf" srcId="{11FB6C07-C190-094A-91BE-17B3A32AD390}" destId="{F9C29FF0-775D-3340-A042-2B0679354961}" srcOrd="1" destOrd="0" presId="urn:microsoft.com/office/officeart/2009/3/layout/HorizontalOrganizationChart"/>
    <dgm:cxn modelId="{5DF013CB-2B73-444F-B54B-F99F2E3ED490}" srcId="{371E26BC-16BE-A948-AF9B-FC154F95AFD3}" destId="{EB3B9B11-D364-814B-8559-AF7262578901}" srcOrd="0" destOrd="0" parTransId="{938C34C0-1A01-224B-B69B-54A6695222C9}" sibTransId="{8C6EC40B-13C9-AB4F-9255-40E73F0A6CF5}"/>
    <dgm:cxn modelId="{C4C0BA2C-7DE2-D244-BB77-D03F1E23FC7F}" type="presOf" srcId="{1A735DC1-12C0-9C45-A514-83D89B760051}" destId="{7806426C-8ED1-684C-BBD5-FE7643A0EC99}" srcOrd="0" destOrd="0" presId="urn:microsoft.com/office/officeart/2009/3/layout/HorizontalOrganizationChart"/>
    <dgm:cxn modelId="{FB06936D-BBAE-DE4B-BE1D-3E7D89B11831}" srcId="{8BA3771A-A1B3-C249-9CF5-134941CB9852}" destId="{17A36ED0-20DA-2F42-BEB5-8A01B985BD0A}" srcOrd="1" destOrd="0" parTransId="{1AECE992-6FAD-C440-A823-BF666A73F7B3}" sibTransId="{CD0AFFD2-8CB3-F641-B475-534292AB844F}"/>
    <dgm:cxn modelId="{E5C0C014-D03A-3E4C-91D3-AEAE81347CF6}" type="presOf" srcId="{A329791F-D98B-D04F-AC45-AD644E45F6E5}" destId="{DE663CCA-54B7-2E4B-B1BF-9EDFF9EC53C4}" srcOrd="0" destOrd="0" presId="urn:microsoft.com/office/officeart/2009/3/layout/HorizontalOrganizationChart"/>
    <dgm:cxn modelId="{7EA5B153-0C4B-9C42-9E9E-2B053BD28990}" type="presOf" srcId="{85F0C55A-E998-3349-9411-FEF028AE0342}" destId="{F9743FD6-B998-7E4D-AA9A-F0CDAB04825A}" srcOrd="1" destOrd="0" presId="urn:microsoft.com/office/officeart/2009/3/layout/HorizontalOrganizationChart"/>
    <dgm:cxn modelId="{C62E1880-048E-674B-9F3B-23C27F5FF2A6}" type="presOf" srcId="{6326ACBE-F6BD-784D-B9E0-F93658C933F3}" destId="{1E166871-E574-8A4B-A79A-62B476F779CA}" srcOrd="0" destOrd="0" presId="urn:microsoft.com/office/officeart/2009/3/layout/HorizontalOrganizationChart"/>
    <dgm:cxn modelId="{A30CC79C-4F74-104B-85EE-75FF49224EA3}" type="presOf" srcId="{D1F2BE21-7485-764E-A204-034A114859B0}" destId="{525C55BF-AB69-7D4F-A392-83E4C6EA7688}" srcOrd="0" destOrd="0" presId="urn:microsoft.com/office/officeart/2009/3/layout/HorizontalOrganizationChart"/>
    <dgm:cxn modelId="{18937017-B2B2-A24B-8254-35129B2CAD3E}" type="presOf" srcId="{17A36ED0-20DA-2F42-BEB5-8A01B985BD0A}" destId="{419AC306-CE31-8049-8D59-91C3BC777417}" srcOrd="1" destOrd="0" presId="urn:microsoft.com/office/officeart/2009/3/layout/HorizontalOrganizationChart"/>
    <dgm:cxn modelId="{F1E027D2-634D-FC4F-8A60-200ACEC813AD}" srcId="{A329791F-D98B-D04F-AC45-AD644E45F6E5}" destId="{8BA3771A-A1B3-C249-9CF5-134941CB9852}" srcOrd="0" destOrd="0" parTransId="{19DC520D-C04E-264A-92BC-A94FD33CF344}" sibTransId="{56EC522A-424D-274C-B548-F8C73B00717D}"/>
    <dgm:cxn modelId="{32031A22-F179-264B-8BEA-2E979BBF8524}" srcId="{8BA3771A-A1B3-C249-9CF5-134941CB9852}" destId="{6326ACBE-F6BD-784D-B9E0-F93658C933F3}" srcOrd="3" destOrd="0" parTransId="{37FEADC1-8583-E44F-ADF5-CA02B935F0B2}" sibTransId="{425F1E18-7916-634A-9D78-BCB2612A6D55}"/>
    <dgm:cxn modelId="{6964741B-7101-9B4C-A8EC-BB7F71F62893}" type="presOf" srcId="{A9840414-0247-8A45-9A61-F35D25ADEAA0}" destId="{E94F673D-DC4A-B84E-ADDF-497474FC4704}" srcOrd="0" destOrd="0" presId="urn:microsoft.com/office/officeart/2009/3/layout/HorizontalOrganizationChart"/>
    <dgm:cxn modelId="{5A795F78-F7CA-8A44-A079-AE2E942F70E0}" type="presOf" srcId="{CE0F0BA7-BDCD-EE48-A350-A5B740AEF944}" destId="{17F598F2-56FA-5A48-B629-8E504AE6E16F}" srcOrd="0" destOrd="0" presId="urn:microsoft.com/office/officeart/2009/3/layout/HorizontalOrganizationChart"/>
    <dgm:cxn modelId="{34A35345-4FD8-DC43-A0FF-B84D9529AA26}" type="presOf" srcId="{D00674EB-4620-C442-802B-1E31E75C2FC7}" destId="{0860DFAA-EC14-E242-AAC6-563D7402B130}" srcOrd="1" destOrd="0" presId="urn:microsoft.com/office/officeart/2009/3/layout/HorizontalOrganizationChart"/>
    <dgm:cxn modelId="{8CE2F05E-F9AC-2048-BDD1-CDD4EC16E3D5}" type="presOf" srcId="{ED202D6A-89E3-1249-B26C-BBD9B19E6373}" destId="{90EAD928-E082-3F48-AD0B-4F263447DB36}" srcOrd="0" destOrd="0" presId="urn:microsoft.com/office/officeart/2009/3/layout/HorizontalOrganizationChart"/>
    <dgm:cxn modelId="{97B87E3F-B93B-6645-BBC8-104F107802B1}" srcId="{7D3557D2-C616-6741-BA40-C8A9AC75CEDA}" destId="{A329791F-D98B-D04F-AC45-AD644E45F6E5}" srcOrd="0" destOrd="0" parTransId="{1CECD7D7-AECC-104C-8DE7-4090B3083E8D}" sibTransId="{31C818DB-0506-9140-9C9B-8E8FF61F2999}"/>
    <dgm:cxn modelId="{DFE8E296-6EE0-1540-89B6-FCE03C12B33B}" type="presOf" srcId="{3355BE13-DA84-EA42-86C1-053E76501D96}" destId="{03716616-6B95-6A41-BCBC-D19FAC3F137E}" srcOrd="0" destOrd="0" presId="urn:microsoft.com/office/officeart/2009/3/layout/HorizontalOrganizationChart"/>
    <dgm:cxn modelId="{7778DC4C-88B4-AD48-B66D-BF6424A2F286}" type="presOf" srcId="{16E2621B-74AE-2E41-8D3D-F2680AB8608D}" destId="{6E62C64B-1514-8940-853B-57C77941A259}" srcOrd="0" destOrd="0" presId="urn:microsoft.com/office/officeart/2009/3/layout/HorizontalOrganizationChart"/>
    <dgm:cxn modelId="{BF79F7BA-9776-0644-ACB4-1840609596F8}" type="presOf" srcId="{C19732C2-7E2D-E541-B8E4-3DEAC8DA1A4F}" destId="{2B454824-BDA3-EC45-94F6-379B254837A1}" srcOrd="0" destOrd="0" presId="urn:microsoft.com/office/officeart/2009/3/layout/HorizontalOrganizationChart"/>
    <dgm:cxn modelId="{FFD83660-668C-034D-BBFB-48A4913EF745}" type="presOf" srcId="{EB3B9B11-D364-814B-8559-AF7262578901}" destId="{8A4EE93F-F57C-7E43-BA90-74E9F9470824}" srcOrd="0" destOrd="0" presId="urn:microsoft.com/office/officeart/2009/3/layout/HorizontalOrganizationChart"/>
    <dgm:cxn modelId="{021C1DE9-D36B-6E44-87BE-C335D8D62E45}" type="presOf" srcId="{8BA3771A-A1B3-C249-9CF5-134941CB9852}" destId="{683CFBDD-F307-6744-8548-BE724F1D7F99}" srcOrd="1" destOrd="0" presId="urn:microsoft.com/office/officeart/2009/3/layout/HorizontalOrganizationChart"/>
    <dgm:cxn modelId="{96E7C54B-A4D4-D84E-9BFF-5A32941F87CA}" type="presParOf" srcId="{151BCDC7-5114-BF44-B2E5-968A512B052F}" destId="{D2E89BEA-EE92-2C44-8038-8D40C16DC299}" srcOrd="0" destOrd="0" presId="urn:microsoft.com/office/officeart/2009/3/layout/HorizontalOrganizationChart"/>
    <dgm:cxn modelId="{2DAF9999-7EB7-404F-A596-EF2AA21298CF}" type="presParOf" srcId="{D2E89BEA-EE92-2C44-8038-8D40C16DC299}" destId="{2B06C777-9223-D44F-A3C1-417093B09D30}" srcOrd="0" destOrd="0" presId="urn:microsoft.com/office/officeart/2009/3/layout/HorizontalOrganizationChart"/>
    <dgm:cxn modelId="{41F1CD46-1DAC-1D41-873D-187F42C8BE8A}" type="presParOf" srcId="{2B06C777-9223-D44F-A3C1-417093B09D30}" destId="{DE663CCA-54B7-2E4B-B1BF-9EDFF9EC53C4}" srcOrd="0" destOrd="0" presId="urn:microsoft.com/office/officeart/2009/3/layout/HorizontalOrganizationChart"/>
    <dgm:cxn modelId="{0D6DAF8E-2D15-0640-BB8F-F5A0DC429211}" type="presParOf" srcId="{2B06C777-9223-D44F-A3C1-417093B09D30}" destId="{AD2A7A92-3B04-4D43-AC80-BED067241FA0}" srcOrd="1" destOrd="0" presId="urn:microsoft.com/office/officeart/2009/3/layout/HorizontalOrganizationChart"/>
    <dgm:cxn modelId="{B64DD0C6-3A97-C543-AADB-061E7E1686D3}" type="presParOf" srcId="{D2E89BEA-EE92-2C44-8038-8D40C16DC299}" destId="{F9B2E978-C977-4C46-880D-D408C82AC85D}" srcOrd="1" destOrd="0" presId="urn:microsoft.com/office/officeart/2009/3/layout/HorizontalOrganizationChart"/>
    <dgm:cxn modelId="{9529DAA8-05EF-5C40-8897-6B0E94F51A1C}" type="presParOf" srcId="{F9B2E978-C977-4C46-880D-D408C82AC85D}" destId="{E1D75371-50D3-1E40-B05B-9B1D9EED698B}" srcOrd="0" destOrd="0" presId="urn:microsoft.com/office/officeart/2009/3/layout/HorizontalOrganizationChart"/>
    <dgm:cxn modelId="{035B280E-A23E-A14E-8553-E227103C12A4}" type="presParOf" srcId="{F9B2E978-C977-4C46-880D-D408C82AC85D}" destId="{1CC4CA90-D0A8-D440-A601-496D285313B1}" srcOrd="1" destOrd="0" presId="urn:microsoft.com/office/officeart/2009/3/layout/HorizontalOrganizationChart"/>
    <dgm:cxn modelId="{263D2DD9-15B3-7E4E-862B-F584AD59678F}" type="presParOf" srcId="{1CC4CA90-D0A8-D440-A601-496D285313B1}" destId="{9B526DEA-0085-774E-A119-00330F592FDF}" srcOrd="0" destOrd="0" presId="urn:microsoft.com/office/officeart/2009/3/layout/HorizontalOrganizationChart"/>
    <dgm:cxn modelId="{7C81BFC9-881A-1E45-AD6E-9A97D4C03D98}" type="presParOf" srcId="{9B526DEA-0085-774E-A119-00330F592FDF}" destId="{A6524869-123D-1843-9E9A-49A5FC4A3859}" srcOrd="0" destOrd="0" presId="urn:microsoft.com/office/officeart/2009/3/layout/HorizontalOrganizationChart"/>
    <dgm:cxn modelId="{A338206B-7894-4148-84E4-7D7BC49B6640}" type="presParOf" srcId="{9B526DEA-0085-774E-A119-00330F592FDF}" destId="{683CFBDD-F307-6744-8548-BE724F1D7F99}" srcOrd="1" destOrd="0" presId="urn:microsoft.com/office/officeart/2009/3/layout/HorizontalOrganizationChart"/>
    <dgm:cxn modelId="{28BDF8D9-F512-7E43-91E4-69D058880F78}" type="presParOf" srcId="{1CC4CA90-D0A8-D440-A601-496D285313B1}" destId="{FD52D7A1-DAE1-2D42-A056-2C61369655D9}" srcOrd="1" destOrd="0" presId="urn:microsoft.com/office/officeart/2009/3/layout/HorizontalOrganizationChart"/>
    <dgm:cxn modelId="{2033D2F1-BE46-9F44-A7AA-78424F443B23}" type="presParOf" srcId="{FD52D7A1-DAE1-2D42-A056-2C61369655D9}" destId="{6E62C64B-1514-8940-853B-57C77941A259}" srcOrd="0" destOrd="0" presId="urn:microsoft.com/office/officeart/2009/3/layout/HorizontalOrganizationChart"/>
    <dgm:cxn modelId="{19429C89-1F99-1849-9C0A-F6EEDF2AECF0}" type="presParOf" srcId="{FD52D7A1-DAE1-2D42-A056-2C61369655D9}" destId="{8A1EE21D-500E-834D-9F98-1E48380859D5}" srcOrd="1" destOrd="0" presId="urn:microsoft.com/office/officeart/2009/3/layout/HorizontalOrganizationChart"/>
    <dgm:cxn modelId="{E92170D9-139C-E74D-96E5-FD818B7148D0}" type="presParOf" srcId="{8A1EE21D-500E-834D-9F98-1E48380859D5}" destId="{22F1A068-53E2-E44F-A1CC-D0643DA1C4DC}" srcOrd="0" destOrd="0" presId="urn:microsoft.com/office/officeart/2009/3/layout/HorizontalOrganizationChart"/>
    <dgm:cxn modelId="{8CABD4AE-43A8-A944-B119-5DB18516D340}" type="presParOf" srcId="{22F1A068-53E2-E44F-A1CC-D0643DA1C4DC}" destId="{C4D7C008-23BB-1943-AA15-59BC900DEE1D}" srcOrd="0" destOrd="0" presId="urn:microsoft.com/office/officeart/2009/3/layout/HorizontalOrganizationChart"/>
    <dgm:cxn modelId="{989BB3A4-6E50-6E40-9AFB-A3F8F4B8AD76}" type="presParOf" srcId="{22F1A068-53E2-E44F-A1CC-D0643DA1C4DC}" destId="{F8A355AA-CB3F-6D40-ABBB-7BB1630F00EE}" srcOrd="1" destOrd="0" presId="urn:microsoft.com/office/officeart/2009/3/layout/HorizontalOrganizationChart"/>
    <dgm:cxn modelId="{6C03DDE9-388B-7D43-B15C-D9FD563F4058}" type="presParOf" srcId="{8A1EE21D-500E-834D-9F98-1E48380859D5}" destId="{0321837C-1E7F-D346-832F-7F95620B3D44}" srcOrd="1" destOrd="0" presId="urn:microsoft.com/office/officeart/2009/3/layout/HorizontalOrganizationChart"/>
    <dgm:cxn modelId="{84186585-D1FC-6241-8FBB-8E969CD58B6A}" type="presParOf" srcId="{0321837C-1E7F-D346-832F-7F95620B3D44}" destId="{D1C56F0E-1C1C-3647-95F5-20992416B400}" srcOrd="0" destOrd="0" presId="urn:microsoft.com/office/officeart/2009/3/layout/HorizontalOrganizationChart"/>
    <dgm:cxn modelId="{99636CEA-DC85-BF41-95B3-8A64AADC282C}" type="presParOf" srcId="{0321837C-1E7F-D346-832F-7F95620B3D44}" destId="{DD7FE851-EDAD-9345-B5A2-666E3051A68C}" srcOrd="1" destOrd="0" presId="urn:microsoft.com/office/officeart/2009/3/layout/HorizontalOrganizationChart"/>
    <dgm:cxn modelId="{EBCDD3B1-A231-9841-9D63-4B5A78CCD61A}" type="presParOf" srcId="{DD7FE851-EDAD-9345-B5A2-666E3051A68C}" destId="{8A00536B-2FDD-5644-90EF-573702C73BA8}" srcOrd="0" destOrd="0" presId="urn:microsoft.com/office/officeart/2009/3/layout/HorizontalOrganizationChart"/>
    <dgm:cxn modelId="{87CB01B9-DC25-CB43-B3B5-7C78EFF9BF90}" type="presParOf" srcId="{8A00536B-2FDD-5644-90EF-573702C73BA8}" destId="{8A4EE93F-F57C-7E43-BA90-74E9F9470824}" srcOrd="0" destOrd="0" presId="urn:microsoft.com/office/officeart/2009/3/layout/HorizontalOrganizationChart"/>
    <dgm:cxn modelId="{AFE815F3-E230-6445-B6C5-320484813B63}" type="presParOf" srcId="{8A00536B-2FDD-5644-90EF-573702C73BA8}" destId="{B7A3D7B1-A3A6-1C43-A088-F0CBF7C5F08A}" srcOrd="1" destOrd="0" presId="urn:microsoft.com/office/officeart/2009/3/layout/HorizontalOrganizationChart"/>
    <dgm:cxn modelId="{BE6F2D8A-C9A9-074D-BE1E-C1C0392D339B}" type="presParOf" srcId="{DD7FE851-EDAD-9345-B5A2-666E3051A68C}" destId="{87431C62-08B9-CC45-A47F-A7E8E2B97C07}" srcOrd="1" destOrd="0" presId="urn:microsoft.com/office/officeart/2009/3/layout/HorizontalOrganizationChart"/>
    <dgm:cxn modelId="{4F151BC3-D205-5E46-BAFE-C61BF45D0874}" type="presParOf" srcId="{DD7FE851-EDAD-9345-B5A2-666E3051A68C}" destId="{92F3F3A5-F0DE-A941-A329-B71F33A6BF8A}" srcOrd="2" destOrd="0" presId="urn:microsoft.com/office/officeart/2009/3/layout/HorizontalOrganizationChart"/>
    <dgm:cxn modelId="{DA06BE29-3959-674E-B755-6DD5D270CD97}" type="presParOf" srcId="{8A1EE21D-500E-834D-9F98-1E48380859D5}" destId="{48C4A8A4-80F6-F047-AC3B-64F734AAD085}" srcOrd="2" destOrd="0" presId="urn:microsoft.com/office/officeart/2009/3/layout/HorizontalOrganizationChart"/>
    <dgm:cxn modelId="{748C74CF-4FFD-9B43-95F0-07A2A688E506}" type="presParOf" srcId="{FD52D7A1-DAE1-2D42-A056-2C61369655D9}" destId="{7EDE9A4C-3295-E149-8613-13E10D344E07}" srcOrd="2" destOrd="0" presId="urn:microsoft.com/office/officeart/2009/3/layout/HorizontalOrganizationChart"/>
    <dgm:cxn modelId="{D345BEE5-7443-D943-931F-62C32AE13B51}" type="presParOf" srcId="{FD52D7A1-DAE1-2D42-A056-2C61369655D9}" destId="{4EA0851E-AB7D-464E-9CE2-034550178C3B}" srcOrd="3" destOrd="0" presId="urn:microsoft.com/office/officeart/2009/3/layout/HorizontalOrganizationChart"/>
    <dgm:cxn modelId="{1311DD4E-7E24-9D47-A991-67306DE703D3}" type="presParOf" srcId="{4EA0851E-AB7D-464E-9CE2-034550178C3B}" destId="{C0AE10DC-7DDC-0740-B8AB-F382593F3601}" srcOrd="0" destOrd="0" presId="urn:microsoft.com/office/officeart/2009/3/layout/HorizontalOrganizationChart"/>
    <dgm:cxn modelId="{0052825E-173B-6444-9B2B-636AA5441E00}" type="presParOf" srcId="{C0AE10DC-7DDC-0740-B8AB-F382593F3601}" destId="{B3C3B44F-C15C-974D-881B-8342CB981AB9}" srcOrd="0" destOrd="0" presId="urn:microsoft.com/office/officeart/2009/3/layout/HorizontalOrganizationChart"/>
    <dgm:cxn modelId="{186031E9-74FC-4D4B-ABC4-D8EE2D066E05}" type="presParOf" srcId="{C0AE10DC-7DDC-0740-B8AB-F382593F3601}" destId="{419AC306-CE31-8049-8D59-91C3BC777417}" srcOrd="1" destOrd="0" presId="urn:microsoft.com/office/officeart/2009/3/layout/HorizontalOrganizationChart"/>
    <dgm:cxn modelId="{CEBC895B-1CB4-A140-80B7-94320DE56E45}" type="presParOf" srcId="{4EA0851E-AB7D-464E-9CE2-034550178C3B}" destId="{DD9C8850-6ABA-9643-9A18-6D5F6F7E3310}" srcOrd="1" destOrd="0" presId="urn:microsoft.com/office/officeart/2009/3/layout/HorizontalOrganizationChart"/>
    <dgm:cxn modelId="{7102E3FC-06C4-7540-94A3-7DBA9B3C5EA7}" type="presParOf" srcId="{4EA0851E-AB7D-464E-9CE2-034550178C3B}" destId="{58EDEA6D-7526-7145-BB03-DAEFD185B5B9}" srcOrd="2" destOrd="0" presId="urn:microsoft.com/office/officeart/2009/3/layout/HorizontalOrganizationChart"/>
    <dgm:cxn modelId="{7EC8A7E7-47D8-D343-A104-888D6A288739}" type="presParOf" srcId="{FD52D7A1-DAE1-2D42-A056-2C61369655D9}" destId="{7575AD0C-F457-F84F-AB59-928D61F46945}" srcOrd="4" destOrd="0" presId="urn:microsoft.com/office/officeart/2009/3/layout/HorizontalOrganizationChart"/>
    <dgm:cxn modelId="{2CE1BC5B-EB18-2F42-AEF3-08B6B757D112}" type="presParOf" srcId="{FD52D7A1-DAE1-2D42-A056-2C61369655D9}" destId="{08EE6BAF-5247-A344-B64A-66D28C89C012}" srcOrd="5" destOrd="0" presId="urn:microsoft.com/office/officeart/2009/3/layout/HorizontalOrganizationChart"/>
    <dgm:cxn modelId="{E7A00A35-92F1-CA4F-A5B3-A38A33FB6FF6}" type="presParOf" srcId="{08EE6BAF-5247-A344-B64A-66D28C89C012}" destId="{9D746A79-A84F-EB4F-B693-F14F1F7A4D90}" srcOrd="0" destOrd="0" presId="urn:microsoft.com/office/officeart/2009/3/layout/HorizontalOrganizationChart"/>
    <dgm:cxn modelId="{0CAFE5E0-E141-BF43-9135-167177DE33F9}" type="presParOf" srcId="{9D746A79-A84F-EB4F-B693-F14F1F7A4D90}" destId="{17F598F2-56FA-5A48-B629-8E504AE6E16F}" srcOrd="0" destOrd="0" presId="urn:microsoft.com/office/officeart/2009/3/layout/HorizontalOrganizationChart"/>
    <dgm:cxn modelId="{62589717-6ED8-C34E-8982-8EB52CEEE707}" type="presParOf" srcId="{9D746A79-A84F-EB4F-B693-F14F1F7A4D90}" destId="{01B974D1-F4AE-C844-819E-78124073A81B}" srcOrd="1" destOrd="0" presId="urn:microsoft.com/office/officeart/2009/3/layout/HorizontalOrganizationChart"/>
    <dgm:cxn modelId="{B07337C0-1013-FE45-9513-A1D19CB09A55}" type="presParOf" srcId="{08EE6BAF-5247-A344-B64A-66D28C89C012}" destId="{3BBD723B-4006-6E4C-B71B-A4F5D47301D4}" srcOrd="1" destOrd="0" presId="urn:microsoft.com/office/officeart/2009/3/layout/HorizontalOrganizationChart"/>
    <dgm:cxn modelId="{0BD45491-6943-A345-A6BE-798D14536CF7}" type="presParOf" srcId="{08EE6BAF-5247-A344-B64A-66D28C89C012}" destId="{35064C26-BECC-0F41-9D23-9954D4C67E2E}" srcOrd="2" destOrd="0" presId="urn:microsoft.com/office/officeart/2009/3/layout/HorizontalOrganizationChart"/>
    <dgm:cxn modelId="{639027E9-52FC-0140-9A5D-48E870C6FFED}" type="presParOf" srcId="{FD52D7A1-DAE1-2D42-A056-2C61369655D9}" destId="{E6D3E8FB-C5E8-7347-BE28-27FDFEFDC836}" srcOrd="6" destOrd="0" presId="urn:microsoft.com/office/officeart/2009/3/layout/HorizontalOrganizationChart"/>
    <dgm:cxn modelId="{25C6AE7A-C3C8-F34F-8677-375B23D7FB2B}" type="presParOf" srcId="{FD52D7A1-DAE1-2D42-A056-2C61369655D9}" destId="{ABAC7FA3-6CF1-4A49-AF2B-5BB1A6A47833}" srcOrd="7" destOrd="0" presId="urn:microsoft.com/office/officeart/2009/3/layout/HorizontalOrganizationChart"/>
    <dgm:cxn modelId="{AB6B7C40-A656-AC46-A785-563E3BAEE8FE}" type="presParOf" srcId="{ABAC7FA3-6CF1-4A49-AF2B-5BB1A6A47833}" destId="{E70ED300-6C11-844B-B47B-29106A16EAD5}" srcOrd="0" destOrd="0" presId="urn:microsoft.com/office/officeart/2009/3/layout/HorizontalOrganizationChart"/>
    <dgm:cxn modelId="{D418474B-CB21-7142-9AA5-7AB7DF83AAD0}" type="presParOf" srcId="{E70ED300-6C11-844B-B47B-29106A16EAD5}" destId="{1E166871-E574-8A4B-A79A-62B476F779CA}" srcOrd="0" destOrd="0" presId="urn:microsoft.com/office/officeart/2009/3/layout/HorizontalOrganizationChart"/>
    <dgm:cxn modelId="{906FA9F8-9DBB-4C48-B0B9-B739BB82B92F}" type="presParOf" srcId="{E70ED300-6C11-844B-B47B-29106A16EAD5}" destId="{BBAEA59A-14D2-3344-A045-670D544F500A}" srcOrd="1" destOrd="0" presId="urn:microsoft.com/office/officeart/2009/3/layout/HorizontalOrganizationChart"/>
    <dgm:cxn modelId="{42BE6888-78C5-5448-BBDB-1FCC96315B91}" type="presParOf" srcId="{ABAC7FA3-6CF1-4A49-AF2B-5BB1A6A47833}" destId="{7384E21E-590F-BD4F-B579-6763F423526C}" srcOrd="1" destOrd="0" presId="urn:microsoft.com/office/officeart/2009/3/layout/HorizontalOrganizationChart"/>
    <dgm:cxn modelId="{BDA1112F-CE50-A44D-9FE8-53A07E5C9486}" type="presParOf" srcId="{7384E21E-590F-BD4F-B579-6763F423526C}" destId="{525C55BF-AB69-7D4F-A392-83E4C6EA7688}" srcOrd="0" destOrd="0" presId="urn:microsoft.com/office/officeart/2009/3/layout/HorizontalOrganizationChart"/>
    <dgm:cxn modelId="{ACBA2F2A-BF31-E944-85E6-CAE3B26D10CC}" type="presParOf" srcId="{7384E21E-590F-BD4F-B579-6763F423526C}" destId="{242CBC1F-2638-644C-818F-0FFE057D07FC}" srcOrd="1" destOrd="0" presId="urn:microsoft.com/office/officeart/2009/3/layout/HorizontalOrganizationChart"/>
    <dgm:cxn modelId="{FDC81729-E2B1-8347-BCF7-F8A78E9C76DF}" type="presParOf" srcId="{242CBC1F-2638-644C-818F-0FFE057D07FC}" destId="{F1DC5EFB-2FF0-3241-A900-7A85AAB22202}" srcOrd="0" destOrd="0" presId="urn:microsoft.com/office/officeart/2009/3/layout/HorizontalOrganizationChart"/>
    <dgm:cxn modelId="{EB075352-EA3D-B749-ACF3-2AEFC326BF0F}" type="presParOf" srcId="{F1DC5EFB-2FF0-3241-A900-7A85AAB22202}" destId="{2C1C778C-B49F-1D40-A457-EC17653389E6}" srcOrd="0" destOrd="0" presId="urn:microsoft.com/office/officeart/2009/3/layout/HorizontalOrganizationChart"/>
    <dgm:cxn modelId="{1698C4DD-06B9-2E4B-B48D-AC68BF210624}" type="presParOf" srcId="{F1DC5EFB-2FF0-3241-A900-7A85AAB22202}" destId="{9B80F4A4-6C39-2440-84AD-F94ACAB7D013}" srcOrd="1" destOrd="0" presId="urn:microsoft.com/office/officeart/2009/3/layout/HorizontalOrganizationChart"/>
    <dgm:cxn modelId="{EB2253C3-FF69-6246-923D-6FC63C23C9A6}" type="presParOf" srcId="{242CBC1F-2638-644C-818F-0FFE057D07FC}" destId="{9D18153F-EB49-E141-8031-BD5048478F35}" srcOrd="1" destOrd="0" presId="urn:microsoft.com/office/officeart/2009/3/layout/HorizontalOrganizationChart"/>
    <dgm:cxn modelId="{97F18D52-880C-8B4D-BFE8-5242E8309BE6}" type="presParOf" srcId="{242CBC1F-2638-644C-818F-0FFE057D07FC}" destId="{F14955D9-A3D7-EB41-BA38-D2A8E4BD5B02}" srcOrd="2" destOrd="0" presId="urn:microsoft.com/office/officeart/2009/3/layout/HorizontalOrganizationChart"/>
    <dgm:cxn modelId="{527AFA48-6046-4C47-81DF-EA112FAB184B}" type="presParOf" srcId="{ABAC7FA3-6CF1-4A49-AF2B-5BB1A6A47833}" destId="{EA9BD835-E2F9-144B-9056-53781CD2EDBD}" srcOrd="2" destOrd="0" presId="urn:microsoft.com/office/officeart/2009/3/layout/HorizontalOrganizationChart"/>
    <dgm:cxn modelId="{AF444C2B-005A-E848-BEC4-C996411AC61F}" type="presParOf" srcId="{FD52D7A1-DAE1-2D42-A056-2C61369655D9}" destId="{F02099AD-EF70-7F42-BB07-42E77D0BDDFC}" srcOrd="8" destOrd="0" presId="urn:microsoft.com/office/officeart/2009/3/layout/HorizontalOrganizationChart"/>
    <dgm:cxn modelId="{77A71653-0121-1942-B7E8-6ED5ED325EF9}" type="presParOf" srcId="{FD52D7A1-DAE1-2D42-A056-2C61369655D9}" destId="{77B259C3-CF37-BD48-90C7-E78C98900C86}" srcOrd="9" destOrd="0" presId="urn:microsoft.com/office/officeart/2009/3/layout/HorizontalOrganizationChart"/>
    <dgm:cxn modelId="{BE5ABECC-9C27-F241-8167-00571863FCE7}" type="presParOf" srcId="{77B259C3-CF37-BD48-90C7-E78C98900C86}" destId="{2BC28831-1C3A-D34B-A301-42A68BA2251F}" srcOrd="0" destOrd="0" presId="urn:microsoft.com/office/officeart/2009/3/layout/HorizontalOrganizationChart"/>
    <dgm:cxn modelId="{CF075254-20C0-1B42-9192-FE90DE14DADF}" type="presParOf" srcId="{2BC28831-1C3A-D34B-A301-42A68BA2251F}" destId="{7806426C-8ED1-684C-BBD5-FE7643A0EC99}" srcOrd="0" destOrd="0" presId="urn:microsoft.com/office/officeart/2009/3/layout/HorizontalOrganizationChart"/>
    <dgm:cxn modelId="{6532F339-082B-7F47-8C04-89FE18213678}" type="presParOf" srcId="{2BC28831-1C3A-D34B-A301-42A68BA2251F}" destId="{C444CB4A-AEA1-EE43-8122-DE3B6D0D502F}" srcOrd="1" destOrd="0" presId="urn:microsoft.com/office/officeart/2009/3/layout/HorizontalOrganizationChart"/>
    <dgm:cxn modelId="{9A2CF547-2577-B843-B678-73247BCF99E7}" type="presParOf" srcId="{77B259C3-CF37-BD48-90C7-E78C98900C86}" destId="{F85AEAAD-0679-8D4D-862D-73FDFA9A1FE3}" srcOrd="1" destOrd="0" presId="urn:microsoft.com/office/officeart/2009/3/layout/HorizontalOrganizationChart"/>
    <dgm:cxn modelId="{5947DE6E-3563-2546-8788-EC88243E207E}" type="presParOf" srcId="{77B259C3-CF37-BD48-90C7-E78C98900C86}" destId="{626BA6F4-4C25-EE48-A11A-12874A2511E7}" srcOrd="2" destOrd="0" presId="urn:microsoft.com/office/officeart/2009/3/layout/HorizontalOrganizationChart"/>
    <dgm:cxn modelId="{68247E6C-ADDB-FD4C-8E3A-722EDAE3D3F7}" type="presParOf" srcId="{FD52D7A1-DAE1-2D42-A056-2C61369655D9}" destId="{6F55CE20-39FC-E446-B098-8358E18E98C0}" srcOrd="10" destOrd="0" presId="urn:microsoft.com/office/officeart/2009/3/layout/HorizontalOrganizationChart"/>
    <dgm:cxn modelId="{C68C5EE1-5B9A-294A-8C48-FE0607142FA1}" type="presParOf" srcId="{FD52D7A1-DAE1-2D42-A056-2C61369655D9}" destId="{75C9A027-EF08-A042-A2D6-911C5E7379C9}" srcOrd="11" destOrd="0" presId="urn:microsoft.com/office/officeart/2009/3/layout/HorizontalOrganizationChart"/>
    <dgm:cxn modelId="{AF932D8E-7137-B94A-ADCD-F0CC3B8E1414}" type="presParOf" srcId="{75C9A027-EF08-A042-A2D6-911C5E7379C9}" destId="{16F92E59-6084-554F-BB5F-1B05F0933264}" srcOrd="0" destOrd="0" presId="urn:microsoft.com/office/officeart/2009/3/layout/HorizontalOrganizationChart"/>
    <dgm:cxn modelId="{AE904F8F-B228-DF4D-9CD9-15E816CE4FD5}" type="presParOf" srcId="{16F92E59-6084-554F-BB5F-1B05F0933264}" destId="{2B454824-BDA3-EC45-94F6-379B254837A1}" srcOrd="0" destOrd="0" presId="urn:microsoft.com/office/officeart/2009/3/layout/HorizontalOrganizationChart"/>
    <dgm:cxn modelId="{354762FD-2A37-214E-8497-83B6BF608714}" type="presParOf" srcId="{16F92E59-6084-554F-BB5F-1B05F0933264}" destId="{D983D324-C431-D44F-982A-D5EAF80387A5}" srcOrd="1" destOrd="0" presId="urn:microsoft.com/office/officeart/2009/3/layout/HorizontalOrganizationChart"/>
    <dgm:cxn modelId="{87CF6684-B067-DE46-B5CE-6B513ED50B52}" type="presParOf" srcId="{75C9A027-EF08-A042-A2D6-911C5E7379C9}" destId="{6A31F4CE-BAB6-CB4B-AF13-EF1E89B6ED2C}" srcOrd="1" destOrd="0" presId="urn:microsoft.com/office/officeart/2009/3/layout/HorizontalOrganizationChart"/>
    <dgm:cxn modelId="{817CEF52-81BA-F248-A910-437E4BA253C9}" type="presParOf" srcId="{75C9A027-EF08-A042-A2D6-911C5E7379C9}" destId="{A64FD7B3-688F-DF4E-8EE5-BCC8D6E88C93}" srcOrd="2" destOrd="0" presId="urn:microsoft.com/office/officeart/2009/3/layout/HorizontalOrganizationChart"/>
    <dgm:cxn modelId="{3F6DA594-0C17-4748-A1CC-0CBF60E869A1}" type="presParOf" srcId="{1CC4CA90-D0A8-D440-A601-496D285313B1}" destId="{2AF2FDCB-C291-CC4E-A60A-C4451B9480CC}" srcOrd="2" destOrd="0" presId="urn:microsoft.com/office/officeart/2009/3/layout/HorizontalOrganizationChart"/>
    <dgm:cxn modelId="{BC4A7E52-E5F8-9A4B-994A-94C92A2E982F}" type="presParOf" srcId="{F9B2E978-C977-4C46-880D-D408C82AC85D}" destId="{E94F673D-DC4A-B84E-ADDF-497474FC4704}" srcOrd="2" destOrd="0" presId="urn:microsoft.com/office/officeart/2009/3/layout/HorizontalOrganizationChart"/>
    <dgm:cxn modelId="{00186C69-8942-F542-89BF-96FF3E26C189}" type="presParOf" srcId="{F9B2E978-C977-4C46-880D-D408C82AC85D}" destId="{0088B2F7-BA9F-6344-8810-9C8457076C8D}" srcOrd="3" destOrd="0" presId="urn:microsoft.com/office/officeart/2009/3/layout/HorizontalOrganizationChart"/>
    <dgm:cxn modelId="{3DCD279F-3B8A-0D43-8699-F86CF70919BA}" type="presParOf" srcId="{0088B2F7-BA9F-6344-8810-9C8457076C8D}" destId="{C39C908D-07D4-134F-86A4-595E4FCCA214}" srcOrd="0" destOrd="0" presId="urn:microsoft.com/office/officeart/2009/3/layout/HorizontalOrganizationChart"/>
    <dgm:cxn modelId="{58E24506-27D3-064E-AE74-0F7899E9DB49}" type="presParOf" srcId="{C39C908D-07D4-134F-86A4-595E4FCCA214}" destId="{41F8321B-1060-0443-A886-5F072F42616C}" srcOrd="0" destOrd="0" presId="urn:microsoft.com/office/officeart/2009/3/layout/HorizontalOrganizationChart"/>
    <dgm:cxn modelId="{1EE82DFE-EB24-5546-9744-34D76394145A}" type="presParOf" srcId="{C39C908D-07D4-134F-86A4-595E4FCCA214}" destId="{D2AF1ED1-F0D8-174B-B9ED-D6C37571064A}" srcOrd="1" destOrd="0" presId="urn:microsoft.com/office/officeart/2009/3/layout/HorizontalOrganizationChart"/>
    <dgm:cxn modelId="{1AB5D3B2-7AE1-5042-BA87-53A12C1AC739}" type="presParOf" srcId="{0088B2F7-BA9F-6344-8810-9C8457076C8D}" destId="{A6ABF9A3-9EA3-1D4E-B3F1-0693217F76D3}" srcOrd="1" destOrd="0" presId="urn:microsoft.com/office/officeart/2009/3/layout/HorizontalOrganizationChart"/>
    <dgm:cxn modelId="{DC830DAE-8AAA-E944-82EA-D58E62202AED}" type="presParOf" srcId="{A6ABF9A3-9EA3-1D4E-B3F1-0693217F76D3}" destId="{20F982DB-DDE7-FF4B-8821-572F0E99DC2C}" srcOrd="0" destOrd="0" presId="urn:microsoft.com/office/officeart/2009/3/layout/HorizontalOrganizationChart"/>
    <dgm:cxn modelId="{6F7BD1F9-4EA1-284C-926A-751527FB42D1}" type="presParOf" srcId="{A6ABF9A3-9EA3-1D4E-B3F1-0693217F76D3}" destId="{CDE04D7A-426C-FD46-BFC7-25E6316AF81A}" srcOrd="1" destOrd="0" presId="urn:microsoft.com/office/officeart/2009/3/layout/HorizontalOrganizationChart"/>
    <dgm:cxn modelId="{242ABC66-5B06-6546-BA32-578A32EBEEF3}" type="presParOf" srcId="{CDE04D7A-426C-FD46-BFC7-25E6316AF81A}" destId="{A2D268DE-003B-D940-9C78-49FC20F3B5E5}" srcOrd="0" destOrd="0" presId="urn:microsoft.com/office/officeart/2009/3/layout/HorizontalOrganizationChart"/>
    <dgm:cxn modelId="{38CC65AC-3550-204E-8657-ACEDF49126D1}" type="presParOf" srcId="{A2D268DE-003B-D940-9C78-49FC20F3B5E5}" destId="{D0DCA627-261E-9144-92D2-FEE1EC7BF289}" srcOrd="0" destOrd="0" presId="urn:microsoft.com/office/officeart/2009/3/layout/HorizontalOrganizationChart"/>
    <dgm:cxn modelId="{0D1E7018-0D97-C740-BFC4-89EAB564C354}" type="presParOf" srcId="{A2D268DE-003B-D940-9C78-49FC20F3B5E5}" destId="{0860DFAA-EC14-E242-AAC6-563D7402B130}" srcOrd="1" destOrd="0" presId="urn:microsoft.com/office/officeart/2009/3/layout/HorizontalOrganizationChart"/>
    <dgm:cxn modelId="{166B1C32-00B4-EC4C-A669-E87BDE81943C}" type="presParOf" srcId="{CDE04D7A-426C-FD46-BFC7-25E6316AF81A}" destId="{2FCC54CB-1D2C-584C-8205-E9C7D778C7D3}" srcOrd="1" destOrd="0" presId="urn:microsoft.com/office/officeart/2009/3/layout/HorizontalOrganizationChart"/>
    <dgm:cxn modelId="{56D5FFBC-0AB0-364E-8283-1D64E5BD5DFD}" type="presParOf" srcId="{2FCC54CB-1D2C-584C-8205-E9C7D778C7D3}" destId="{03716616-6B95-6A41-BCBC-D19FAC3F137E}" srcOrd="0" destOrd="0" presId="urn:microsoft.com/office/officeart/2009/3/layout/HorizontalOrganizationChart"/>
    <dgm:cxn modelId="{BF70AA43-0A7B-0A46-9E37-CB49D34ED2E5}" type="presParOf" srcId="{2FCC54CB-1D2C-584C-8205-E9C7D778C7D3}" destId="{456CB2FC-AC45-F84C-B2FA-23507D118312}" srcOrd="1" destOrd="0" presId="urn:microsoft.com/office/officeart/2009/3/layout/HorizontalOrganizationChart"/>
    <dgm:cxn modelId="{B483C2CD-AFEA-3243-A4BF-12ABC1134134}" type="presParOf" srcId="{456CB2FC-AC45-F84C-B2FA-23507D118312}" destId="{9BDB236E-C227-374B-BD90-A1261AE2A5EA}" srcOrd="0" destOrd="0" presId="urn:microsoft.com/office/officeart/2009/3/layout/HorizontalOrganizationChart"/>
    <dgm:cxn modelId="{97443181-D223-2042-86B0-7E0DDD428939}" type="presParOf" srcId="{9BDB236E-C227-374B-BD90-A1261AE2A5EA}" destId="{49B4795A-FDEC-314C-BD57-D399AC7EAD73}" srcOrd="0" destOrd="0" presId="urn:microsoft.com/office/officeart/2009/3/layout/HorizontalOrganizationChart"/>
    <dgm:cxn modelId="{7697CAEE-DEF5-E847-A90A-97598C7C227E}" type="presParOf" srcId="{9BDB236E-C227-374B-BD90-A1261AE2A5EA}" destId="{C5258EEC-A250-9C4E-8118-54E621E6D19D}" srcOrd="1" destOrd="0" presId="urn:microsoft.com/office/officeart/2009/3/layout/HorizontalOrganizationChart"/>
    <dgm:cxn modelId="{08365EF9-4877-9040-B1C1-EC89972C1EE6}" type="presParOf" srcId="{456CB2FC-AC45-F84C-B2FA-23507D118312}" destId="{90F91539-1BEA-0341-88BE-5A218697EC7E}" srcOrd="1" destOrd="0" presId="urn:microsoft.com/office/officeart/2009/3/layout/HorizontalOrganizationChart"/>
    <dgm:cxn modelId="{A0206CD8-880D-C249-847C-05EADA6AA96A}" type="presParOf" srcId="{456CB2FC-AC45-F84C-B2FA-23507D118312}" destId="{269896FE-F6CD-C54F-A741-5DF2FD7877EB}" srcOrd="2" destOrd="0" presId="urn:microsoft.com/office/officeart/2009/3/layout/HorizontalOrganizationChart"/>
    <dgm:cxn modelId="{83A25038-B22A-CB41-B5F1-2437C74513C7}" type="presParOf" srcId="{2FCC54CB-1D2C-584C-8205-E9C7D778C7D3}" destId="{5D18BF2D-7CCB-614A-890A-A82E051EC778}" srcOrd="2" destOrd="0" presId="urn:microsoft.com/office/officeart/2009/3/layout/HorizontalOrganizationChart"/>
    <dgm:cxn modelId="{A437D1B0-B874-6E4D-A126-E0AD3E39F94B}" type="presParOf" srcId="{2FCC54CB-1D2C-584C-8205-E9C7D778C7D3}" destId="{3661378C-45A4-6D43-A954-1EA188909A8E}" srcOrd="3" destOrd="0" presId="urn:microsoft.com/office/officeart/2009/3/layout/HorizontalOrganizationChart"/>
    <dgm:cxn modelId="{5717385C-8C1A-2746-A35A-C6D44DDB992C}" type="presParOf" srcId="{3661378C-45A4-6D43-A954-1EA188909A8E}" destId="{C5B16776-7878-2648-B86D-B92FC01CAF11}" srcOrd="0" destOrd="0" presId="urn:microsoft.com/office/officeart/2009/3/layout/HorizontalOrganizationChart"/>
    <dgm:cxn modelId="{BB47681E-5E61-3F44-9250-384A67328827}" type="presParOf" srcId="{C5B16776-7878-2648-B86D-B92FC01CAF11}" destId="{FC25E603-B86F-6E42-AD12-15C37634C439}" srcOrd="0" destOrd="0" presId="urn:microsoft.com/office/officeart/2009/3/layout/HorizontalOrganizationChart"/>
    <dgm:cxn modelId="{F33391FE-AC8A-B943-99A4-E4BB5FBC77C2}" type="presParOf" srcId="{C5B16776-7878-2648-B86D-B92FC01CAF11}" destId="{47AACB1E-3575-8143-87B0-527039F096E2}" srcOrd="1" destOrd="0" presId="urn:microsoft.com/office/officeart/2009/3/layout/HorizontalOrganizationChart"/>
    <dgm:cxn modelId="{6228CD71-5943-CF44-B328-822F2D542239}" type="presParOf" srcId="{3661378C-45A4-6D43-A954-1EA188909A8E}" destId="{F69FDA48-F934-9848-B273-3566413F7556}" srcOrd="1" destOrd="0" presId="urn:microsoft.com/office/officeart/2009/3/layout/HorizontalOrganizationChart"/>
    <dgm:cxn modelId="{49B17969-D067-6640-B34A-3ED8C6DE4129}" type="presParOf" srcId="{3661378C-45A4-6D43-A954-1EA188909A8E}" destId="{3F40232E-45B3-1D46-B58E-0FB3D11A674A}" srcOrd="2" destOrd="0" presId="urn:microsoft.com/office/officeart/2009/3/layout/HorizontalOrganizationChart"/>
    <dgm:cxn modelId="{D4937735-C074-564A-A234-6A5A9A27F4E4}" type="presParOf" srcId="{CDE04D7A-426C-FD46-BFC7-25E6316AF81A}" destId="{B334BE13-9F53-6A4C-B8C3-9F9CEF72337E}" srcOrd="2" destOrd="0" presId="urn:microsoft.com/office/officeart/2009/3/layout/HorizontalOrganizationChart"/>
    <dgm:cxn modelId="{F10AF7ED-27F6-794E-AEA1-46BAADCAF706}" type="presParOf" srcId="{A6ABF9A3-9EA3-1D4E-B3F1-0693217F76D3}" destId="{B565B144-83A0-2F49-A0D5-7837636C6965}" srcOrd="2" destOrd="0" presId="urn:microsoft.com/office/officeart/2009/3/layout/HorizontalOrganizationChart"/>
    <dgm:cxn modelId="{925B16D6-F8BA-F744-977D-52C71099B378}" type="presParOf" srcId="{A6ABF9A3-9EA3-1D4E-B3F1-0693217F76D3}" destId="{6F890A11-1A5B-4B4F-9F53-1CBEC128C629}" srcOrd="3" destOrd="0" presId="urn:microsoft.com/office/officeart/2009/3/layout/HorizontalOrganizationChart"/>
    <dgm:cxn modelId="{69816B92-D887-DC4F-935B-B36D1844EBB1}" type="presParOf" srcId="{6F890A11-1A5B-4B4F-9F53-1CBEC128C629}" destId="{41E277E1-173D-BC44-94BD-42D82B5B4748}" srcOrd="0" destOrd="0" presId="urn:microsoft.com/office/officeart/2009/3/layout/HorizontalOrganizationChart"/>
    <dgm:cxn modelId="{92410C50-1246-424F-9AFB-F87BEE4D7539}" type="presParOf" srcId="{41E277E1-173D-BC44-94BD-42D82B5B4748}" destId="{5EE349F9-A551-6842-B6A4-E77CC1C96133}" srcOrd="0" destOrd="0" presId="urn:microsoft.com/office/officeart/2009/3/layout/HorizontalOrganizationChart"/>
    <dgm:cxn modelId="{5B1E99B7-A197-2B43-8120-A68BCF0ED058}" type="presParOf" srcId="{41E277E1-173D-BC44-94BD-42D82B5B4748}" destId="{D502B4E0-ECE1-5A44-930A-E6AD28A4C020}" srcOrd="1" destOrd="0" presId="urn:microsoft.com/office/officeart/2009/3/layout/HorizontalOrganizationChart"/>
    <dgm:cxn modelId="{E75E76BA-1165-954C-9127-8D381085B5C0}" type="presParOf" srcId="{6F890A11-1A5B-4B4F-9F53-1CBEC128C629}" destId="{00CA1DE7-2020-4445-9198-A925B213D7D4}" srcOrd="1" destOrd="0" presId="urn:microsoft.com/office/officeart/2009/3/layout/HorizontalOrganizationChart"/>
    <dgm:cxn modelId="{14E4A570-AE93-6548-BF62-93748DA27BEB}" type="presParOf" srcId="{6F890A11-1A5B-4B4F-9F53-1CBEC128C629}" destId="{FB730F88-5471-0D46-BC79-4CBA789B0E60}" srcOrd="2" destOrd="0" presId="urn:microsoft.com/office/officeart/2009/3/layout/HorizontalOrganizationChart"/>
    <dgm:cxn modelId="{17D9BC6D-0F45-654E-A853-F7E274AD9914}" type="presParOf" srcId="{A6ABF9A3-9EA3-1D4E-B3F1-0693217F76D3}" destId="{E246CA05-BAB8-5F4E-91C1-790A5A21579A}" srcOrd="4" destOrd="0" presId="urn:microsoft.com/office/officeart/2009/3/layout/HorizontalOrganizationChart"/>
    <dgm:cxn modelId="{D5C6943E-602A-9A48-B76A-A4600B58DB59}" type="presParOf" srcId="{A6ABF9A3-9EA3-1D4E-B3F1-0693217F76D3}" destId="{41BF774C-714E-5247-8204-D8939A820178}" srcOrd="5" destOrd="0" presId="urn:microsoft.com/office/officeart/2009/3/layout/HorizontalOrganizationChart"/>
    <dgm:cxn modelId="{A8A43E9D-C4BA-BD46-8BF1-3FB475734EEF}" type="presParOf" srcId="{41BF774C-714E-5247-8204-D8939A820178}" destId="{0249BC73-F07F-8446-A006-602C8330BC58}" srcOrd="0" destOrd="0" presId="urn:microsoft.com/office/officeart/2009/3/layout/HorizontalOrganizationChart"/>
    <dgm:cxn modelId="{10983C50-3580-BE4D-8DDF-DAB38865969C}" type="presParOf" srcId="{0249BC73-F07F-8446-A006-602C8330BC58}" destId="{90EAD928-E082-3F48-AD0B-4F263447DB36}" srcOrd="0" destOrd="0" presId="urn:microsoft.com/office/officeart/2009/3/layout/HorizontalOrganizationChart"/>
    <dgm:cxn modelId="{72D1F5BD-6B96-2B41-8F28-6D42061069C1}" type="presParOf" srcId="{0249BC73-F07F-8446-A006-602C8330BC58}" destId="{BF2F7981-7B46-CB46-A05B-6604DFBC368F}" srcOrd="1" destOrd="0" presId="urn:microsoft.com/office/officeart/2009/3/layout/HorizontalOrganizationChart"/>
    <dgm:cxn modelId="{044CF647-8F37-9C4F-96F2-2E3833CC00F4}" type="presParOf" srcId="{41BF774C-714E-5247-8204-D8939A820178}" destId="{06D2BF6C-62AF-1444-8ACB-CD98CB05A63D}" srcOrd="1" destOrd="0" presId="urn:microsoft.com/office/officeart/2009/3/layout/HorizontalOrganizationChart"/>
    <dgm:cxn modelId="{73CF5860-1454-C94F-A433-5B2CA847AB05}" type="presParOf" srcId="{41BF774C-714E-5247-8204-D8939A820178}" destId="{6C5BA4FE-6003-CE44-963C-1C221772FFD1}" srcOrd="2" destOrd="0" presId="urn:microsoft.com/office/officeart/2009/3/layout/HorizontalOrganizationChart"/>
    <dgm:cxn modelId="{5DDA8AC9-7A04-D14A-A865-9C80FD899749}" type="presParOf" srcId="{A6ABF9A3-9EA3-1D4E-B3F1-0693217F76D3}" destId="{089A8960-014D-6341-ACAA-ADE2A8012CD8}" srcOrd="6" destOrd="0" presId="urn:microsoft.com/office/officeart/2009/3/layout/HorizontalOrganizationChart"/>
    <dgm:cxn modelId="{3EA06391-6DC5-2F4C-BF3C-56A66F24EC82}" type="presParOf" srcId="{A6ABF9A3-9EA3-1D4E-B3F1-0693217F76D3}" destId="{58967F9D-B3F3-5444-A772-D67620284A73}" srcOrd="7" destOrd="0" presId="urn:microsoft.com/office/officeart/2009/3/layout/HorizontalOrganizationChart"/>
    <dgm:cxn modelId="{7463150A-B9F5-5D41-AE7C-7B11B030DD4C}" type="presParOf" srcId="{58967F9D-B3F3-5444-A772-D67620284A73}" destId="{117E5B8D-E5C1-AE45-9464-9BCD1EEA1D25}" srcOrd="0" destOrd="0" presId="urn:microsoft.com/office/officeart/2009/3/layout/HorizontalOrganizationChart"/>
    <dgm:cxn modelId="{75A1C819-56EB-7246-9D66-CE8BC5501B96}" type="presParOf" srcId="{117E5B8D-E5C1-AE45-9464-9BCD1EEA1D25}" destId="{01906203-F3EC-C34F-88BA-FAEAAA4CD546}" srcOrd="0" destOrd="0" presId="urn:microsoft.com/office/officeart/2009/3/layout/HorizontalOrganizationChart"/>
    <dgm:cxn modelId="{ADF9F32E-5249-CC44-A4C9-EDFC86D70A92}" type="presParOf" srcId="{117E5B8D-E5C1-AE45-9464-9BCD1EEA1D25}" destId="{466672A9-44FD-6544-8DBD-7716B058BD50}" srcOrd="1" destOrd="0" presId="urn:microsoft.com/office/officeart/2009/3/layout/HorizontalOrganizationChart"/>
    <dgm:cxn modelId="{A7BD5597-F871-154A-8943-F707E53CDCF1}" type="presParOf" srcId="{58967F9D-B3F3-5444-A772-D67620284A73}" destId="{2B07537A-72F1-4140-B11C-BADB968B1C54}" srcOrd="1" destOrd="0" presId="urn:microsoft.com/office/officeart/2009/3/layout/HorizontalOrganizationChart"/>
    <dgm:cxn modelId="{C5F574E6-4886-B142-A019-DFF6DE4017A1}" type="presParOf" srcId="{58967F9D-B3F3-5444-A772-D67620284A73}" destId="{F447CC7E-3B42-A845-A3DB-3A11E776B663}" srcOrd="2" destOrd="0" presId="urn:microsoft.com/office/officeart/2009/3/layout/HorizontalOrganizationChart"/>
    <dgm:cxn modelId="{AD410FE4-8662-AA4F-8BC7-7A38E9BDA732}" type="presParOf" srcId="{A6ABF9A3-9EA3-1D4E-B3F1-0693217F76D3}" destId="{FC633597-059C-8040-9E60-F19891DF6216}" srcOrd="8" destOrd="0" presId="urn:microsoft.com/office/officeart/2009/3/layout/HorizontalOrganizationChart"/>
    <dgm:cxn modelId="{07616EDF-1D6F-7146-9A31-4F3137E8B4AB}" type="presParOf" srcId="{A6ABF9A3-9EA3-1D4E-B3F1-0693217F76D3}" destId="{4E85CBEE-1C11-2140-B8F3-CE2E1DBB0005}" srcOrd="9" destOrd="0" presId="urn:microsoft.com/office/officeart/2009/3/layout/HorizontalOrganizationChart"/>
    <dgm:cxn modelId="{04C13802-74F4-1B4C-A67C-AF0CF888D017}" type="presParOf" srcId="{4E85CBEE-1C11-2140-B8F3-CE2E1DBB0005}" destId="{0FEC8D43-7449-F745-BE31-810B28750F5E}" srcOrd="0" destOrd="0" presId="urn:microsoft.com/office/officeart/2009/3/layout/HorizontalOrganizationChart"/>
    <dgm:cxn modelId="{E13D95C1-8182-BE4D-A4DE-CF85FD137113}" type="presParOf" srcId="{0FEC8D43-7449-F745-BE31-810B28750F5E}" destId="{825A9410-66F7-DB4C-8E65-34CBC3076CD3}" srcOrd="0" destOrd="0" presId="urn:microsoft.com/office/officeart/2009/3/layout/HorizontalOrganizationChart"/>
    <dgm:cxn modelId="{B9A24FBF-CB35-8C49-9BAC-7331CDEAE012}" type="presParOf" srcId="{0FEC8D43-7449-F745-BE31-810B28750F5E}" destId="{F9C29FF0-775D-3340-A042-2B0679354961}" srcOrd="1" destOrd="0" presId="urn:microsoft.com/office/officeart/2009/3/layout/HorizontalOrganizationChart"/>
    <dgm:cxn modelId="{5B193031-E58A-3E4E-98F5-8F916E913FA4}" type="presParOf" srcId="{4E85CBEE-1C11-2140-B8F3-CE2E1DBB0005}" destId="{927C2714-3BEF-1043-B2D0-6855E21D0C2B}" srcOrd="1" destOrd="0" presId="urn:microsoft.com/office/officeart/2009/3/layout/HorizontalOrganizationChart"/>
    <dgm:cxn modelId="{0DADE674-EBB6-CA45-9480-883452CBB369}" type="presParOf" srcId="{4E85CBEE-1C11-2140-B8F3-CE2E1DBB0005}" destId="{1FA6A821-D538-8748-95FB-26902B089C60}" srcOrd="2" destOrd="0" presId="urn:microsoft.com/office/officeart/2009/3/layout/HorizontalOrganizationChart"/>
    <dgm:cxn modelId="{1D153541-60DC-C74A-9029-B1B1C537E41E}" type="presParOf" srcId="{A6ABF9A3-9EA3-1D4E-B3F1-0693217F76D3}" destId="{C4FB5A94-6DDD-1445-9BCD-3A0E9A6BF8F0}" srcOrd="10" destOrd="0" presId="urn:microsoft.com/office/officeart/2009/3/layout/HorizontalOrganizationChart"/>
    <dgm:cxn modelId="{0344C0D2-0E15-5F49-954E-2929697F5EE5}" type="presParOf" srcId="{A6ABF9A3-9EA3-1D4E-B3F1-0693217F76D3}" destId="{D56B8923-2719-1541-9D94-B3A85AD931F9}" srcOrd="11" destOrd="0" presId="urn:microsoft.com/office/officeart/2009/3/layout/HorizontalOrganizationChart"/>
    <dgm:cxn modelId="{2BCABA75-FD80-1D45-801E-2223A8CBEDF4}" type="presParOf" srcId="{D56B8923-2719-1541-9D94-B3A85AD931F9}" destId="{5BC905FF-B33E-0446-88C6-C917FD35BF1B}" srcOrd="0" destOrd="0" presId="urn:microsoft.com/office/officeart/2009/3/layout/HorizontalOrganizationChart"/>
    <dgm:cxn modelId="{AF685E57-FC0C-DF40-B498-429480A595F9}" type="presParOf" srcId="{5BC905FF-B33E-0446-88C6-C917FD35BF1B}" destId="{F6577672-7FDD-FA4C-A39C-607A957D9A1B}" srcOrd="0" destOrd="0" presId="urn:microsoft.com/office/officeart/2009/3/layout/HorizontalOrganizationChart"/>
    <dgm:cxn modelId="{12D64032-C4F3-934C-AB18-F3E2E6616E97}" type="presParOf" srcId="{5BC905FF-B33E-0446-88C6-C917FD35BF1B}" destId="{F9743FD6-B998-7E4D-AA9A-F0CDAB04825A}" srcOrd="1" destOrd="0" presId="urn:microsoft.com/office/officeart/2009/3/layout/HorizontalOrganizationChart"/>
    <dgm:cxn modelId="{13B155E6-7ABF-BD4A-8BD1-431CE7705300}" type="presParOf" srcId="{D56B8923-2719-1541-9D94-B3A85AD931F9}" destId="{A9D0780A-E2A7-7645-AF51-3578BAB158D7}" srcOrd="1" destOrd="0" presId="urn:microsoft.com/office/officeart/2009/3/layout/HorizontalOrganizationChart"/>
    <dgm:cxn modelId="{42243968-DA41-D34E-99B6-2F7725265143}" type="presParOf" srcId="{D56B8923-2719-1541-9D94-B3A85AD931F9}" destId="{5CFDF179-4584-CF44-AB7B-383BDF1D10D4}" srcOrd="2" destOrd="0" presId="urn:microsoft.com/office/officeart/2009/3/layout/HorizontalOrganizationChart"/>
    <dgm:cxn modelId="{6B9C3858-07FC-0746-BFAA-50D6D834F11C}" type="presParOf" srcId="{0088B2F7-BA9F-6344-8810-9C8457076C8D}" destId="{2656DAA9-B4D7-FB4C-BD25-B355F1885230}" srcOrd="2" destOrd="0" presId="urn:microsoft.com/office/officeart/2009/3/layout/HorizontalOrganizationChart"/>
    <dgm:cxn modelId="{DAB9D908-D72D-A44E-9ADC-DB12A3332873}" type="presParOf" srcId="{D2E89BEA-EE92-2C44-8038-8D40C16DC299}" destId="{C7278AE1-1691-AA4A-AAD5-7E97D2609F8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B5A94-6DDD-1445-9BCD-3A0E9A6BF8F0}">
      <dsp:nvSpPr>
        <dsp:cNvPr id="0" name=""/>
        <dsp:cNvSpPr/>
      </dsp:nvSpPr>
      <dsp:spPr>
        <a:xfrm>
          <a:off x="5178864" y="5184500"/>
          <a:ext cx="272170" cy="1462916"/>
        </a:xfrm>
        <a:custGeom>
          <a:avLst/>
          <a:gdLst/>
          <a:ahLst/>
          <a:cxnLst/>
          <a:rect l="0" t="0" r="0" b="0"/>
          <a:pathLst>
            <a:path>
              <a:moveTo>
                <a:pt x="0" y="0"/>
              </a:moveTo>
              <a:lnTo>
                <a:pt x="136085" y="0"/>
              </a:lnTo>
              <a:lnTo>
                <a:pt x="136085" y="1462916"/>
              </a:lnTo>
              <a:lnTo>
                <a:pt x="272170" y="146291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633597-059C-8040-9E60-F19891DF6216}">
      <dsp:nvSpPr>
        <dsp:cNvPr id="0" name=""/>
        <dsp:cNvSpPr/>
      </dsp:nvSpPr>
      <dsp:spPr>
        <a:xfrm>
          <a:off x="5178864" y="5184500"/>
          <a:ext cx="272170" cy="877750"/>
        </a:xfrm>
        <a:custGeom>
          <a:avLst/>
          <a:gdLst/>
          <a:ahLst/>
          <a:cxnLst/>
          <a:rect l="0" t="0" r="0" b="0"/>
          <a:pathLst>
            <a:path>
              <a:moveTo>
                <a:pt x="0" y="0"/>
              </a:moveTo>
              <a:lnTo>
                <a:pt x="136085" y="0"/>
              </a:lnTo>
              <a:lnTo>
                <a:pt x="136085" y="877750"/>
              </a:lnTo>
              <a:lnTo>
                <a:pt x="272170" y="8777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9A8960-014D-6341-ACAA-ADE2A8012CD8}">
      <dsp:nvSpPr>
        <dsp:cNvPr id="0" name=""/>
        <dsp:cNvSpPr/>
      </dsp:nvSpPr>
      <dsp:spPr>
        <a:xfrm>
          <a:off x="5178864" y="5184500"/>
          <a:ext cx="272170" cy="292583"/>
        </a:xfrm>
        <a:custGeom>
          <a:avLst/>
          <a:gdLst/>
          <a:ahLst/>
          <a:cxnLst/>
          <a:rect l="0" t="0" r="0" b="0"/>
          <a:pathLst>
            <a:path>
              <a:moveTo>
                <a:pt x="0" y="0"/>
              </a:moveTo>
              <a:lnTo>
                <a:pt x="136085" y="0"/>
              </a:lnTo>
              <a:lnTo>
                <a:pt x="136085" y="292583"/>
              </a:lnTo>
              <a:lnTo>
                <a:pt x="272170" y="29258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46CA05-BAB8-5F4E-91C1-790A5A21579A}">
      <dsp:nvSpPr>
        <dsp:cNvPr id="0" name=""/>
        <dsp:cNvSpPr/>
      </dsp:nvSpPr>
      <dsp:spPr>
        <a:xfrm>
          <a:off x="5178864" y="4891916"/>
          <a:ext cx="272170" cy="292583"/>
        </a:xfrm>
        <a:custGeom>
          <a:avLst/>
          <a:gdLst/>
          <a:ahLst/>
          <a:cxnLst/>
          <a:rect l="0" t="0" r="0" b="0"/>
          <a:pathLst>
            <a:path>
              <a:moveTo>
                <a:pt x="0" y="292583"/>
              </a:moveTo>
              <a:lnTo>
                <a:pt x="136085" y="292583"/>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65B144-83A0-2F49-A0D5-7837636C6965}">
      <dsp:nvSpPr>
        <dsp:cNvPr id="0" name=""/>
        <dsp:cNvSpPr/>
      </dsp:nvSpPr>
      <dsp:spPr>
        <a:xfrm>
          <a:off x="5178864" y="4306750"/>
          <a:ext cx="272170" cy="877750"/>
        </a:xfrm>
        <a:custGeom>
          <a:avLst/>
          <a:gdLst/>
          <a:ahLst/>
          <a:cxnLst/>
          <a:rect l="0" t="0" r="0" b="0"/>
          <a:pathLst>
            <a:path>
              <a:moveTo>
                <a:pt x="0" y="877750"/>
              </a:moveTo>
              <a:lnTo>
                <a:pt x="136085" y="877750"/>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18BF2D-7CCB-614A-890A-A82E051EC778}">
      <dsp:nvSpPr>
        <dsp:cNvPr id="0" name=""/>
        <dsp:cNvSpPr/>
      </dsp:nvSpPr>
      <dsp:spPr>
        <a:xfrm>
          <a:off x="6811888" y="3721583"/>
          <a:ext cx="272170" cy="292583"/>
        </a:xfrm>
        <a:custGeom>
          <a:avLst/>
          <a:gdLst/>
          <a:ahLst/>
          <a:cxnLst/>
          <a:rect l="0" t="0" r="0" b="0"/>
          <a:pathLst>
            <a:path>
              <a:moveTo>
                <a:pt x="0" y="0"/>
              </a:moveTo>
              <a:lnTo>
                <a:pt x="136085" y="0"/>
              </a:lnTo>
              <a:lnTo>
                <a:pt x="136085" y="292583"/>
              </a:lnTo>
              <a:lnTo>
                <a:pt x="272170" y="29258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716616-6B95-6A41-BCBC-D19FAC3F137E}">
      <dsp:nvSpPr>
        <dsp:cNvPr id="0" name=""/>
        <dsp:cNvSpPr/>
      </dsp:nvSpPr>
      <dsp:spPr>
        <a:xfrm>
          <a:off x="6811888" y="3429000"/>
          <a:ext cx="272170" cy="292583"/>
        </a:xfrm>
        <a:custGeom>
          <a:avLst/>
          <a:gdLst/>
          <a:ahLst/>
          <a:cxnLst/>
          <a:rect l="0" t="0" r="0" b="0"/>
          <a:pathLst>
            <a:path>
              <a:moveTo>
                <a:pt x="0" y="292583"/>
              </a:moveTo>
              <a:lnTo>
                <a:pt x="136085" y="292583"/>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F982DB-DDE7-FF4B-8821-572F0E99DC2C}">
      <dsp:nvSpPr>
        <dsp:cNvPr id="0" name=""/>
        <dsp:cNvSpPr/>
      </dsp:nvSpPr>
      <dsp:spPr>
        <a:xfrm>
          <a:off x="5178864" y="3721583"/>
          <a:ext cx="272170" cy="1462916"/>
        </a:xfrm>
        <a:custGeom>
          <a:avLst/>
          <a:gdLst/>
          <a:ahLst/>
          <a:cxnLst/>
          <a:rect l="0" t="0" r="0" b="0"/>
          <a:pathLst>
            <a:path>
              <a:moveTo>
                <a:pt x="0" y="1462916"/>
              </a:moveTo>
              <a:lnTo>
                <a:pt x="136085" y="1462916"/>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4F673D-DC4A-B84E-ADDF-497474FC4704}">
      <dsp:nvSpPr>
        <dsp:cNvPr id="0" name=""/>
        <dsp:cNvSpPr/>
      </dsp:nvSpPr>
      <dsp:spPr>
        <a:xfrm>
          <a:off x="3545841" y="3429000"/>
          <a:ext cx="272170" cy="1755500"/>
        </a:xfrm>
        <a:custGeom>
          <a:avLst/>
          <a:gdLst/>
          <a:ahLst/>
          <a:cxnLst/>
          <a:rect l="0" t="0" r="0" b="0"/>
          <a:pathLst>
            <a:path>
              <a:moveTo>
                <a:pt x="0" y="0"/>
              </a:moveTo>
              <a:lnTo>
                <a:pt x="136085" y="0"/>
              </a:lnTo>
              <a:lnTo>
                <a:pt x="136085" y="1755500"/>
              </a:lnTo>
              <a:lnTo>
                <a:pt x="272170" y="175550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55CE20-39FC-E446-B098-8358E18E98C0}">
      <dsp:nvSpPr>
        <dsp:cNvPr id="0" name=""/>
        <dsp:cNvSpPr/>
      </dsp:nvSpPr>
      <dsp:spPr>
        <a:xfrm>
          <a:off x="5178864" y="1673499"/>
          <a:ext cx="272170" cy="1462916"/>
        </a:xfrm>
        <a:custGeom>
          <a:avLst/>
          <a:gdLst/>
          <a:ahLst/>
          <a:cxnLst/>
          <a:rect l="0" t="0" r="0" b="0"/>
          <a:pathLst>
            <a:path>
              <a:moveTo>
                <a:pt x="0" y="0"/>
              </a:moveTo>
              <a:lnTo>
                <a:pt x="136085" y="0"/>
              </a:lnTo>
              <a:lnTo>
                <a:pt x="136085" y="1462916"/>
              </a:lnTo>
              <a:lnTo>
                <a:pt x="272170" y="146291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2099AD-EF70-7F42-BB07-42E77D0BDDFC}">
      <dsp:nvSpPr>
        <dsp:cNvPr id="0" name=""/>
        <dsp:cNvSpPr/>
      </dsp:nvSpPr>
      <dsp:spPr>
        <a:xfrm>
          <a:off x="5178864" y="1673499"/>
          <a:ext cx="272170" cy="877750"/>
        </a:xfrm>
        <a:custGeom>
          <a:avLst/>
          <a:gdLst/>
          <a:ahLst/>
          <a:cxnLst/>
          <a:rect l="0" t="0" r="0" b="0"/>
          <a:pathLst>
            <a:path>
              <a:moveTo>
                <a:pt x="0" y="0"/>
              </a:moveTo>
              <a:lnTo>
                <a:pt x="136085" y="0"/>
              </a:lnTo>
              <a:lnTo>
                <a:pt x="136085" y="877750"/>
              </a:lnTo>
              <a:lnTo>
                <a:pt x="272170" y="8777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5C55BF-AB69-7D4F-A392-83E4C6EA7688}">
      <dsp:nvSpPr>
        <dsp:cNvPr id="0" name=""/>
        <dsp:cNvSpPr/>
      </dsp:nvSpPr>
      <dsp:spPr>
        <a:xfrm>
          <a:off x="6811888" y="1920363"/>
          <a:ext cx="272170" cy="91440"/>
        </a:xfrm>
        <a:custGeom>
          <a:avLst/>
          <a:gdLst/>
          <a:ahLst/>
          <a:cxnLst/>
          <a:rect l="0" t="0" r="0" b="0"/>
          <a:pathLst>
            <a:path>
              <a:moveTo>
                <a:pt x="0" y="45720"/>
              </a:moveTo>
              <a:lnTo>
                <a:pt x="272170"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D3E8FB-C5E8-7347-BE28-27FDFEFDC836}">
      <dsp:nvSpPr>
        <dsp:cNvPr id="0" name=""/>
        <dsp:cNvSpPr/>
      </dsp:nvSpPr>
      <dsp:spPr>
        <a:xfrm>
          <a:off x="5178864" y="1673499"/>
          <a:ext cx="272170" cy="292583"/>
        </a:xfrm>
        <a:custGeom>
          <a:avLst/>
          <a:gdLst/>
          <a:ahLst/>
          <a:cxnLst/>
          <a:rect l="0" t="0" r="0" b="0"/>
          <a:pathLst>
            <a:path>
              <a:moveTo>
                <a:pt x="0" y="0"/>
              </a:moveTo>
              <a:lnTo>
                <a:pt x="136085" y="0"/>
              </a:lnTo>
              <a:lnTo>
                <a:pt x="136085" y="292583"/>
              </a:lnTo>
              <a:lnTo>
                <a:pt x="272170" y="29258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75AD0C-F457-F84F-AB59-928D61F46945}">
      <dsp:nvSpPr>
        <dsp:cNvPr id="0" name=""/>
        <dsp:cNvSpPr/>
      </dsp:nvSpPr>
      <dsp:spPr>
        <a:xfrm>
          <a:off x="5178864" y="1380916"/>
          <a:ext cx="272170" cy="292583"/>
        </a:xfrm>
        <a:custGeom>
          <a:avLst/>
          <a:gdLst/>
          <a:ahLst/>
          <a:cxnLst/>
          <a:rect l="0" t="0" r="0" b="0"/>
          <a:pathLst>
            <a:path>
              <a:moveTo>
                <a:pt x="0" y="292583"/>
              </a:moveTo>
              <a:lnTo>
                <a:pt x="136085" y="292583"/>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DE9A4C-3295-E149-8613-13E10D344E07}">
      <dsp:nvSpPr>
        <dsp:cNvPr id="0" name=""/>
        <dsp:cNvSpPr/>
      </dsp:nvSpPr>
      <dsp:spPr>
        <a:xfrm>
          <a:off x="5178864" y="795749"/>
          <a:ext cx="272170" cy="877750"/>
        </a:xfrm>
        <a:custGeom>
          <a:avLst/>
          <a:gdLst/>
          <a:ahLst/>
          <a:cxnLst/>
          <a:rect l="0" t="0" r="0" b="0"/>
          <a:pathLst>
            <a:path>
              <a:moveTo>
                <a:pt x="0" y="877750"/>
              </a:moveTo>
              <a:lnTo>
                <a:pt x="136085" y="877750"/>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C56F0E-1C1C-3647-95F5-20992416B400}">
      <dsp:nvSpPr>
        <dsp:cNvPr id="0" name=""/>
        <dsp:cNvSpPr/>
      </dsp:nvSpPr>
      <dsp:spPr>
        <a:xfrm>
          <a:off x="6811888" y="164862"/>
          <a:ext cx="272170" cy="91440"/>
        </a:xfrm>
        <a:custGeom>
          <a:avLst/>
          <a:gdLst/>
          <a:ahLst/>
          <a:cxnLst/>
          <a:rect l="0" t="0" r="0" b="0"/>
          <a:pathLst>
            <a:path>
              <a:moveTo>
                <a:pt x="0" y="45720"/>
              </a:moveTo>
              <a:lnTo>
                <a:pt x="272170"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62C64B-1514-8940-853B-57C77941A259}">
      <dsp:nvSpPr>
        <dsp:cNvPr id="0" name=""/>
        <dsp:cNvSpPr/>
      </dsp:nvSpPr>
      <dsp:spPr>
        <a:xfrm>
          <a:off x="5178864" y="210582"/>
          <a:ext cx="272170" cy="1462916"/>
        </a:xfrm>
        <a:custGeom>
          <a:avLst/>
          <a:gdLst/>
          <a:ahLst/>
          <a:cxnLst/>
          <a:rect l="0" t="0" r="0" b="0"/>
          <a:pathLst>
            <a:path>
              <a:moveTo>
                <a:pt x="0" y="1462916"/>
              </a:moveTo>
              <a:lnTo>
                <a:pt x="136085" y="1462916"/>
              </a:lnTo>
              <a:lnTo>
                <a:pt x="136085" y="0"/>
              </a:lnTo>
              <a:lnTo>
                <a:pt x="27217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D75371-50D3-1E40-B05B-9B1D9EED698B}">
      <dsp:nvSpPr>
        <dsp:cNvPr id="0" name=""/>
        <dsp:cNvSpPr/>
      </dsp:nvSpPr>
      <dsp:spPr>
        <a:xfrm>
          <a:off x="3545841" y="1673499"/>
          <a:ext cx="272170" cy="1755500"/>
        </a:xfrm>
        <a:custGeom>
          <a:avLst/>
          <a:gdLst/>
          <a:ahLst/>
          <a:cxnLst/>
          <a:rect l="0" t="0" r="0" b="0"/>
          <a:pathLst>
            <a:path>
              <a:moveTo>
                <a:pt x="0" y="1755500"/>
              </a:moveTo>
              <a:lnTo>
                <a:pt x="136085" y="1755500"/>
              </a:lnTo>
              <a:lnTo>
                <a:pt x="136085" y="0"/>
              </a:lnTo>
              <a:lnTo>
                <a:pt x="27217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663CCA-54B7-2E4B-B1BF-9EDFF9EC53C4}">
      <dsp:nvSpPr>
        <dsp:cNvPr id="0" name=""/>
        <dsp:cNvSpPr/>
      </dsp:nvSpPr>
      <dsp:spPr>
        <a:xfrm>
          <a:off x="2184988" y="3221469"/>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Do It Yourself</a:t>
          </a:r>
        </a:p>
      </dsp:txBody>
      <dsp:txXfrm>
        <a:off x="2184988" y="3221469"/>
        <a:ext cx="1360852" cy="415060"/>
      </dsp:txXfrm>
    </dsp:sp>
    <dsp:sp modelId="{A6524869-123D-1843-9E9A-49A5FC4A3859}">
      <dsp:nvSpPr>
        <dsp:cNvPr id="0" name=""/>
        <dsp:cNvSpPr/>
      </dsp:nvSpPr>
      <dsp:spPr>
        <a:xfrm>
          <a:off x="3818011" y="1465969"/>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Entreprise</a:t>
          </a:r>
        </a:p>
      </dsp:txBody>
      <dsp:txXfrm>
        <a:off x="3818011" y="1465969"/>
        <a:ext cx="1360852" cy="415060"/>
      </dsp:txXfrm>
    </dsp:sp>
    <dsp:sp modelId="{C4D7C008-23BB-1943-AA15-59BC900DEE1D}">
      <dsp:nvSpPr>
        <dsp:cNvPr id="0" name=""/>
        <dsp:cNvSpPr/>
      </dsp:nvSpPr>
      <dsp:spPr>
        <a:xfrm>
          <a:off x="5451035" y="3052"/>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Economie financière</a:t>
          </a:r>
        </a:p>
      </dsp:txBody>
      <dsp:txXfrm>
        <a:off x="5451035" y="3052"/>
        <a:ext cx="1360852" cy="415060"/>
      </dsp:txXfrm>
    </dsp:sp>
    <dsp:sp modelId="{8A4EE93F-F57C-7E43-BA90-74E9F9470824}">
      <dsp:nvSpPr>
        <dsp:cNvPr id="0" name=""/>
        <dsp:cNvSpPr/>
      </dsp:nvSpPr>
      <dsp:spPr>
        <a:xfrm>
          <a:off x="7084058" y="3052"/>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Baisse de la masse salariale</a:t>
          </a:r>
        </a:p>
      </dsp:txBody>
      <dsp:txXfrm>
        <a:off x="7084058" y="3052"/>
        <a:ext cx="1360852" cy="415060"/>
      </dsp:txXfrm>
    </dsp:sp>
    <dsp:sp modelId="{B3C3B44F-C15C-974D-881B-8342CB981AB9}">
      <dsp:nvSpPr>
        <dsp:cNvPr id="0" name=""/>
        <dsp:cNvSpPr/>
      </dsp:nvSpPr>
      <dsp:spPr>
        <a:xfrm>
          <a:off x="5451035" y="588219"/>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Introduction du conso dans le process de production</a:t>
          </a:r>
        </a:p>
      </dsp:txBody>
      <dsp:txXfrm>
        <a:off x="5451035" y="588219"/>
        <a:ext cx="1360852" cy="415060"/>
      </dsp:txXfrm>
    </dsp:sp>
    <dsp:sp modelId="{17F598F2-56FA-5A48-B629-8E504AE6E16F}">
      <dsp:nvSpPr>
        <dsp:cNvPr id="0" name=""/>
        <dsp:cNvSpPr/>
      </dsp:nvSpPr>
      <dsp:spPr>
        <a:xfrm>
          <a:off x="5451035" y="1173386"/>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Stockage en point de vente</a:t>
          </a:r>
        </a:p>
      </dsp:txBody>
      <dsp:txXfrm>
        <a:off x="5451035" y="1173386"/>
        <a:ext cx="1360852" cy="415060"/>
      </dsp:txXfrm>
    </dsp:sp>
    <dsp:sp modelId="{1E166871-E574-8A4B-A79A-62B476F779CA}">
      <dsp:nvSpPr>
        <dsp:cNvPr id="0" name=""/>
        <dsp:cNvSpPr/>
      </dsp:nvSpPr>
      <dsp:spPr>
        <a:xfrm>
          <a:off x="5451035" y="1758552"/>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Permet </a:t>
          </a:r>
          <a:r>
            <a:rPr lang="fr-FR" sz="900" kern="1200" dirty="0"/>
            <a:t>un avantage </a:t>
          </a:r>
          <a:r>
            <a:rPr lang="fr-FR" sz="900" kern="1200" dirty="0" smtClean="0"/>
            <a:t>concurrentiel</a:t>
          </a:r>
          <a:endParaRPr lang="fr-FR" sz="900" kern="1200" dirty="0"/>
        </a:p>
      </dsp:txBody>
      <dsp:txXfrm>
        <a:off x="5451035" y="1758552"/>
        <a:ext cx="1360852" cy="415060"/>
      </dsp:txXfrm>
    </dsp:sp>
    <dsp:sp modelId="{2C1C778C-B49F-1D40-A457-EC17653389E6}">
      <dsp:nvSpPr>
        <dsp:cNvPr id="0" name=""/>
        <dsp:cNvSpPr/>
      </dsp:nvSpPr>
      <dsp:spPr>
        <a:xfrm>
          <a:off x="7084058" y="1758552"/>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Domination par les </a:t>
          </a:r>
          <a:r>
            <a:rPr lang="fr-FR" sz="900" kern="1200" dirty="0" smtClean="0"/>
            <a:t>coûts</a:t>
          </a:r>
          <a:endParaRPr lang="fr-FR" sz="900" kern="1200" dirty="0"/>
        </a:p>
      </dsp:txBody>
      <dsp:txXfrm>
        <a:off x="7084058" y="1758552"/>
        <a:ext cx="1360852" cy="415060"/>
      </dsp:txXfrm>
    </dsp:sp>
    <dsp:sp modelId="{7806426C-8ED1-684C-BBD5-FE7643A0EC99}">
      <dsp:nvSpPr>
        <dsp:cNvPr id="0" name=""/>
        <dsp:cNvSpPr/>
      </dsp:nvSpPr>
      <dsp:spPr>
        <a:xfrm>
          <a:off x="5451035" y="2343719"/>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Avoir une image dynamique: dans l'air du temps</a:t>
          </a:r>
        </a:p>
      </dsp:txBody>
      <dsp:txXfrm>
        <a:off x="5451035" y="2343719"/>
        <a:ext cx="1360852" cy="415060"/>
      </dsp:txXfrm>
    </dsp:sp>
    <dsp:sp modelId="{2B454824-BDA3-EC45-94F6-379B254837A1}">
      <dsp:nvSpPr>
        <dsp:cNvPr id="0" name=""/>
        <dsp:cNvSpPr/>
      </dsp:nvSpPr>
      <dsp:spPr>
        <a:xfrm>
          <a:off x="5451035" y="2928886"/>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Créateur et développeur d’entreprises</a:t>
          </a:r>
          <a:endParaRPr lang="fr-FR" sz="900" kern="1200" dirty="0"/>
        </a:p>
      </dsp:txBody>
      <dsp:txXfrm>
        <a:off x="5451035" y="2928886"/>
        <a:ext cx="1360852" cy="415060"/>
      </dsp:txXfrm>
    </dsp:sp>
    <dsp:sp modelId="{41F8321B-1060-0443-A886-5F072F42616C}">
      <dsp:nvSpPr>
        <dsp:cNvPr id="0" name=""/>
        <dsp:cNvSpPr/>
      </dsp:nvSpPr>
      <dsp:spPr>
        <a:xfrm>
          <a:off x="3818011" y="4976970"/>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Client</a:t>
          </a:r>
        </a:p>
      </dsp:txBody>
      <dsp:txXfrm>
        <a:off x="3818011" y="4976970"/>
        <a:ext cx="1360852" cy="415060"/>
      </dsp:txXfrm>
    </dsp:sp>
    <dsp:sp modelId="{D0DCA627-261E-9144-92D2-FEE1EC7BF289}">
      <dsp:nvSpPr>
        <dsp:cNvPr id="0" name=""/>
        <dsp:cNvSpPr/>
      </dsp:nvSpPr>
      <dsp:spPr>
        <a:xfrm>
          <a:off x="5451035" y="3514053"/>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Personnalisation</a:t>
          </a:r>
        </a:p>
      </dsp:txBody>
      <dsp:txXfrm>
        <a:off x="5451035" y="3514053"/>
        <a:ext cx="1360852" cy="415060"/>
      </dsp:txXfrm>
    </dsp:sp>
    <dsp:sp modelId="{49B4795A-FDEC-314C-BD57-D399AC7EAD73}">
      <dsp:nvSpPr>
        <dsp:cNvPr id="0" name=""/>
        <dsp:cNvSpPr/>
      </dsp:nvSpPr>
      <dsp:spPr>
        <a:xfrm>
          <a:off x="7084058" y="3221469"/>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Du sur mesure</a:t>
          </a:r>
        </a:p>
      </dsp:txBody>
      <dsp:txXfrm>
        <a:off x="7084058" y="3221469"/>
        <a:ext cx="1360852" cy="415060"/>
      </dsp:txXfrm>
    </dsp:sp>
    <dsp:sp modelId="{FC25E603-B86F-6E42-AD12-15C37634C439}">
      <dsp:nvSpPr>
        <dsp:cNvPr id="0" name=""/>
        <dsp:cNvSpPr/>
      </dsp:nvSpPr>
      <dsp:spPr>
        <a:xfrm>
          <a:off x="7084058" y="3806636"/>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Liberté </a:t>
          </a:r>
          <a:r>
            <a:rPr lang="fr-FR" sz="900" kern="1200" dirty="0"/>
            <a:t>législative </a:t>
          </a:r>
          <a:r>
            <a:rPr lang="fr-FR" sz="900" kern="1200" dirty="0" smtClean="0"/>
            <a:t>supérieure </a:t>
          </a:r>
          <a:r>
            <a:rPr lang="fr-FR" sz="900" kern="1200" dirty="0"/>
            <a:t>aux entreprises</a:t>
          </a:r>
        </a:p>
      </dsp:txBody>
      <dsp:txXfrm>
        <a:off x="7084058" y="3806636"/>
        <a:ext cx="1360852" cy="415060"/>
      </dsp:txXfrm>
    </dsp:sp>
    <dsp:sp modelId="{5EE349F9-A551-6842-B6A4-E77CC1C96133}">
      <dsp:nvSpPr>
        <dsp:cNvPr id="0" name=""/>
        <dsp:cNvSpPr/>
      </dsp:nvSpPr>
      <dsp:spPr>
        <a:xfrm>
          <a:off x="5451035" y="4099220"/>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Fierté de la </a:t>
          </a:r>
          <a:r>
            <a:rPr lang="fr-FR" sz="900" kern="1200" dirty="0" smtClean="0"/>
            <a:t>construction</a:t>
          </a:r>
          <a:endParaRPr lang="fr-FR" sz="900" kern="1200" dirty="0"/>
        </a:p>
      </dsp:txBody>
      <dsp:txXfrm>
        <a:off x="5451035" y="4099220"/>
        <a:ext cx="1360852" cy="415060"/>
      </dsp:txXfrm>
    </dsp:sp>
    <dsp:sp modelId="{90EAD928-E082-3F48-AD0B-4F263447DB36}">
      <dsp:nvSpPr>
        <dsp:cNvPr id="0" name=""/>
        <dsp:cNvSpPr/>
      </dsp:nvSpPr>
      <dsp:spPr>
        <a:xfrm>
          <a:off x="5451035" y="4684386"/>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Economie</a:t>
          </a:r>
        </a:p>
      </dsp:txBody>
      <dsp:txXfrm>
        <a:off x="5451035" y="4684386"/>
        <a:ext cx="1360852" cy="415060"/>
      </dsp:txXfrm>
    </dsp:sp>
    <dsp:sp modelId="{01906203-F3EC-C34F-88BA-FAEAAA4CD546}">
      <dsp:nvSpPr>
        <dsp:cNvPr id="0" name=""/>
        <dsp:cNvSpPr/>
      </dsp:nvSpPr>
      <dsp:spPr>
        <a:xfrm>
          <a:off x="5451035" y="5269553"/>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Meilleure </a:t>
          </a:r>
          <a:r>
            <a:rPr lang="fr-FR" sz="900" kern="1200" dirty="0"/>
            <a:t>connaissance des composants du produit</a:t>
          </a:r>
        </a:p>
      </dsp:txBody>
      <dsp:txXfrm>
        <a:off x="5451035" y="5269553"/>
        <a:ext cx="1360852" cy="415060"/>
      </dsp:txXfrm>
    </dsp:sp>
    <dsp:sp modelId="{825A9410-66F7-DB4C-8E65-34CBC3076CD3}">
      <dsp:nvSpPr>
        <dsp:cNvPr id="0" name=""/>
        <dsp:cNvSpPr/>
      </dsp:nvSpPr>
      <dsp:spPr>
        <a:xfrm>
          <a:off x="5451035" y="5854720"/>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Apprendre et avoir de nouvelles compétences</a:t>
          </a:r>
        </a:p>
      </dsp:txBody>
      <dsp:txXfrm>
        <a:off x="5451035" y="5854720"/>
        <a:ext cx="1360852" cy="415060"/>
      </dsp:txXfrm>
    </dsp:sp>
    <dsp:sp modelId="{F6577672-7FDD-FA4C-A39C-607A957D9A1B}">
      <dsp:nvSpPr>
        <dsp:cNvPr id="0" name=""/>
        <dsp:cNvSpPr/>
      </dsp:nvSpPr>
      <dsp:spPr>
        <a:xfrm>
          <a:off x="5451035" y="6439887"/>
          <a:ext cx="1360852" cy="415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t>Un produit qui satisfait à 100% le client</a:t>
          </a:r>
        </a:p>
      </dsp:txBody>
      <dsp:txXfrm>
        <a:off x="5451035" y="6439887"/>
        <a:ext cx="1360852" cy="41506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13F3C-E09A-5F40-945C-6A5C9FEE7774}" type="datetimeFigureOut">
              <a:rPr lang="fr-FR" smtClean="0"/>
              <a:t>31/05/2014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9B8E3-EBED-6E4D-BAEB-83C032E5F09A}" type="slidenum">
              <a:rPr lang="fr-FR" smtClean="0"/>
              <a:t>‹N°›</a:t>
            </a:fld>
            <a:endParaRPr lang="fr-FR" dirty="0"/>
          </a:p>
        </p:txBody>
      </p:sp>
    </p:spTree>
    <p:extLst>
      <p:ext uri="{BB962C8B-B14F-4D97-AF65-F5344CB8AC3E}">
        <p14:creationId xmlns:p14="http://schemas.microsoft.com/office/powerpoint/2010/main" val="3550347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39B8E3-EBED-6E4D-BAEB-83C032E5F09A}" type="slidenum">
              <a:rPr lang="fr-FR" smtClean="0"/>
              <a:t>7</a:t>
            </a:fld>
            <a:endParaRPr lang="fr-FR"/>
          </a:p>
        </p:txBody>
      </p:sp>
    </p:spTree>
    <p:extLst>
      <p:ext uri="{BB962C8B-B14F-4D97-AF65-F5344CB8AC3E}">
        <p14:creationId xmlns:p14="http://schemas.microsoft.com/office/powerpoint/2010/main" val="239397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l-PL" dirty="0" smtClean="0"/>
              <a:t>http://</a:t>
            </a:r>
            <a:r>
              <a:rPr lang="pl-PL" dirty="0" err="1" smtClean="0"/>
              <a:t>www.aroma-zone.com</a:t>
            </a:r>
            <a:r>
              <a:rPr lang="pl-PL" dirty="0" smtClean="0"/>
              <a:t>/</a:t>
            </a:r>
            <a:r>
              <a:rPr lang="pl-PL" dirty="0" err="1" smtClean="0"/>
              <a:t>aroma</a:t>
            </a:r>
            <a:r>
              <a:rPr lang="pl-PL" dirty="0" smtClean="0"/>
              <a:t>/</a:t>
            </a:r>
            <a:r>
              <a:rPr lang="pl-PL" dirty="0" err="1" smtClean="0"/>
              <a:t>coffrets.asp</a:t>
            </a:r>
            <a:endParaRPr lang="fr-FR" dirty="0"/>
          </a:p>
        </p:txBody>
      </p:sp>
      <p:sp>
        <p:nvSpPr>
          <p:cNvPr id="4" name="Espace réservé du numéro de diapositive 3"/>
          <p:cNvSpPr>
            <a:spLocks noGrp="1"/>
          </p:cNvSpPr>
          <p:nvPr>
            <p:ph type="sldNum" sz="quarter" idx="10"/>
          </p:nvPr>
        </p:nvSpPr>
        <p:spPr/>
        <p:txBody>
          <a:bodyPr/>
          <a:lstStyle/>
          <a:p>
            <a:fld id="{FD39B8E3-EBED-6E4D-BAEB-83C032E5F09A}" type="slidenum">
              <a:rPr lang="fr-FR" smtClean="0"/>
              <a:t>8</a:t>
            </a:fld>
            <a:endParaRPr lang="fr-FR"/>
          </a:p>
        </p:txBody>
      </p:sp>
    </p:spTree>
    <p:extLst>
      <p:ext uri="{BB962C8B-B14F-4D97-AF65-F5344CB8AC3E}">
        <p14:creationId xmlns:p14="http://schemas.microsoft.com/office/powerpoint/2010/main" val="58005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0417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407093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56412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114447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102063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40525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125566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36342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94914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299107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61350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BE290-98FC-4B4E-A062-7D3AEF1FB928}" type="slidenum">
              <a:rPr lang="fr-FR" smtClean="0"/>
              <a:t>‹N°›</a:t>
            </a:fld>
            <a:endParaRPr lang="fr-FR" dirty="0"/>
          </a:p>
        </p:txBody>
      </p:sp>
    </p:spTree>
    <p:extLst>
      <p:ext uri="{BB962C8B-B14F-4D97-AF65-F5344CB8AC3E}">
        <p14:creationId xmlns:p14="http://schemas.microsoft.com/office/powerpoint/2010/main" val="183244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DIY</a:t>
            </a:r>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rotWithShape="1">
          <a:blip r:embed="rId2"/>
          <a:srcRect t="34519"/>
          <a:stretch/>
        </p:blipFill>
        <p:spPr>
          <a:xfrm>
            <a:off x="0" y="2360780"/>
            <a:ext cx="9147625" cy="4497219"/>
          </a:xfrm>
          <a:prstGeom prst="rect">
            <a:avLst/>
          </a:prstGeom>
        </p:spPr>
      </p:pic>
      <p:pic>
        <p:nvPicPr>
          <p:cNvPr id="5" name="Image 4"/>
          <p:cNvPicPr>
            <a:picLocks noChangeAspect="1"/>
          </p:cNvPicPr>
          <p:nvPr/>
        </p:nvPicPr>
        <p:blipFill rotWithShape="1">
          <a:blip r:embed="rId2"/>
          <a:srcRect r="17121" b="71512"/>
          <a:stretch/>
        </p:blipFill>
        <p:spPr>
          <a:xfrm>
            <a:off x="0" y="0"/>
            <a:ext cx="9147626" cy="2360780"/>
          </a:xfrm>
          <a:prstGeom prst="rect">
            <a:avLst/>
          </a:prstGeom>
        </p:spPr>
      </p:pic>
      <p:sp>
        <p:nvSpPr>
          <p:cNvPr id="6" name="ZoneTexte 5"/>
          <p:cNvSpPr txBox="1"/>
          <p:nvPr/>
        </p:nvSpPr>
        <p:spPr>
          <a:xfrm>
            <a:off x="188825" y="193280"/>
            <a:ext cx="3193368" cy="1477328"/>
          </a:xfrm>
          <a:prstGeom prst="rect">
            <a:avLst/>
          </a:prstGeom>
          <a:noFill/>
        </p:spPr>
        <p:txBody>
          <a:bodyPr wrap="square" rtlCol="0">
            <a:spAutoFit/>
          </a:bodyPr>
          <a:lstStyle/>
          <a:p>
            <a:r>
              <a:rPr lang="fr-FR" dirty="0"/>
              <a:t>CORREIA Aude </a:t>
            </a:r>
          </a:p>
          <a:p>
            <a:r>
              <a:rPr lang="fr-FR" dirty="0" smtClean="0"/>
              <a:t>DESENFANS Cassandre</a:t>
            </a:r>
          </a:p>
          <a:p>
            <a:r>
              <a:rPr lang="fr-FR" dirty="0" smtClean="0"/>
              <a:t>HERNANDES Guillaume</a:t>
            </a:r>
          </a:p>
          <a:p>
            <a:r>
              <a:rPr lang="fr-FR" dirty="0" smtClean="0"/>
              <a:t>LOMBARD Gautier</a:t>
            </a:r>
          </a:p>
          <a:p>
            <a:r>
              <a:rPr lang="fr-FR" dirty="0" smtClean="0"/>
              <a:t>ROUX Anis </a:t>
            </a:r>
          </a:p>
        </p:txBody>
      </p:sp>
      <p:sp>
        <p:nvSpPr>
          <p:cNvPr id="7" name="ZoneTexte 6"/>
          <p:cNvSpPr txBox="1"/>
          <p:nvPr/>
        </p:nvSpPr>
        <p:spPr>
          <a:xfrm>
            <a:off x="6696437" y="193280"/>
            <a:ext cx="2196222" cy="646331"/>
          </a:xfrm>
          <a:prstGeom prst="rect">
            <a:avLst/>
          </a:prstGeom>
          <a:noFill/>
        </p:spPr>
        <p:txBody>
          <a:bodyPr wrap="none" rtlCol="0">
            <a:spAutoFit/>
          </a:bodyPr>
          <a:lstStyle/>
          <a:p>
            <a:r>
              <a:rPr lang="fr-FR" dirty="0" smtClean="0"/>
              <a:t>L3 Marketing – Vente</a:t>
            </a:r>
          </a:p>
          <a:p>
            <a:r>
              <a:rPr lang="fr-FR" dirty="0" smtClean="0"/>
              <a:t>30 mai 2014</a:t>
            </a:r>
            <a:endParaRPr lang="fr-FR" dirty="0"/>
          </a:p>
        </p:txBody>
      </p:sp>
      <p:sp>
        <p:nvSpPr>
          <p:cNvPr id="8" name="ZoneTexte 7"/>
          <p:cNvSpPr txBox="1"/>
          <p:nvPr/>
        </p:nvSpPr>
        <p:spPr>
          <a:xfrm flipH="1">
            <a:off x="3068985" y="1439775"/>
            <a:ext cx="3226034" cy="461665"/>
          </a:xfrm>
          <a:prstGeom prst="rect">
            <a:avLst/>
          </a:prstGeom>
          <a:noFill/>
        </p:spPr>
        <p:txBody>
          <a:bodyPr wrap="square" rtlCol="0">
            <a:spAutoFit/>
          </a:bodyPr>
          <a:lstStyle/>
          <a:p>
            <a:r>
              <a:rPr lang="fr-FR" sz="2400" dirty="0" smtClean="0"/>
              <a:t>Marketing Stratégique</a:t>
            </a:r>
            <a:endParaRPr lang="fr-FR" sz="2400" dirty="0"/>
          </a:p>
        </p:txBody>
      </p:sp>
    </p:spTree>
    <p:extLst>
      <p:ext uri="{BB962C8B-B14F-4D97-AF65-F5344CB8AC3E}">
        <p14:creationId xmlns:p14="http://schemas.microsoft.com/office/powerpoint/2010/main" val="386284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 DIY créateur et développeur d’entreprises </a:t>
            </a:r>
            <a:endParaRPr lang="fr-FR" dirty="0"/>
          </a:p>
        </p:txBody>
      </p:sp>
      <p:sp>
        <p:nvSpPr>
          <p:cNvPr id="3" name="Espace réservé du contenu 2"/>
          <p:cNvSpPr>
            <a:spLocks noGrp="1"/>
          </p:cNvSpPr>
          <p:nvPr>
            <p:ph idx="1"/>
          </p:nvPr>
        </p:nvSpPr>
        <p:spPr/>
        <p:txBody>
          <a:bodyPr>
            <a:normAutofit/>
          </a:bodyPr>
          <a:lstStyle/>
          <a:p>
            <a:pPr marL="0" indent="0">
              <a:buNone/>
            </a:pPr>
            <a:r>
              <a:rPr lang="fr-FR" sz="1600" dirty="0" smtClean="0"/>
              <a:t>Si le DIY para</a:t>
            </a:r>
            <a:r>
              <a:rPr lang="ro-RO" sz="1600" dirty="0" smtClean="0"/>
              <a:t>î</a:t>
            </a:r>
            <a:r>
              <a:rPr lang="fr-FR" sz="1600" dirty="0" smtClean="0"/>
              <a:t>t être une réelle menace pour les artisans et les petites entreprises, il est aussi créateur de sociétés virtuelles et pérennise les firmes existantes. </a:t>
            </a:r>
          </a:p>
          <a:p>
            <a:pPr marL="0" indent="0">
              <a:buNone/>
            </a:pPr>
            <a:r>
              <a:rPr lang="fr-FR" sz="1600" dirty="0" smtClean="0"/>
              <a:t>On voit </a:t>
            </a:r>
            <a:r>
              <a:rPr lang="fr-FR" sz="1600" dirty="0" err="1" smtClean="0"/>
              <a:t>appara</a:t>
            </a:r>
            <a:r>
              <a:rPr lang="ro-RO" sz="1600" dirty="0" smtClean="0"/>
              <a:t>î</a:t>
            </a:r>
            <a:r>
              <a:rPr lang="fr-FR" sz="1600" dirty="0" err="1" smtClean="0"/>
              <a:t>tre</a:t>
            </a:r>
            <a:r>
              <a:rPr lang="fr-FR" sz="1600" dirty="0" smtClean="0"/>
              <a:t> sur la toile de nouveaux sites internet proposant tous les outils nécessaires pour concevoir un produit. Dernièrement, </a:t>
            </a:r>
            <a:r>
              <a:rPr lang="fr-FR" sz="1600" i="1" dirty="0" err="1" smtClean="0"/>
              <a:t>Creavea.com</a:t>
            </a:r>
            <a:r>
              <a:rPr lang="fr-FR" sz="1600" dirty="0" smtClean="0"/>
              <a:t> offre à sa clientèle: textile</a:t>
            </a:r>
            <a:r>
              <a:rPr lang="fr-FR" sz="1600" dirty="0"/>
              <a:t>, </a:t>
            </a:r>
            <a:r>
              <a:rPr lang="fr-FR" sz="1600" dirty="0" err="1"/>
              <a:t>scrapbooking</a:t>
            </a:r>
            <a:r>
              <a:rPr lang="fr-FR" sz="1600" dirty="0"/>
              <a:t>, cuisine, peinture, modelage, déco de table, calligraphie, </a:t>
            </a:r>
            <a:r>
              <a:rPr lang="fr-FR" sz="1600" dirty="0" smtClean="0"/>
              <a:t>pyrogravure… tout y est. La croissance du phénomène DIY nous laisse donc envisager un bel avenir pour cet nouvelle enseigne.</a:t>
            </a:r>
          </a:p>
          <a:p>
            <a:pPr marL="0" indent="0">
              <a:buNone/>
            </a:pPr>
            <a:r>
              <a:rPr lang="fr-FR" sz="1600" dirty="0" smtClean="0"/>
              <a:t>Le “faire soi-même“ permet aussi au point de vente déjà existant de se développer en élargissant leurs assortiments. Nous retiendrons la boutique </a:t>
            </a:r>
            <a:r>
              <a:rPr lang="fr-FR" sz="1600" i="1" dirty="0" smtClean="0"/>
              <a:t>Majuscule</a:t>
            </a:r>
            <a:r>
              <a:rPr lang="fr-FR" sz="1600" dirty="0" smtClean="0"/>
              <a:t>, connue pour ses fournitures de bureau et la papeterie. Cependant, depuis peu il est possible d’acheter chez eux des ciseaux </a:t>
            </a:r>
            <a:r>
              <a:rPr lang="fr-FR" sz="1600" dirty="0" err="1"/>
              <a:t>cranteurs</a:t>
            </a:r>
            <a:r>
              <a:rPr lang="fr-FR" sz="1600" dirty="0"/>
              <a:t> originaux, </a:t>
            </a:r>
            <a:r>
              <a:rPr lang="fr-FR" sz="1600" dirty="0" smtClean="0"/>
              <a:t>des pochoirs</a:t>
            </a:r>
            <a:r>
              <a:rPr lang="fr-FR" sz="1600" dirty="0"/>
              <a:t>, quelques </a:t>
            </a:r>
            <a:r>
              <a:rPr lang="fr-FR" sz="1600" dirty="0" smtClean="0"/>
              <a:t>perles, des </a:t>
            </a:r>
            <a:r>
              <a:rPr lang="fr-FR" sz="1600" dirty="0"/>
              <a:t>accessoires pour </a:t>
            </a:r>
            <a:r>
              <a:rPr lang="fr-FR" sz="1600" dirty="0" smtClean="0"/>
              <a:t>bijoux… Un développement de l’offre maîtrisée qui permet de suivre le marché et ainsi garder un bénéfice identique. Pour cet exemple, la croissance de l’ordinateur portable ou tablette tactile chez les adolescents et même les enfants fait du tort à cette franchise. Sans renouveau et adaptation à la demande, le déclin était inévitable. Nous avons connu ce phénomène pour les boutiques Virgin, dont celle de Metz.</a:t>
            </a:r>
            <a:endParaRPr lang="fr-FR" sz="1600" dirty="0"/>
          </a:p>
        </p:txBody>
      </p:sp>
      <p:pic>
        <p:nvPicPr>
          <p:cNvPr id="4" name="Image 3" descr="creavea.jpg"/>
          <p:cNvPicPr>
            <a:picLocks noChangeAspect="1"/>
          </p:cNvPicPr>
          <p:nvPr/>
        </p:nvPicPr>
        <p:blipFill rotWithShape="1">
          <a:blip r:embed="rId2">
            <a:extLst>
              <a:ext uri="{28A0092B-C50C-407E-A947-70E740481C1C}">
                <a14:useLocalDpi xmlns:a14="http://schemas.microsoft.com/office/drawing/2010/main" val="0"/>
              </a:ext>
            </a:extLst>
          </a:blip>
          <a:srcRect t="39658" b="39205"/>
          <a:stretch/>
        </p:blipFill>
        <p:spPr>
          <a:xfrm rot="20993627">
            <a:off x="602022" y="5730206"/>
            <a:ext cx="3746512" cy="791915"/>
          </a:xfrm>
          <a:prstGeom prst="rect">
            <a:avLst/>
          </a:prstGeom>
        </p:spPr>
      </p:pic>
      <p:pic>
        <p:nvPicPr>
          <p:cNvPr id="5" name="Image 4" descr="librairie-papeterie-majuscule-dunkerque-12938988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2194">
            <a:off x="5133707" y="5673984"/>
            <a:ext cx="3506437" cy="815247"/>
          </a:xfrm>
          <a:prstGeom prst="rect">
            <a:avLst/>
          </a:prstGeom>
        </p:spPr>
      </p:pic>
    </p:spTree>
    <p:extLst>
      <p:ext uri="{BB962C8B-B14F-4D97-AF65-F5344CB8AC3E}">
        <p14:creationId xmlns:p14="http://schemas.microsoft.com/office/powerpoint/2010/main" val="207423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rgbClr val="558ED5"/>
                </a:solidFill>
              </a:rPr>
              <a:t>Les apports du DIY pour le client</a:t>
            </a:r>
            <a:endParaRPr lang="fr-FR" u="sng" dirty="0">
              <a:solidFill>
                <a:srgbClr val="558ED5"/>
              </a:solidFill>
            </a:endParaRPr>
          </a:p>
        </p:txBody>
      </p:sp>
      <p:pic>
        <p:nvPicPr>
          <p:cNvPr id="4" name="Image 3" descr="CRM-relation-client-©-Faysal-Farhan-Fotolia.com_.jpg"/>
          <p:cNvPicPr>
            <a:picLocks noChangeAspect="1"/>
          </p:cNvPicPr>
          <p:nvPr/>
        </p:nvPicPr>
        <p:blipFill rotWithShape="1">
          <a:blip r:embed="rId2">
            <a:extLst>
              <a:ext uri="{28A0092B-C50C-407E-A947-70E740481C1C}">
                <a14:useLocalDpi xmlns:a14="http://schemas.microsoft.com/office/drawing/2010/main" val="0"/>
              </a:ext>
            </a:extLst>
          </a:blip>
          <a:srcRect b="25918"/>
          <a:stretch/>
        </p:blipFill>
        <p:spPr>
          <a:xfrm>
            <a:off x="1350073" y="1059591"/>
            <a:ext cx="6858000" cy="50805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4988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329"/>
            <a:ext cx="8229600" cy="1143000"/>
          </a:xfrm>
        </p:spPr>
        <p:txBody>
          <a:bodyPr>
            <a:normAutofit/>
          </a:bodyPr>
          <a:lstStyle/>
          <a:p>
            <a:r>
              <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ntroduction</a:t>
            </a:r>
            <a:endPar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Espace réservé du contenu 2"/>
          <p:cNvSpPr>
            <a:spLocks noGrp="1"/>
          </p:cNvSpPr>
          <p:nvPr>
            <p:ph idx="1"/>
          </p:nvPr>
        </p:nvSpPr>
        <p:spPr>
          <a:xfrm>
            <a:off x="457200" y="1021624"/>
            <a:ext cx="8229600" cy="5076927"/>
          </a:xfrm>
        </p:spPr>
        <p:txBody>
          <a:bodyPr>
            <a:noAutofit/>
          </a:bodyPr>
          <a:lstStyle/>
          <a:p>
            <a:pPr marL="0" indent="0" algn="just">
              <a:buNone/>
            </a:pPr>
            <a:r>
              <a:rPr lang="fr-FR" sz="1600" dirty="0" smtClean="0"/>
              <a:t>Le Do It </a:t>
            </a:r>
            <a:r>
              <a:rPr lang="fr-FR" sz="1600" dirty="0" err="1" smtClean="0"/>
              <a:t>Yourself</a:t>
            </a:r>
            <a:r>
              <a:rPr lang="fr-FR" sz="1600" dirty="0" smtClean="0"/>
              <a:t>, c’est à dire, “le faire soi-même“ est un phénomène nouveau pour beaucoup d’individus. Pourtant, il y a bien des années que le mouvement est apparu chez les hippies (1960). L’objectif est de résister à cette consommation de masse, à ces nombreuses normes qui </a:t>
            </a:r>
            <a:r>
              <a:rPr lang="fr-FR" sz="1600" dirty="0"/>
              <a:t>f</a:t>
            </a:r>
            <a:r>
              <a:rPr lang="fr-FR" sz="1600" dirty="0" smtClean="0"/>
              <a:t>igent nos libertés.</a:t>
            </a:r>
          </a:p>
          <a:p>
            <a:pPr marL="0" indent="0" algn="just">
              <a:buNone/>
            </a:pPr>
            <a:r>
              <a:rPr lang="fr-FR" sz="1600" dirty="0" smtClean="0"/>
              <a:t>Le DIY </a:t>
            </a:r>
            <a:r>
              <a:rPr lang="fr-FR" sz="1600" dirty="0" err="1" smtClean="0"/>
              <a:t>conna</a:t>
            </a:r>
            <a:r>
              <a:rPr lang="ro-RO" sz="1600" dirty="0" smtClean="0"/>
              <a:t>î</a:t>
            </a:r>
            <a:r>
              <a:rPr lang="fr-FR" sz="1600" dirty="0" smtClean="0"/>
              <a:t>t une exceptionnelle croissance ces dernières années. Deux éléments clefs expliquent cette évolution.</a:t>
            </a:r>
          </a:p>
          <a:p>
            <a:pPr marL="0" indent="0" algn="just">
              <a:buNone/>
            </a:pPr>
            <a:r>
              <a:rPr lang="fr-FR" sz="1600" dirty="0" smtClean="0"/>
              <a:t>Tout d’abord, internet a largement facilité l’application de ce système. Il permet de montrer ses créations, communiquer sur la façon de faire, de partager ses idées, intégrer de nouvelles connaissances et de manière générale, partager ses expériences.</a:t>
            </a:r>
          </a:p>
          <a:p>
            <a:pPr marL="0" indent="0" algn="just">
              <a:buNone/>
            </a:pPr>
            <a:r>
              <a:rPr lang="fr-FR" sz="1600" dirty="0" smtClean="0"/>
              <a:t>Le second élément qui touche beaucoup de foyers ces dernières années est la crise financière que nous traversons depuis 5 ans. Nous verrons par la suite que le DIY s’applique dans quasi-tous les domaines et permet ainsi de réaliser des économies considérables pour les ménages mais également pour les entreprises. On le retrouve dans le bricolage, la technologie, la musique, la cuisine, la mode…</a:t>
            </a:r>
          </a:p>
          <a:p>
            <a:pPr marL="0" indent="0" algn="just">
              <a:buNone/>
            </a:pPr>
            <a:r>
              <a:rPr lang="fr-FR" sz="1600" dirty="0" smtClean="0"/>
              <a:t>Ce phénomène apporte de la créativité, de la joie pour les 61% des français qui l’ont pratiqué en 2013. Ceux-ci recherchent de l’indépendance, de l’autonomie, veulent réaliser des économies et ont souvent une démarche écologique.</a:t>
            </a:r>
          </a:p>
          <a:p>
            <a:pPr marL="0" indent="0" algn="just">
              <a:buNone/>
            </a:pPr>
            <a:r>
              <a:rPr lang="fr-FR" sz="1600" dirty="0" smtClean="0"/>
              <a:t>Enfin, la dernière innovation importante qui appuie ce phénomène est l’imprimante 3D dont la plupart des foyers en seront pourvus d’ici quelques années. Cette innovation fait rêver </a:t>
            </a:r>
            <a:r>
              <a:rPr lang="fr-FR" sz="1600" dirty="0"/>
              <a:t>s</a:t>
            </a:r>
            <a:r>
              <a:rPr lang="fr-FR" sz="1600" dirty="0" smtClean="0"/>
              <a:t>es futurs utilisateurs qui seront libres de tout fabriquer, mais fait peur aux firmes avec cette nouvelle concurrence de production incontrôlable...</a:t>
            </a:r>
          </a:p>
          <a:p>
            <a:pPr marL="0" indent="0" algn="just">
              <a:buNone/>
            </a:pPr>
            <a:r>
              <a:rPr lang="fr-FR" sz="1600" dirty="0" smtClean="0"/>
              <a:t>Par la suite, nous allons étudier les apports du DIY pour les clients ou consommateurs puis pour les entreprises.</a:t>
            </a:r>
            <a:endParaRPr lang="fr-FR" sz="1600" dirty="0"/>
          </a:p>
        </p:txBody>
      </p:sp>
    </p:spTree>
    <p:extLst>
      <p:ext uri="{BB962C8B-B14F-4D97-AF65-F5344CB8AC3E}">
        <p14:creationId xmlns:p14="http://schemas.microsoft.com/office/powerpoint/2010/main" val="350312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972658702"/>
              </p:ext>
            </p:extLst>
          </p:nvPr>
        </p:nvGraphicFramePr>
        <p:xfrm>
          <a:off x="-742950" y="0"/>
          <a:ext cx="106299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8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t="-1" b="16544"/>
          <a:stretch/>
        </p:blipFill>
        <p:spPr>
          <a:xfrm>
            <a:off x="0" y="1134533"/>
            <a:ext cx="9144000" cy="5723467"/>
          </a:xfrm>
          <a:prstGeom prst="rect">
            <a:avLst/>
          </a:prstGeom>
        </p:spPr>
      </p:pic>
      <p:sp>
        <p:nvSpPr>
          <p:cNvPr id="2" name="Titre 1"/>
          <p:cNvSpPr>
            <a:spLocks noGrp="1"/>
          </p:cNvSpPr>
          <p:nvPr>
            <p:ph type="title"/>
          </p:nvPr>
        </p:nvSpPr>
        <p:spPr>
          <a:xfrm>
            <a:off x="0" y="-177799"/>
            <a:ext cx="9144000" cy="1143000"/>
          </a:xfrm>
        </p:spPr>
        <p:txBody>
          <a:bodyPr>
            <a:noAutofit/>
          </a:bodyPr>
          <a:lstStyle/>
          <a:p>
            <a:r>
              <a:rPr lang="fr-FR" u="sng" dirty="0" smtClean="0">
                <a:solidFill>
                  <a:schemeClr val="tx2">
                    <a:lumMod val="60000"/>
                    <a:lumOff val="40000"/>
                  </a:schemeClr>
                </a:solidFill>
              </a:rPr>
              <a:t>Les apports du DIY pour l’entreprise</a:t>
            </a:r>
            <a:endParaRPr lang="fr-FR" u="sng" dirty="0">
              <a:solidFill>
                <a:schemeClr val="tx2">
                  <a:lumMod val="60000"/>
                  <a:lumOff val="40000"/>
                </a:schemeClr>
              </a:solidFill>
            </a:endParaRPr>
          </a:p>
        </p:txBody>
      </p:sp>
    </p:spTree>
    <p:extLst>
      <p:ext uri="{BB962C8B-B14F-4D97-AF65-F5344CB8AC3E}">
        <p14:creationId xmlns:p14="http://schemas.microsoft.com/office/powerpoint/2010/main" val="178213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14487"/>
            <a:ext cx="8229600" cy="3629025"/>
          </a:xfrm>
        </p:spPr>
        <p:txBody>
          <a:bodyPr>
            <a:normAutofit/>
          </a:bodyPr>
          <a:lstStyle/>
          <a:p>
            <a:pPr marL="0" indent="0">
              <a:buNone/>
            </a:pPr>
            <a:r>
              <a:rPr lang="fr-FR" sz="1600" dirty="0"/>
              <a:t>La baisse de la masse salariale concerne l’ensemble des secteurs représentés par le DIY. En effet, le DIY comme son nom l’indique consiste à faire faire une partie de l’action de création du produit final par le </a:t>
            </a:r>
            <a:r>
              <a:rPr lang="fr-FR" sz="1600" dirty="0" smtClean="0"/>
              <a:t>consommateur. Cette stratégie permet à l’entreprise de baisser sa masse salariale puisqu’elle n’est plus obligée d’inclure un service de pose par exemple. Le consommateur profite lui aussi de prix réduits sans pour autant rogner la marge de l’entreprise.</a:t>
            </a:r>
            <a:endParaRPr lang="fr-FR" sz="1600" dirty="0"/>
          </a:p>
          <a:p>
            <a:pPr marL="0" indent="0">
              <a:buNone/>
            </a:pPr>
            <a:r>
              <a:rPr lang="fr-FR" sz="1600" dirty="0" smtClean="0"/>
              <a:t>Par </a:t>
            </a:r>
            <a:r>
              <a:rPr lang="fr-FR" sz="1600" dirty="0"/>
              <a:t>exemple des entreprises de DIY comme IKEA proposent </a:t>
            </a:r>
            <a:r>
              <a:rPr lang="fr-FR" sz="1600" dirty="0" smtClean="0"/>
              <a:t>aux clients </a:t>
            </a:r>
            <a:r>
              <a:rPr lang="fr-FR" sz="1600" dirty="0"/>
              <a:t>de réaliser eux même leur cuisine sans passer par des concepteurs vendeurs. </a:t>
            </a:r>
            <a:r>
              <a:rPr lang="fr-FR" sz="1600" dirty="0" smtClean="0"/>
              <a:t>Ensuite, </a:t>
            </a:r>
            <a:r>
              <a:rPr lang="fr-FR" sz="1600" dirty="0"/>
              <a:t>tout est prévu pour que le consommateur soit capable de monter </a:t>
            </a:r>
            <a:r>
              <a:rPr lang="fr-FR" sz="1600" dirty="0" smtClean="0"/>
              <a:t>sa cuisine grâce à des modes d’emploi inclus et aux outils de bricolages fournis. Cela </a:t>
            </a:r>
            <a:r>
              <a:rPr lang="fr-FR" sz="1600" dirty="0"/>
              <a:t>permet </a:t>
            </a:r>
            <a:r>
              <a:rPr lang="fr-FR" sz="1600" dirty="0" smtClean="0"/>
              <a:t>aussi </a:t>
            </a:r>
            <a:r>
              <a:rPr lang="fr-FR" sz="1600" dirty="0"/>
              <a:t>d’éviter de faire appel à des poseurs. Ainsi IKEA baisse </a:t>
            </a:r>
            <a:r>
              <a:rPr lang="fr-FR" sz="1600" dirty="0" smtClean="0"/>
              <a:t>considérablement </a:t>
            </a:r>
            <a:r>
              <a:rPr lang="fr-FR" sz="1600" dirty="0"/>
              <a:t>sa masse salariale sans pour autant diminuer ses marges sur les produits qu’il propose, </a:t>
            </a:r>
            <a:r>
              <a:rPr lang="fr-FR" sz="1600" dirty="0" smtClean="0"/>
              <a:t>cela s’avère bénéfique pour </a:t>
            </a:r>
            <a:r>
              <a:rPr lang="fr-FR" sz="1600" dirty="0"/>
              <a:t>la pérennité de l’entreprise.</a:t>
            </a:r>
          </a:p>
          <a:p>
            <a:pPr marL="0" indent="0">
              <a:buNone/>
            </a:pPr>
            <a:endParaRPr lang="fr-FR" sz="1600" dirty="0"/>
          </a:p>
        </p:txBody>
      </p:sp>
      <p:sp>
        <p:nvSpPr>
          <p:cNvPr id="4" name="Titre 1"/>
          <p:cNvSpPr txBox="1">
            <a:spLocks/>
          </p:cNvSpPr>
          <p:nvPr/>
        </p:nvSpPr>
        <p:spPr>
          <a:xfrm>
            <a:off x="-685800" y="36512"/>
            <a:ext cx="105156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Baisse de la masse salariale</a:t>
            </a:r>
            <a:endPar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descr="http://www.annouchka.fr/wp-content/uploads/2008/09/pose-cuis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6" y="4635102"/>
            <a:ext cx="2613024" cy="19597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diy.mr-bricolage.fr/wp-content/themes/postline/themify/img.php?src=http://diy.mr-bricolage.fr/wp-content/uploads/2013/04/diy-mr.bricolage-logo.png&amp;w=435&amp;h=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951" y="4900612"/>
            <a:ext cx="41433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55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Introduction du consommateur dans le processus de production</a:t>
            </a:r>
            <a:endParaRPr lang="fr-FR" dirty="0"/>
          </a:p>
        </p:txBody>
      </p:sp>
      <p:sp>
        <p:nvSpPr>
          <p:cNvPr id="3" name="ZoneTexte 2"/>
          <p:cNvSpPr txBox="1"/>
          <p:nvPr/>
        </p:nvSpPr>
        <p:spPr>
          <a:xfrm>
            <a:off x="355600" y="1715869"/>
            <a:ext cx="8331200" cy="3046988"/>
          </a:xfrm>
          <a:prstGeom prst="rect">
            <a:avLst/>
          </a:prstGeom>
          <a:noFill/>
        </p:spPr>
        <p:txBody>
          <a:bodyPr wrap="square" rtlCol="0">
            <a:spAutoFit/>
          </a:bodyPr>
          <a:lstStyle/>
          <a:p>
            <a:r>
              <a:rPr lang="fr-FR" sz="1600" dirty="0" smtClean="0"/>
              <a:t>Certaines entreprises ont misé sur la participation du consommateur en l’incluant dans le processus de production. L’exemple le plus concret est le principe de la « cueillette à la ferme » qui consiste à recevoir des consommateurs de fruits et légumes dans une ferme et vont eux-mêmes dans les champs pour cueillir ce qu’ils désirent pour ensuite payer leur récolte. Ce concept permet non seulement à des personnes de passer un moment en tant que « fermier » en famille par exemple, mais aussi de réduire les couts (les producteurs n’ont pas besoin de cueillir et stocker les produits) en ayant une qualité meilleure. Car on sélectionne soi-même ce qu’on souhaite. La traçabilité des produits est présente, ainsi que le soutien envers les producteurs de sa région (il y a beaucoup d’importations venant d’autres pays). Le fait de pouvoir rencontrer des producteurs et exploitants pour discuter, obtenir des conseils ainsi que des recettes est aussi un élément recherché par le consommateur. </a:t>
            </a:r>
            <a:br>
              <a:rPr lang="fr-FR" sz="1600" dirty="0" smtClean="0"/>
            </a:br>
            <a:r>
              <a:rPr lang="fr-FR" sz="1600" dirty="0" smtClean="0"/>
              <a:t>Ce système connait un succès grandissant avec de nombreux avantages pour les deux.  </a:t>
            </a:r>
            <a:endParaRPr lang="fr-FR" sz="1600" dirty="0"/>
          </a:p>
        </p:txBody>
      </p:sp>
      <p:pic>
        <p:nvPicPr>
          <p:cNvPr id="2050" name="Picture 2" descr="http://www.chapeaudepaille.fr/upload/image/maxi/brouette-glanage-4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4954193"/>
            <a:ext cx="2044700" cy="1535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Tp4HPb0hqCWmHc13twtc6vGXEoA0TTgSuC-fCA3zhUYcDD1ysT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954193"/>
            <a:ext cx="1819275" cy="15985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etoutfermier.com/adpics/4dda1e7797715ad5b62ae73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954193"/>
            <a:ext cx="2298700" cy="15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2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75"/>
            <a:ext cx="8229600" cy="1143000"/>
          </a:xfrm>
        </p:spPr>
        <p:txBody>
          <a:bodyPr>
            <a:normAutofit/>
          </a:bodyPr>
          <a:lstStyle/>
          <a:p>
            <a:r>
              <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Stockage en point de vente</a:t>
            </a:r>
          </a:p>
        </p:txBody>
      </p:sp>
      <p:sp>
        <p:nvSpPr>
          <p:cNvPr id="3" name="Espace réservé du contenu 2"/>
          <p:cNvSpPr>
            <a:spLocks noGrp="1"/>
          </p:cNvSpPr>
          <p:nvPr>
            <p:ph idx="1"/>
          </p:nvPr>
        </p:nvSpPr>
        <p:spPr>
          <a:xfrm>
            <a:off x="457200" y="1146175"/>
            <a:ext cx="8229600" cy="4414838"/>
          </a:xfrm>
        </p:spPr>
        <p:txBody>
          <a:bodyPr>
            <a:normAutofit/>
          </a:bodyPr>
          <a:lstStyle/>
          <a:p>
            <a:pPr marL="0" indent="0">
              <a:buNone/>
            </a:pPr>
            <a:r>
              <a:rPr lang="fr-FR" sz="1600" dirty="0"/>
              <a:t>Le stockage en point de vente est très utilisé par les magasins de DIY et se divise en deux formes distinctes : </a:t>
            </a:r>
          </a:p>
          <a:p>
            <a:r>
              <a:rPr lang="fr-FR" sz="1600" dirty="0"/>
              <a:t>Des magasins font face à une demande très particulière </a:t>
            </a:r>
            <a:r>
              <a:rPr lang="fr-FR" sz="1600" dirty="0" smtClean="0"/>
              <a:t>des </a:t>
            </a:r>
            <a:r>
              <a:rPr lang="fr-FR" sz="1600" dirty="0"/>
              <a:t>clients qui savent ce qu’ils cherchent et viennent acheter des pièces détachées. Ainsi ils proposent de nombreux produits de </a:t>
            </a:r>
            <a:r>
              <a:rPr lang="fr-FR" sz="1600" dirty="0" smtClean="0"/>
              <a:t>petites tailles </a:t>
            </a:r>
            <a:r>
              <a:rPr lang="fr-FR" sz="1600" dirty="0"/>
              <a:t>plutôt que peu </a:t>
            </a:r>
            <a:r>
              <a:rPr lang="fr-FR" sz="1600" dirty="0" smtClean="0"/>
              <a:t>des </a:t>
            </a:r>
            <a:r>
              <a:rPr lang="fr-FR" sz="1600" dirty="0"/>
              <a:t>produits de </a:t>
            </a:r>
            <a:r>
              <a:rPr lang="fr-FR" sz="1600" dirty="0" smtClean="0"/>
              <a:t>grandes tailles. </a:t>
            </a:r>
            <a:r>
              <a:rPr lang="fr-FR" sz="1600" dirty="0"/>
              <a:t>Les magasins de bricolage sont un bon exemple de ce genre de stockage puisqu’ils ont des stocks importants de vis, clous </a:t>
            </a:r>
            <a:r>
              <a:rPr lang="fr-FR" sz="1600" dirty="0" smtClean="0"/>
              <a:t>ou matériaux de </a:t>
            </a:r>
            <a:r>
              <a:rPr lang="fr-FR" sz="1600" dirty="0"/>
              <a:t>petite tailles </a:t>
            </a:r>
            <a:r>
              <a:rPr lang="fr-FR" sz="1600" dirty="0" smtClean="0"/>
              <a:t>ne nécessitant que peu d’espace de </a:t>
            </a:r>
            <a:r>
              <a:rPr lang="fr-FR" sz="1600" dirty="0" err="1" smtClean="0"/>
              <a:t>staockage</a:t>
            </a:r>
            <a:r>
              <a:rPr lang="fr-FR" sz="1600" dirty="0" smtClean="0"/>
              <a:t>.</a:t>
            </a:r>
            <a:endParaRPr lang="fr-FR" sz="1600" dirty="0"/>
          </a:p>
          <a:p>
            <a:r>
              <a:rPr lang="fr-FR" sz="1600" dirty="0"/>
              <a:t>L’autre forme distincte de stockage en point de vente pour le DIY consiste à entreposer un produit non monté mais qui possède déjà tout pour être finalisé. Comme la transformation de la marchandise n’est pas </a:t>
            </a:r>
            <a:r>
              <a:rPr lang="fr-FR" sz="1600" dirty="0" smtClean="0"/>
              <a:t>finalisée, </a:t>
            </a:r>
            <a:r>
              <a:rPr lang="fr-FR" sz="1600" dirty="0"/>
              <a:t>l’entreprise gagne énormément de place dans ses locaux ce qui permet </a:t>
            </a:r>
            <a:r>
              <a:rPr lang="fr-FR" sz="1600" dirty="0" smtClean="0"/>
              <a:t>d’</a:t>
            </a:r>
            <a:r>
              <a:rPr lang="fr-FR" sz="1600" dirty="0" err="1" smtClean="0"/>
              <a:t>entreposerplus</a:t>
            </a:r>
            <a:r>
              <a:rPr lang="fr-FR" sz="1600" dirty="0" smtClean="0"/>
              <a:t> </a:t>
            </a:r>
            <a:r>
              <a:rPr lang="fr-FR" sz="1600" dirty="0"/>
              <a:t>de produits qu’un magasin classique. IKEA par exemple stocke de nombreux produits non montés afin de répondre le plus rapidement possible à la demande. Le fait que les produits ne soient pas montés permet d’éviter d’avoir des frais de stocks importants. Cette stratégie lui permet de se démarquer des concurrents comme Conforama qui ont rarement des marchandises en stocks et ont une politique de flux tendus.</a:t>
            </a:r>
          </a:p>
          <a:p>
            <a:endParaRPr lang="fr-FR" sz="1600" dirty="0"/>
          </a:p>
        </p:txBody>
      </p:sp>
      <p:pic>
        <p:nvPicPr>
          <p:cNvPr id="4" name="Picture 2" descr="http://www.ikea-club.org/images/stories/articles/aboutikea/ikea-vilnius-visit/ikea-litva-cash-de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221" y="4930653"/>
            <a:ext cx="2565780" cy="19273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irsoft-entrepot.fr/media/catalog/product/cache/1/image/700x350/9df78eab33525d08d6e5fb8d27136e95/v/f/vfc-set-de-vis-gearbox-v2-43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69950" y="5268035"/>
            <a:ext cx="3290888" cy="143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Domination </a:t>
            </a:r>
            <a:r>
              <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par les </a:t>
            </a: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coûts</a:t>
            </a:r>
            <a:endPar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Espace réservé du contenu 2"/>
          <p:cNvSpPr>
            <a:spLocks noGrp="1"/>
          </p:cNvSpPr>
          <p:nvPr>
            <p:ph idx="1"/>
          </p:nvPr>
        </p:nvSpPr>
        <p:spPr>
          <a:xfrm>
            <a:off x="457200" y="1417638"/>
            <a:ext cx="8229600" cy="4940135"/>
          </a:xfrm>
        </p:spPr>
        <p:txBody>
          <a:bodyPr>
            <a:normAutofit lnSpcReduction="10000"/>
          </a:bodyPr>
          <a:lstStyle/>
          <a:p>
            <a:pPr marL="0" indent="0">
              <a:buNone/>
            </a:pPr>
            <a:r>
              <a:rPr lang="fr-FR" sz="1600" dirty="0" smtClean="0"/>
              <a:t>Suite aux économies financières réalisées par les firmes, le DIY peut devenir une stratégie à part entière pour certaines sociétés. Pour cela, il faut en faire un avantage concurrentiel en adoptant une stratégie de domination par les coûts. A titre d’exemple, l’enseigne virtuelle </a:t>
            </a:r>
            <a:r>
              <a:rPr lang="fr-FR" sz="1600" dirty="0" err="1" smtClean="0"/>
              <a:t>Aroma</a:t>
            </a:r>
            <a:r>
              <a:rPr lang="fr-FR" sz="1600" dirty="0" smtClean="0"/>
              <a:t>-Zone propose aujourd’hui à ses clients une box comportant un ensemble de produits qui permettront de créer plusieurs cosmétiques de toutes les couleurs et de toutes les formes. </a:t>
            </a:r>
          </a:p>
          <a:p>
            <a:pPr marL="0" indent="0">
              <a:buNone/>
            </a:pPr>
            <a:endParaRPr lang="fr-FR" sz="1600" dirty="0" smtClean="0"/>
          </a:p>
          <a:p>
            <a:pPr marL="0" indent="0">
              <a:buNone/>
            </a:pPr>
            <a:r>
              <a:rPr lang="fr-FR" sz="1600" dirty="0" smtClean="0"/>
              <a:t>Les produits présents dans le pack permettent de réaliser en moyenne 25 cosmétiques qu’on pourrait acheter prêts à l’utilisation chez Sephora.fr admettons. Ainsi, </a:t>
            </a:r>
            <a:r>
              <a:rPr lang="fr-FR" sz="1600" dirty="0" err="1" smtClean="0"/>
              <a:t>Aroma</a:t>
            </a:r>
            <a:r>
              <a:rPr lang="fr-FR" sz="1600" dirty="0" smtClean="0"/>
              <a:t>-Zone ne produit plus chacune des compositions, par exemples: Gloss rose bois, Gloss rose quartz, Gloss pourpre… Ce sont des références très ressemblantes et qui demandent à l’entreprise des productions différentes pour chacun des articles ce qui revient donc très cher à concevoir. </a:t>
            </a:r>
          </a:p>
          <a:p>
            <a:pPr marL="0" indent="0">
              <a:buNone/>
            </a:pPr>
            <a:r>
              <a:rPr lang="fr-FR" sz="1600" dirty="0" smtClean="0"/>
              <a:t>A contrario, la box est vendue comme équivalente à 25 cosmétiques, et ce n’est  qu’un article qui ne demande donc qu’un seul moyen de production et implique un coût de fabrication plus faible. Dans ce cas, la société dépense moins en fabriquant un pack plutôt que 25 cosmétiques indépendants et prêts à l’emploi. </a:t>
            </a:r>
          </a:p>
          <a:p>
            <a:pPr marL="0" indent="0">
              <a:buNone/>
            </a:pPr>
            <a:endParaRPr lang="fr-FR" sz="1600" dirty="0" smtClean="0"/>
          </a:p>
          <a:p>
            <a:pPr marL="0" indent="0">
              <a:buNone/>
            </a:pPr>
            <a:r>
              <a:rPr lang="fr-FR" sz="1600" dirty="0" smtClean="0"/>
              <a:t>Elle va donc pouvoir vendre aux clients 25 cosmétiques ou la possibilité de fabriquer ceux-ci 3 à 4 fois moins chers que Sephora.fr . </a:t>
            </a:r>
            <a:r>
              <a:rPr lang="fr-FR" sz="1600" dirty="0"/>
              <a:t/>
            </a:r>
            <a:br>
              <a:rPr lang="fr-FR" sz="1600" dirty="0"/>
            </a:br>
            <a:r>
              <a:rPr lang="fr-FR" sz="1600" dirty="0" smtClean="0"/>
              <a:t>Ainsi </a:t>
            </a:r>
            <a:r>
              <a:rPr lang="fr-FR" sz="1600" dirty="0" err="1" smtClean="0"/>
              <a:t>Aroma</a:t>
            </a:r>
            <a:r>
              <a:rPr lang="fr-FR" sz="1600" dirty="0" smtClean="0"/>
              <a:t>-Zone obtient un avantage concurrentiel en proposant des prix inférieurs à la concurrence et entame une stratégie de domination par les coûts.</a:t>
            </a:r>
            <a:endParaRPr lang="fr-FR" sz="1600" dirty="0"/>
          </a:p>
        </p:txBody>
      </p:sp>
    </p:spTree>
    <p:extLst>
      <p:ext uri="{BB962C8B-B14F-4D97-AF65-F5344CB8AC3E}">
        <p14:creationId xmlns:p14="http://schemas.microsoft.com/office/powerpoint/2010/main" val="214240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46"/>
            <a:ext cx="8229600" cy="1285411"/>
          </a:xfrm>
        </p:spPr>
        <p:txBody>
          <a:bodyPr>
            <a:normAutofit fontScale="90000"/>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Avoir </a:t>
            </a:r>
            <a:r>
              <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une image dynamique: </a:t>
            </a: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dans </a:t>
            </a:r>
            <a:r>
              <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l'air du temps</a:t>
            </a:r>
          </a:p>
        </p:txBody>
      </p:sp>
      <p:sp>
        <p:nvSpPr>
          <p:cNvPr id="3" name="Espace réservé du contenu 2"/>
          <p:cNvSpPr>
            <a:spLocks noGrp="1"/>
          </p:cNvSpPr>
          <p:nvPr>
            <p:ph idx="1"/>
          </p:nvPr>
        </p:nvSpPr>
        <p:spPr>
          <a:xfrm>
            <a:off x="457200" y="1288367"/>
            <a:ext cx="8229600" cy="4525963"/>
          </a:xfrm>
        </p:spPr>
        <p:txBody>
          <a:bodyPr>
            <a:normAutofit/>
          </a:bodyPr>
          <a:lstStyle/>
          <a:p>
            <a:pPr marL="0" indent="0">
              <a:buNone/>
            </a:pPr>
            <a:r>
              <a:rPr lang="fr-FR" sz="1600" dirty="0" smtClean="0"/>
              <a:t>Suite au développement de la tendance, on a vu apparaître un nouveau marché, celui du DIY, qui représente plus </a:t>
            </a:r>
            <a:r>
              <a:rPr lang="fr-FR" sz="1600" dirty="0"/>
              <a:t>d’un milliard </a:t>
            </a:r>
            <a:r>
              <a:rPr lang="fr-FR" sz="1600" dirty="0" smtClean="0"/>
              <a:t>d’euros. Les </a:t>
            </a:r>
            <a:r>
              <a:rPr lang="fr-FR" sz="1600" dirty="0"/>
              <a:t>entreprises ne peuvent pas ignorer cette modification de consommation. L’utilisation du DIY par les firmes </a:t>
            </a:r>
            <a:r>
              <a:rPr lang="fr-FR" sz="1600" dirty="0" smtClean="0"/>
              <a:t>véhicule </a:t>
            </a:r>
            <a:r>
              <a:rPr lang="fr-FR" sz="1600" dirty="0"/>
              <a:t>une image dynamique en montrant qu’elles sont </a:t>
            </a:r>
            <a:r>
              <a:rPr lang="fr-FR" sz="1600" dirty="0" smtClean="0"/>
              <a:t>capables </a:t>
            </a:r>
            <a:r>
              <a:rPr lang="fr-FR" sz="1600" dirty="0"/>
              <a:t>de s’adapter, de répondre aux attentes qui ne </a:t>
            </a:r>
            <a:r>
              <a:rPr lang="fr-FR" sz="1600" dirty="0" smtClean="0"/>
              <a:t>cessent </a:t>
            </a:r>
            <a:r>
              <a:rPr lang="fr-FR" sz="1600" dirty="0"/>
              <a:t>d’évoluer.</a:t>
            </a:r>
            <a:br>
              <a:rPr lang="fr-FR" sz="1600" dirty="0"/>
            </a:br>
            <a:r>
              <a:rPr lang="fr-FR" sz="1600" dirty="0"/>
              <a:t>De plus, proposer du </a:t>
            </a:r>
            <a:r>
              <a:rPr lang="fr-FR" sz="1600" dirty="0" smtClean="0"/>
              <a:t>DIY c’est être en accord avec le concept et les idées qui l’entourent et impliquent donc de poursuivre une démarche écologique très en vogue en ce moment. </a:t>
            </a:r>
          </a:p>
          <a:p>
            <a:pPr marL="0" indent="0">
              <a:buNone/>
            </a:pPr>
            <a:r>
              <a:rPr lang="fr-FR" sz="1600" dirty="0" smtClean="0"/>
              <a:t/>
            </a:r>
            <a:br>
              <a:rPr lang="fr-FR" sz="1600" dirty="0" smtClean="0"/>
            </a:br>
            <a:r>
              <a:rPr lang="fr-FR" sz="1600" dirty="0" smtClean="0"/>
              <a:t>Le dernier succès f</a:t>
            </a:r>
            <a:r>
              <a:rPr lang="fr-FR" sz="1600" dirty="0"/>
              <a:t>û</a:t>
            </a:r>
            <a:r>
              <a:rPr lang="fr-FR" sz="1600" dirty="0" smtClean="0"/>
              <a:t>t les machines à pain de Moulinex, elles ont montré la capacité d’innovation du marché, ont permis de répondre à une nouvelle demande en faisant appel au DIY. D’autres marques suivent ce marché pour entrer ou rester dans cette nouvelle </a:t>
            </a:r>
            <a:r>
              <a:rPr lang="fr-FR" sz="1600" dirty="0"/>
              <a:t>è</a:t>
            </a:r>
            <a:r>
              <a:rPr lang="fr-FR" sz="1600" dirty="0" smtClean="0"/>
              <a:t>re. Par exemple, les machines </a:t>
            </a:r>
            <a:r>
              <a:rPr lang="fr-FR" sz="1600" dirty="0" err="1" smtClean="0"/>
              <a:t>Sodastream</a:t>
            </a:r>
            <a:r>
              <a:rPr lang="fr-FR" sz="1600" dirty="0" smtClean="0"/>
              <a:t> qui reprennent les avantages du DIY en affirmant : </a:t>
            </a:r>
            <a:r>
              <a:rPr lang="fr-FR" sz="1600" i="1" dirty="0" smtClean="0"/>
              <a:t>“</a:t>
            </a:r>
            <a:r>
              <a:rPr lang="tr-TR" sz="1600" i="1" dirty="0" err="1" smtClean="0"/>
              <a:t>C’est</a:t>
            </a:r>
            <a:r>
              <a:rPr lang="tr-TR" sz="1600" i="1" dirty="0" smtClean="0"/>
              <a:t> </a:t>
            </a:r>
            <a:r>
              <a:rPr lang="tr-TR" sz="1600" i="1" dirty="0" err="1" smtClean="0"/>
              <a:t>économique</a:t>
            </a:r>
            <a:r>
              <a:rPr lang="tr-TR" sz="1600" i="1" dirty="0" smtClean="0"/>
              <a:t>, </a:t>
            </a:r>
            <a:r>
              <a:rPr lang="tr-TR" sz="1600" i="1" dirty="0" err="1" smtClean="0"/>
              <a:t>pratique</a:t>
            </a:r>
            <a:r>
              <a:rPr lang="tr-TR" sz="1600" i="1" dirty="0" smtClean="0"/>
              <a:t> et </a:t>
            </a:r>
            <a:r>
              <a:rPr lang="tr-TR" sz="1600" i="1" dirty="0" err="1" smtClean="0"/>
              <a:t>ça</a:t>
            </a:r>
            <a:r>
              <a:rPr lang="tr-TR" sz="1600" i="1" dirty="0" smtClean="0"/>
              <a:t> </a:t>
            </a:r>
            <a:r>
              <a:rPr lang="tr-TR" sz="1600" i="1" dirty="0" err="1" smtClean="0"/>
              <a:t>protège</a:t>
            </a:r>
            <a:r>
              <a:rPr lang="tr-TR" sz="1600" i="1" dirty="0" smtClean="0"/>
              <a:t> la </a:t>
            </a:r>
            <a:r>
              <a:rPr lang="tr-TR" sz="1600" i="1" dirty="0" err="1" smtClean="0"/>
              <a:t>planète</a:t>
            </a:r>
            <a:r>
              <a:rPr lang="tr-TR" sz="1600" i="1" dirty="0" smtClean="0"/>
              <a:t>“. </a:t>
            </a:r>
            <a:r>
              <a:rPr lang="tr-TR" sz="1600" dirty="0" smtClean="0"/>
              <a:t>Trois concepts présent</a:t>
            </a:r>
            <a:r>
              <a:rPr lang="fr-FR" sz="1600" dirty="0" smtClean="0"/>
              <a:t>s</a:t>
            </a:r>
            <a:r>
              <a:rPr lang="tr-TR" sz="1600" dirty="0" smtClean="0"/>
              <a:t> dans tous les esprits depuis la crise et la prise de con</a:t>
            </a:r>
            <a:r>
              <a:rPr lang="fr-FR" sz="1600" dirty="0" smtClean="0"/>
              <a:t>s</a:t>
            </a:r>
            <a:r>
              <a:rPr lang="tr-TR" sz="1600" dirty="0" smtClean="0"/>
              <a:t>cience des effets de la pollution sur l’environnement.</a:t>
            </a:r>
            <a:endParaRPr lang="fr-FR" sz="1600" dirty="0"/>
          </a:p>
        </p:txBody>
      </p:sp>
      <p:pic>
        <p:nvPicPr>
          <p:cNvPr id="4" name="Image 3" descr="sodastream-j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579" y="4611116"/>
            <a:ext cx="2262221" cy="2246884"/>
          </a:xfrm>
          <a:prstGeom prst="rect">
            <a:avLst/>
          </a:prstGeom>
        </p:spPr>
      </p:pic>
      <p:pic>
        <p:nvPicPr>
          <p:cNvPr id="5" name="Image 4" descr="moulinex_machine_a_pain_1000g_650w_ow31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365" y="4900613"/>
            <a:ext cx="2087339" cy="1957387"/>
          </a:xfrm>
          <a:prstGeom prst="rect">
            <a:avLst/>
          </a:prstGeom>
        </p:spPr>
      </p:pic>
    </p:spTree>
    <p:extLst>
      <p:ext uri="{BB962C8B-B14F-4D97-AF65-F5344CB8AC3E}">
        <p14:creationId xmlns:p14="http://schemas.microsoft.com/office/powerpoint/2010/main" val="3974576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806</TotalTime>
  <Words>1413</Words>
  <Application>Microsoft Office PowerPoint</Application>
  <PresentationFormat>Affichage à l'écran (4:3)</PresentationFormat>
  <Paragraphs>64</Paragraphs>
  <Slides>11</Slides>
  <Notes>2</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DIY</vt:lpstr>
      <vt:lpstr>Introduction</vt:lpstr>
      <vt:lpstr>Présentation PowerPoint</vt:lpstr>
      <vt:lpstr>Les apports du DIY pour l’entreprise</vt:lpstr>
      <vt:lpstr>Présentation PowerPoint</vt:lpstr>
      <vt:lpstr>Introduction du consommateur dans le processus de production</vt:lpstr>
      <vt:lpstr>Stockage en point de vente</vt:lpstr>
      <vt:lpstr>Domination par les coûts</vt:lpstr>
      <vt:lpstr>Avoir une image dynamique: dans l'air du temps</vt:lpstr>
      <vt:lpstr>Le DIY créateur et développeur d’entreprises </vt:lpstr>
      <vt:lpstr>Les apports du DIY pour le client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dc:title>
  <dc:creator>Gautier Lombard</dc:creator>
  <cp:lastModifiedBy>Anis</cp:lastModifiedBy>
  <cp:revision>89</cp:revision>
  <dcterms:created xsi:type="dcterms:W3CDTF">2014-05-20T09:43:36Z</dcterms:created>
  <dcterms:modified xsi:type="dcterms:W3CDTF">2014-05-31T21:04:01Z</dcterms:modified>
</cp:coreProperties>
</file>