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2"/>
  </p:notesMasterIdLst>
  <p:sldIdLst>
    <p:sldId id="256" r:id="rId2"/>
    <p:sldId id="257" r:id="rId3"/>
    <p:sldId id="258" r:id="rId4"/>
    <p:sldId id="259" r:id="rId5"/>
    <p:sldId id="261" r:id="rId6"/>
    <p:sldId id="262" r:id="rId7"/>
    <p:sldId id="263" r:id="rId8"/>
    <p:sldId id="260" r:id="rId9"/>
    <p:sldId id="266" r:id="rId10"/>
    <p:sldId id="264" r:id="rId11"/>
    <p:sldId id="265" r:id="rId12"/>
    <p:sldId id="267" r:id="rId13"/>
    <p:sldId id="268" r:id="rId14"/>
    <p:sldId id="269" r:id="rId15"/>
    <p:sldId id="270" r:id="rId16"/>
    <p:sldId id="271" r:id="rId17"/>
    <p:sldId id="282" r:id="rId18"/>
    <p:sldId id="283" r:id="rId19"/>
    <p:sldId id="280" r:id="rId20"/>
    <p:sldId id="272" r:id="rId21"/>
    <p:sldId id="273" r:id="rId22"/>
    <p:sldId id="274" r:id="rId23"/>
    <p:sldId id="275" r:id="rId24"/>
    <p:sldId id="276" r:id="rId25"/>
    <p:sldId id="277" r:id="rId26"/>
    <p:sldId id="278" r:id="rId27"/>
    <p:sldId id="279" r:id="rId28"/>
    <p:sldId id="284" r:id="rId29"/>
    <p:sldId id="285" r:id="rId30"/>
    <p:sldId id="286"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9824" autoAdjust="0"/>
  </p:normalViewPr>
  <p:slideViewPr>
    <p:cSldViewPr>
      <p:cViewPr>
        <p:scale>
          <a:sx n="66" d="100"/>
          <a:sy n="66" d="100"/>
        </p:scale>
        <p:origin x="-1512"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17E50-F5DF-4D69-8F04-51C3E03DDCC7}" type="doc">
      <dgm:prSet loTypeId="urn:microsoft.com/office/officeart/2005/8/layout/hierarchy5" loCatId="hierarchy" qsTypeId="urn:microsoft.com/office/officeart/2005/8/quickstyle/simple3" qsCatId="simple" csTypeId="urn:microsoft.com/office/officeart/2005/8/colors/accent1_5" csCatId="accent1" phldr="1"/>
      <dgm:spPr/>
      <dgm:t>
        <a:bodyPr/>
        <a:lstStyle/>
        <a:p>
          <a:endParaRPr lang="fr-FR"/>
        </a:p>
      </dgm:t>
    </dgm:pt>
    <dgm:pt modelId="{DB5020ED-910E-413F-962C-2908F64556A0}">
      <dgm:prSet phldrT="[Texte]" custT="1"/>
      <dgm:spPr/>
      <dgm:t>
        <a:bodyPr/>
        <a:lstStyle/>
        <a:p>
          <a:r>
            <a:rPr lang="fr-FR" sz="1200" dirty="0" smtClean="0"/>
            <a:t>Geek</a:t>
          </a:r>
          <a:endParaRPr lang="fr-FR" sz="1200" dirty="0"/>
        </a:p>
      </dgm:t>
    </dgm:pt>
    <dgm:pt modelId="{B47CCECB-75CA-492D-9278-DE0586005DBA}" type="parTrans" cxnId="{DAB1386C-B5A0-4252-ACA3-B2D7737DA81A}">
      <dgm:prSet/>
      <dgm:spPr/>
      <dgm:t>
        <a:bodyPr/>
        <a:lstStyle/>
        <a:p>
          <a:endParaRPr lang="fr-FR"/>
        </a:p>
      </dgm:t>
    </dgm:pt>
    <dgm:pt modelId="{B10E1241-AFB5-4C0B-9CDD-B3336E2290E8}" type="sibTrans" cxnId="{DAB1386C-B5A0-4252-ACA3-B2D7737DA81A}">
      <dgm:prSet/>
      <dgm:spPr/>
      <dgm:t>
        <a:bodyPr/>
        <a:lstStyle/>
        <a:p>
          <a:endParaRPr lang="fr-FR"/>
        </a:p>
      </dgm:t>
    </dgm:pt>
    <dgm:pt modelId="{2EEADD13-9792-40E5-B896-436A4942ACC2}">
      <dgm:prSet phldrT="[Texte]" custT="1"/>
      <dgm:spPr/>
      <dgm:t>
        <a:bodyPr/>
        <a:lstStyle/>
        <a:p>
          <a:r>
            <a:rPr lang="fr-FR" sz="1400" dirty="0" smtClean="0"/>
            <a:t>Sexe</a:t>
          </a:r>
          <a:endParaRPr lang="fr-FR" sz="1400" dirty="0"/>
        </a:p>
      </dgm:t>
    </dgm:pt>
    <dgm:pt modelId="{065E49EF-F1BF-48A8-99BC-ACA217A3E2D5}" type="parTrans" cxnId="{D2D172A5-16DF-40C2-B27D-01EE5CDD1952}">
      <dgm:prSet/>
      <dgm:spPr/>
      <dgm:t>
        <a:bodyPr/>
        <a:lstStyle/>
        <a:p>
          <a:endParaRPr lang="fr-FR"/>
        </a:p>
      </dgm:t>
    </dgm:pt>
    <dgm:pt modelId="{2F93FED7-0BAC-4428-B63A-3C8C89B8E7A1}" type="sibTrans" cxnId="{D2D172A5-16DF-40C2-B27D-01EE5CDD1952}">
      <dgm:prSet/>
      <dgm:spPr/>
      <dgm:t>
        <a:bodyPr/>
        <a:lstStyle/>
        <a:p>
          <a:endParaRPr lang="fr-FR"/>
        </a:p>
      </dgm:t>
    </dgm:pt>
    <dgm:pt modelId="{B4CE06E6-6D32-4A62-8B25-084D5CA39C92}">
      <dgm:prSet phldrT="[Texte]" custT="1"/>
      <dgm:spPr/>
      <dgm:t>
        <a:bodyPr/>
        <a:lstStyle/>
        <a:p>
          <a:r>
            <a:rPr lang="fr-FR" sz="1200" dirty="0" smtClean="0"/>
            <a:t>Jeux vidéos</a:t>
          </a:r>
          <a:endParaRPr lang="fr-FR" sz="1200" dirty="0"/>
        </a:p>
      </dgm:t>
    </dgm:pt>
    <dgm:pt modelId="{533B5C14-AD1D-415A-B172-4124BA4CC9E3}" type="parTrans" cxnId="{EBE65DFB-0E89-40C9-9E20-5D526170117E}">
      <dgm:prSet/>
      <dgm:spPr/>
      <dgm:t>
        <a:bodyPr/>
        <a:lstStyle/>
        <a:p>
          <a:endParaRPr lang="fr-FR"/>
        </a:p>
      </dgm:t>
    </dgm:pt>
    <dgm:pt modelId="{060DA328-5F5C-401B-B01D-E2D4B6E1C689}" type="sibTrans" cxnId="{EBE65DFB-0E89-40C9-9E20-5D526170117E}">
      <dgm:prSet/>
      <dgm:spPr/>
      <dgm:t>
        <a:bodyPr/>
        <a:lstStyle/>
        <a:p>
          <a:endParaRPr lang="fr-FR"/>
        </a:p>
      </dgm:t>
    </dgm:pt>
    <dgm:pt modelId="{0570D908-F49E-41FD-86BD-C66B9192DC59}">
      <dgm:prSet phldrT="[Texte]" custT="1"/>
      <dgm:spPr/>
      <dgm:t>
        <a:bodyPr/>
        <a:lstStyle/>
        <a:p>
          <a:r>
            <a:rPr lang="fr-FR" sz="1200" dirty="0" smtClean="0"/>
            <a:t>Informatique</a:t>
          </a:r>
          <a:endParaRPr lang="fr-FR" sz="1200" dirty="0"/>
        </a:p>
      </dgm:t>
    </dgm:pt>
    <dgm:pt modelId="{451345DB-1F76-43AC-9D76-1603181639A4}" type="parTrans" cxnId="{A999C892-94BA-4C51-917B-C1978FE6FFAD}">
      <dgm:prSet/>
      <dgm:spPr/>
      <dgm:t>
        <a:bodyPr/>
        <a:lstStyle/>
        <a:p>
          <a:endParaRPr lang="fr-FR"/>
        </a:p>
      </dgm:t>
    </dgm:pt>
    <dgm:pt modelId="{12378638-E60A-4DC9-A3F0-807CAA8BF7DE}" type="sibTrans" cxnId="{A999C892-94BA-4C51-917B-C1978FE6FFAD}">
      <dgm:prSet/>
      <dgm:spPr/>
      <dgm:t>
        <a:bodyPr/>
        <a:lstStyle/>
        <a:p>
          <a:endParaRPr lang="fr-FR"/>
        </a:p>
      </dgm:t>
    </dgm:pt>
    <dgm:pt modelId="{D1521E8C-2D79-4A75-9AA5-84FF4449A9FF}">
      <dgm:prSet phldrT="[Texte]" custT="1"/>
      <dgm:spPr/>
      <dgm:t>
        <a:bodyPr/>
        <a:lstStyle/>
        <a:p>
          <a:r>
            <a:rPr lang="fr-FR" sz="1400" dirty="0" smtClean="0"/>
            <a:t>Age</a:t>
          </a:r>
          <a:endParaRPr lang="fr-FR" sz="1400" dirty="0"/>
        </a:p>
      </dgm:t>
    </dgm:pt>
    <dgm:pt modelId="{2CBE24D3-28CF-405E-8318-AA710AF2B6ED}" type="parTrans" cxnId="{2774C893-FFA7-4CB0-AA81-A957E4F51084}">
      <dgm:prSet/>
      <dgm:spPr/>
      <dgm:t>
        <a:bodyPr/>
        <a:lstStyle/>
        <a:p>
          <a:endParaRPr lang="fr-FR"/>
        </a:p>
      </dgm:t>
    </dgm:pt>
    <dgm:pt modelId="{D1DDE2AF-FC92-43DE-9667-6DBEDD0CD93D}" type="sibTrans" cxnId="{2774C893-FFA7-4CB0-AA81-A957E4F51084}">
      <dgm:prSet/>
      <dgm:spPr/>
      <dgm:t>
        <a:bodyPr/>
        <a:lstStyle/>
        <a:p>
          <a:endParaRPr lang="fr-FR"/>
        </a:p>
      </dgm:t>
    </dgm:pt>
    <dgm:pt modelId="{03002FA5-2ADC-4E8B-918F-22FBB5578E3A}">
      <dgm:prSet phldrT="[Texte]" custT="1"/>
      <dgm:spPr/>
      <dgm:t>
        <a:bodyPr/>
        <a:lstStyle/>
        <a:p>
          <a:r>
            <a:rPr lang="fr-FR" sz="1200" dirty="0" smtClean="0"/>
            <a:t>Jeux de rôles</a:t>
          </a:r>
          <a:endParaRPr lang="fr-FR" sz="1200" dirty="0"/>
        </a:p>
      </dgm:t>
    </dgm:pt>
    <dgm:pt modelId="{630B63FE-B4B5-49F6-8074-4283B2ECBFF2}" type="parTrans" cxnId="{D1F12974-21C6-4A80-8B16-3878B739D96E}">
      <dgm:prSet/>
      <dgm:spPr/>
      <dgm:t>
        <a:bodyPr/>
        <a:lstStyle/>
        <a:p>
          <a:endParaRPr lang="fr-FR"/>
        </a:p>
      </dgm:t>
    </dgm:pt>
    <dgm:pt modelId="{CEF815CD-4D1C-4DDB-942D-B819C6802976}" type="sibTrans" cxnId="{D1F12974-21C6-4A80-8B16-3878B739D96E}">
      <dgm:prSet/>
      <dgm:spPr/>
      <dgm:t>
        <a:bodyPr/>
        <a:lstStyle/>
        <a:p>
          <a:endParaRPr lang="fr-FR"/>
        </a:p>
      </dgm:t>
    </dgm:pt>
    <dgm:pt modelId="{DF2468B8-4B6B-4F68-A69A-04B668F5801D}">
      <dgm:prSet phldrT="[Texte]" custT="1"/>
      <dgm:spPr/>
      <dgm:t>
        <a:bodyPr/>
        <a:lstStyle/>
        <a:p>
          <a:r>
            <a:rPr lang="fr-FR" sz="1200" dirty="0" smtClean="0"/>
            <a:t>Le marché</a:t>
          </a:r>
          <a:endParaRPr lang="fr-FR" sz="1200" dirty="0"/>
        </a:p>
      </dgm:t>
    </dgm:pt>
    <dgm:pt modelId="{573317DA-8CAD-4790-B8DF-9E2B18079F9D}" type="parTrans" cxnId="{99542B40-42DA-4004-AE44-7C1B769299C2}">
      <dgm:prSet/>
      <dgm:spPr/>
      <dgm:t>
        <a:bodyPr/>
        <a:lstStyle/>
        <a:p>
          <a:endParaRPr lang="fr-FR"/>
        </a:p>
      </dgm:t>
    </dgm:pt>
    <dgm:pt modelId="{2C9E4D2B-EFAC-40A8-9037-E0FADD88953B}" type="sibTrans" cxnId="{99542B40-42DA-4004-AE44-7C1B769299C2}">
      <dgm:prSet/>
      <dgm:spPr/>
      <dgm:t>
        <a:bodyPr/>
        <a:lstStyle/>
        <a:p>
          <a:endParaRPr lang="fr-FR"/>
        </a:p>
      </dgm:t>
    </dgm:pt>
    <dgm:pt modelId="{54C1D917-670E-4CA2-AF1B-26F23ECC64C1}">
      <dgm:prSet phldrT="[Texte]" custT="1"/>
      <dgm:spPr/>
      <dgm:t>
        <a:bodyPr/>
        <a:lstStyle/>
        <a:p>
          <a:r>
            <a:rPr lang="fr-FR" sz="1000" dirty="0" smtClean="0"/>
            <a:t>Critère de segmentation</a:t>
          </a:r>
          <a:endParaRPr lang="fr-FR" sz="1000" dirty="0"/>
        </a:p>
      </dgm:t>
    </dgm:pt>
    <dgm:pt modelId="{50166626-3C8F-4910-A915-F665E82237D7}" type="parTrans" cxnId="{B8FF90E8-D531-477C-8145-82D9C03D9A05}">
      <dgm:prSet/>
      <dgm:spPr/>
      <dgm:t>
        <a:bodyPr/>
        <a:lstStyle/>
        <a:p>
          <a:endParaRPr lang="fr-FR"/>
        </a:p>
      </dgm:t>
    </dgm:pt>
    <dgm:pt modelId="{038BC025-3088-4C35-8BDA-9E07F7104422}" type="sibTrans" cxnId="{B8FF90E8-D531-477C-8145-82D9C03D9A05}">
      <dgm:prSet/>
      <dgm:spPr/>
      <dgm:t>
        <a:bodyPr/>
        <a:lstStyle/>
        <a:p>
          <a:endParaRPr lang="fr-FR"/>
        </a:p>
      </dgm:t>
    </dgm:pt>
    <dgm:pt modelId="{5A3DEAB6-36CA-4573-95DD-27DB20E00E6C}">
      <dgm:prSet custT="1"/>
      <dgm:spPr/>
      <dgm:t>
        <a:bodyPr/>
        <a:lstStyle/>
        <a:p>
          <a:r>
            <a:rPr lang="fr-FR" sz="1200" dirty="0" smtClean="0"/>
            <a:t>Télévision</a:t>
          </a:r>
          <a:endParaRPr lang="fr-FR" sz="1200" dirty="0"/>
        </a:p>
      </dgm:t>
    </dgm:pt>
    <dgm:pt modelId="{D16C12AF-C973-4898-95AF-6B19F1BBCCAB}" type="parTrans" cxnId="{FC8871A1-5101-4C45-B40E-3D70C34A320E}">
      <dgm:prSet/>
      <dgm:spPr/>
      <dgm:t>
        <a:bodyPr/>
        <a:lstStyle/>
        <a:p>
          <a:endParaRPr lang="fr-FR"/>
        </a:p>
      </dgm:t>
    </dgm:pt>
    <dgm:pt modelId="{D841BA58-FE3D-4411-91D8-7CAAC936DB8B}" type="sibTrans" cxnId="{FC8871A1-5101-4C45-B40E-3D70C34A320E}">
      <dgm:prSet/>
      <dgm:spPr/>
      <dgm:t>
        <a:bodyPr/>
        <a:lstStyle/>
        <a:p>
          <a:endParaRPr lang="fr-FR"/>
        </a:p>
      </dgm:t>
    </dgm:pt>
    <dgm:pt modelId="{5548D7F4-A8CA-406B-94E9-6CD6C7284CE0}">
      <dgm:prSet custT="1"/>
      <dgm:spPr/>
      <dgm:t>
        <a:bodyPr/>
        <a:lstStyle/>
        <a:p>
          <a:r>
            <a:rPr lang="fr-FR" sz="1400" dirty="0" smtClean="0"/>
            <a:t>Etudes</a:t>
          </a:r>
          <a:endParaRPr lang="fr-FR" sz="1400" dirty="0"/>
        </a:p>
      </dgm:t>
    </dgm:pt>
    <dgm:pt modelId="{0DBCDD90-6615-4708-8051-E12FAC8DAE22}" type="parTrans" cxnId="{7F57F62B-3C03-471C-9CD5-C5DCC78299FB}">
      <dgm:prSet/>
      <dgm:spPr/>
      <dgm:t>
        <a:bodyPr/>
        <a:lstStyle/>
        <a:p>
          <a:endParaRPr lang="fr-FR"/>
        </a:p>
      </dgm:t>
    </dgm:pt>
    <dgm:pt modelId="{4A7D8ABA-72A1-47ED-AA30-3E658A86E4B1}" type="sibTrans" cxnId="{7F57F62B-3C03-471C-9CD5-C5DCC78299FB}">
      <dgm:prSet/>
      <dgm:spPr/>
      <dgm:t>
        <a:bodyPr/>
        <a:lstStyle/>
        <a:p>
          <a:endParaRPr lang="fr-FR"/>
        </a:p>
      </dgm:t>
    </dgm:pt>
    <dgm:pt modelId="{0FDBDDAA-528D-4FEB-9F65-5C0E10376E86}">
      <dgm:prSet custT="1"/>
      <dgm:spPr/>
      <dgm:t>
        <a:bodyPr/>
        <a:lstStyle/>
        <a:p>
          <a:r>
            <a:rPr lang="fr-FR" sz="1200" dirty="0" smtClean="0"/>
            <a:t>BD, Mangas</a:t>
          </a:r>
          <a:endParaRPr lang="fr-FR" sz="1200" dirty="0"/>
        </a:p>
      </dgm:t>
    </dgm:pt>
    <dgm:pt modelId="{E02F8CA6-14D4-4BB6-97B2-8EDE4C8F7FE2}" type="parTrans" cxnId="{F6AE44EF-418E-4988-879C-101C020E20D5}">
      <dgm:prSet/>
      <dgm:spPr/>
      <dgm:t>
        <a:bodyPr/>
        <a:lstStyle/>
        <a:p>
          <a:endParaRPr lang="fr-FR"/>
        </a:p>
      </dgm:t>
    </dgm:pt>
    <dgm:pt modelId="{03C8962F-7854-461A-8E9C-BA9D52F3EB80}" type="sibTrans" cxnId="{F6AE44EF-418E-4988-879C-101C020E20D5}">
      <dgm:prSet/>
      <dgm:spPr/>
      <dgm:t>
        <a:bodyPr/>
        <a:lstStyle/>
        <a:p>
          <a:endParaRPr lang="fr-FR"/>
        </a:p>
      </dgm:t>
    </dgm:pt>
    <dgm:pt modelId="{97976CA7-5EBE-4943-A68F-D5C81A3D5280}">
      <dgm:prSet custT="1"/>
      <dgm:spPr/>
      <dgm:t>
        <a:bodyPr/>
        <a:lstStyle/>
        <a:p>
          <a:r>
            <a:rPr lang="fr-FR" sz="1200" dirty="0" smtClean="0"/>
            <a:t>Programmation</a:t>
          </a:r>
          <a:endParaRPr lang="fr-FR" sz="1200" dirty="0"/>
        </a:p>
      </dgm:t>
    </dgm:pt>
    <dgm:pt modelId="{4592EA80-F2BC-49E1-93DB-D62431D4CC2C}" type="parTrans" cxnId="{AC346F59-0E13-47B3-9572-D93A36D5FF7C}">
      <dgm:prSet/>
      <dgm:spPr/>
      <dgm:t>
        <a:bodyPr/>
        <a:lstStyle/>
        <a:p>
          <a:endParaRPr lang="fr-FR"/>
        </a:p>
      </dgm:t>
    </dgm:pt>
    <dgm:pt modelId="{F5C3FFF5-4519-45B4-93D5-1E971C06AE25}" type="sibTrans" cxnId="{AC346F59-0E13-47B3-9572-D93A36D5FF7C}">
      <dgm:prSet/>
      <dgm:spPr/>
      <dgm:t>
        <a:bodyPr/>
        <a:lstStyle/>
        <a:p>
          <a:endParaRPr lang="fr-FR"/>
        </a:p>
      </dgm:t>
    </dgm:pt>
    <dgm:pt modelId="{30E159CA-4B56-4ADD-B7C3-331999145192}">
      <dgm:prSet phldrT="[Texte]" custT="1"/>
      <dgm:spPr/>
      <dgm:t>
        <a:bodyPr/>
        <a:lstStyle/>
        <a:p>
          <a:r>
            <a:rPr lang="fr-FR" sz="2000" dirty="0" smtClean="0"/>
            <a:t>Domaine</a:t>
          </a:r>
          <a:endParaRPr lang="fr-FR" sz="2000" dirty="0"/>
        </a:p>
      </dgm:t>
    </dgm:pt>
    <dgm:pt modelId="{2ECF1564-1E7C-411B-B831-D921F29B1B9B}" type="sibTrans" cxnId="{7B46A50C-FC92-43BD-B8F7-6BD44117E21E}">
      <dgm:prSet/>
      <dgm:spPr/>
      <dgm:t>
        <a:bodyPr/>
        <a:lstStyle/>
        <a:p>
          <a:endParaRPr lang="fr-FR"/>
        </a:p>
      </dgm:t>
    </dgm:pt>
    <dgm:pt modelId="{45925C76-C946-43B8-9EA6-CA7AECB70433}" type="parTrans" cxnId="{7B46A50C-FC92-43BD-B8F7-6BD44117E21E}">
      <dgm:prSet/>
      <dgm:spPr/>
      <dgm:t>
        <a:bodyPr/>
        <a:lstStyle/>
        <a:p>
          <a:endParaRPr lang="fr-FR"/>
        </a:p>
      </dgm:t>
    </dgm:pt>
    <dgm:pt modelId="{6D9F03A7-2F78-49F6-8D5E-42E0BD2D7AEF}">
      <dgm:prSet custT="1"/>
      <dgm:spPr/>
      <dgm:t>
        <a:bodyPr/>
        <a:lstStyle/>
        <a:p>
          <a:r>
            <a:rPr lang="fr-FR" sz="1400" dirty="0" err="1" smtClean="0"/>
            <a:t>Ect</a:t>
          </a:r>
          <a:r>
            <a:rPr lang="fr-FR" sz="1400" dirty="0" smtClean="0"/>
            <a:t>.</a:t>
          </a:r>
          <a:endParaRPr lang="fr-FR" sz="1400" dirty="0"/>
        </a:p>
      </dgm:t>
    </dgm:pt>
    <dgm:pt modelId="{6FC2787C-83C9-4DD9-95C5-1E59C070A631}" type="parTrans" cxnId="{427CD2B7-9614-4F5E-BE39-22861A8696CA}">
      <dgm:prSet/>
      <dgm:spPr/>
      <dgm:t>
        <a:bodyPr/>
        <a:lstStyle/>
        <a:p>
          <a:endParaRPr lang="fr-FR"/>
        </a:p>
      </dgm:t>
    </dgm:pt>
    <dgm:pt modelId="{41E5D71E-5CC1-4658-8274-DAE6F1835897}" type="sibTrans" cxnId="{427CD2B7-9614-4F5E-BE39-22861A8696CA}">
      <dgm:prSet/>
      <dgm:spPr/>
      <dgm:t>
        <a:bodyPr/>
        <a:lstStyle/>
        <a:p>
          <a:endParaRPr lang="fr-FR"/>
        </a:p>
      </dgm:t>
    </dgm:pt>
    <dgm:pt modelId="{1B668657-74DB-4A8E-B265-4F18D99D1073}">
      <dgm:prSet custT="1"/>
      <dgm:spPr/>
      <dgm:t>
        <a:bodyPr/>
        <a:lstStyle/>
        <a:p>
          <a:r>
            <a:rPr lang="fr-FR" sz="1400" dirty="0" smtClean="0"/>
            <a:t>C.S.P.</a:t>
          </a:r>
          <a:endParaRPr lang="fr-FR" sz="1400" dirty="0"/>
        </a:p>
      </dgm:t>
    </dgm:pt>
    <dgm:pt modelId="{2808711C-FEF6-4D7C-BB8D-F5DC8BFDD106}" type="parTrans" cxnId="{C4FDD4F1-B081-45AB-A1ED-E36544C483FD}">
      <dgm:prSet/>
      <dgm:spPr/>
      <dgm:t>
        <a:bodyPr/>
        <a:lstStyle/>
        <a:p>
          <a:endParaRPr lang="fr-FR"/>
        </a:p>
      </dgm:t>
    </dgm:pt>
    <dgm:pt modelId="{3A73A868-F53D-4A95-8673-9696092769F6}" type="sibTrans" cxnId="{C4FDD4F1-B081-45AB-A1ED-E36544C483FD}">
      <dgm:prSet/>
      <dgm:spPr/>
      <dgm:t>
        <a:bodyPr/>
        <a:lstStyle/>
        <a:p>
          <a:endParaRPr lang="fr-FR"/>
        </a:p>
      </dgm:t>
    </dgm:pt>
    <dgm:pt modelId="{B1C8874D-3B84-4C75-9B2A-0F52CFF423C2}" type="pres">
      <dgm:prSet presAssocID="{99E17E50-F5DF-4D69-8F04-51C3E03DDCC7}" presName="mainComposite" presStyleCnt="0">
        <dgm:presLayoutVars>
          <dgm:chPref val="1"/>
          <dgm:dir/>
          <dgm:animOne val="branch"/>
          <dgm:animLvl val="lvl"/>
          <dgm:resizeHandles val="exact"/>
        </dgm:presLayoutVars>
      </dgm:prSet>
      <dgm:spPr/>
    </dgm:pt>
    <dgm:pt modelId="{D8F19F76-D4D1-4BB4-85F3-D5629494C52E}" type="pres">
      <dgm:prSet presAssocID="{99E17E50-F5DF-4D69-8F04-51C3E03DDCC7}" presName="hierFlow" presStyleCnt="0"/>
      <dgm:spPr/>
    </dgm:pt>
    <dgm:pt modelId="{0D4E2A75-D0CD-412D-A63D-654214F9138A}" type="pres">
      <dgm:prSet presAssocID="{99E17E50-F5DF-4D69-8F04-51C3E03DDCC7}" presName="firstBuf" presStyleCnt="0"/>
      <dgm:spPr/>
    </dgm:pt>
    <dgm:pt modelId="{FC3F2212-FE5C-4F43-97F9-EF535A9B2A94}" type="pres">
      <dgm:prSet presAssocID="{99E17E50-F5DF-4D69-8F04-51C3E03DDCC7}" presName="hierChild1" presStyleCnt="0">
        <dgm:presLayoutVars>
          <dgm:chPref val="1"/>
          <dgm:animOne val="branch"/>
          <dgm:animLvl val="lvl"/>
        </dgm:presLayoutVars>
      </dgm:prSet>
      <dgm:spPr/>
    </dgm:pt>
    <dgm:pt modelId="{55460E3F-62B0-48BC-B7E0-BADE97A6434B}" type="pres">
      <dgm:prSet presAssocID="{DB5020ED-910E-413F-962C-2908F64556A0}" presName="Name17" presStyleCnt="0"/>
      <dgm:spPr/>
    </dgm:pt>
    <dgm:pt modelId="{A43EF5E3-2200-4B25-A54F-CFCE58E1B5DE}" type="pres">
      <dgm:prSet presAssocID="{DB5020ED-910E-413F-962C-2908F64556A0}" presName="level1Shape" presStyleLbl="node0" presStyleIdx="0" presStyleCnt="1">
        <dgm:presLayoutVars>
          <dgm:chPref val="3"/>
        </dgm:presLayoutVars>
      </dgm:prSet>
      <dgm:spPr/>
    </dgm:pt>
    <dgm:pt modelId="{28BC7411-F763-42B1-90DB-C1B903796991}" type="pres">
      <dgm:prSet presAssocID="{DB5020ED-910E-413F-962C-2908F64556A0}" presName="hierChild2" presStyleCnt="0"/>
      <dgm:spPr/>
    </dgm:pt>
    <dgm:pt modelId="{E7194636-C4DB-40BD-9EE2-931DFAEEBA22}" type="pres">
      <dgm:prSet presAssocID="{065E49EF-F1BF-48A8-99BC-ACA217A3E2D5}" presName="Name25" presStyleLbl="parChTrans1D2" presStyleIdx="0" presStyleCnt="5"/>
      <dgm:spPr/>
    </dgm:pt>
    <dgm:pt modelId="{04FD84FA-A176-45E7-B646-AB31F52F0D53}" type="pres">
      <dgm:prSet presAssocID="{065E49EF-F1BF-48A8-99BC-ACA217A3E2D5}" presName="connTx" presStyleLbl="parChTrans1D2" presStyleIdx="0" presStyleCnt="5"/>
      <dgm:spPr/>
    </dgm:pt>
    <dgm:pt modelId="{3528F2B7-F4E4-4719-BD9E-62E32D250BA8}" type="pres">
      <dgm:prSet presAssocID="{2EEADD13-9792-40E5-B896-436A4942ACC2}" presName="Name30" presStyleCnt="0"/>
      <dgm:spPr/>
    </dgm:pt>
    <dgm:pt modelId="{93F28512-0E76-4EAF-87EA-2BB988AC9B0F}" type="pres">
      <dgm:prSet presAssocID="{2EEADD13-9792-40E5-B896-436A4942ACC2}" presName="level2Shape" presStyleLbl="node2" presStyleIdx="0" presStyleCnt="5" custLinFactY="-373722" custLinFactNeighborX="30650" custLinFactNeighborY="-400000"/>
      <dgm:spPr/>
    </dgm:pt>
    <dgm:pt modelId="{A0645B31-9C8D-4846-9A16-718E94CB0E60}" type="pres">
      <dgm:prSet presAssocID="{2EEADD13-9792-40E5-B896-436A4942ACC2}" presName="hierChild3" presStyleCnt="0"/>
      <dgm:spPr/>
    </dgm:pt>
    <dgm:pt modelId="{CB1E023B-7C53-41CD-8533-F29397E5657D}" type="pres">
      <dgm:prSet presAssocID="{533B5C14-AD1D-415A-B172-4124BA4CC9E3}" presName="Name25" presStyleLbl="parChTrans1D3" presStyleIdx="0" presStyleCnt="6"/>
      <dgm:spPr/>
    </dgm:pt>
    <dgm:pt modelId="{9C55D60D-DEE4-44A0-8572-D5DC4E3214E3}" type="pres">
      <dgm:prSet presAssocID="{533B5C14-AD1D-415A-B172-4124BA4CC9E3}" presName="connTx" presStyleLbl="parChTrans1D3" presStyleIdx="0" presStyleCnt="6"/>
      <dgm:spPr/>
    </dgm:pt>
    <dgm:pt modelId="{DCA0D08F-CCDD-4CE0-9B47-7BD6F50404C7}" type="pres">
      <dgm:prSet presAssocID="{B4CE06E6-6D32-4A62-8B25-084D5CA39C92}" presName="Name30" presStyleCnt="0"/>
      <dgm:spPr/>
    </dgm:pt>
    <dgm:pt modelId="{96A76343-78C4-4734-B1D1-91409A5B678B}" type="pres">
      <dgm:prSet presAssocID="{B4CE06E6-6D32-4A62-8B25-084D5CA39C92}" presName="level2Shape" presStyleLbl="node3" presStyleIdx="0" presStyleCnt="6" custLinFactX="751948" custLinFactY="-300375" custLinFactNeighborX="800000" custLinFactNeighborY="-400000"/>
      <dgm:spPr/>
    </dgm:pt>
    <dgm:pt modelId="{7E3E0E63-3CE5-401C-AD1E-CCA1660B21DF}" type="pres">
      <dgm:prSet presAssocID="{B4CE06E6-6D32-4A62-8B25-084D5CA39C92}" presName="hierChild3" presStyleCnt="0"/>
      <dgm:spPr/>
    </dgm:pt>
    <dgm:pt modelId="{6CE33034-E229-4DEC-AF16-0AD43D325695}" type="pres">
      <dgm:prSet presAssocID="{451345DB-1F76-43AC-9D76-1603181639A4}" presName="Name25" presStyleLbl="parChTrans1D3" presStyleIdx="1" presStyleCnt="6"/>
      <dgm:spPr/>
    </dgm:pt>
    <dgm:pt modelId="{94D58016-7EAF-4585-AFAA-6ADD70FACAA6}" type="pres">
      <dgm:prSet presAssocID="{451345DB-1F76-43AC-9D76-1603181639A4}" presName="connTx" presStyleLbl="parChTrans1D3" presStyleIdx="1" presStyleCnt="6"/>
      <dgm:spPr/>
    </dgm:pt>
    <dgm:pt modelId="{6FEC2A35-1F69-4E6A-8063-3137E52918F1}" type="pres">
      <dgm:prSet presAssocID="{0570D908-F49E-41FD-86BD-C66B9192DC59}" presName="Name30" presStyleCnt="0"/>
      <dgm:spPr/>
    </dgm:pt>
    <dgm:pt modelId="{A48C6F7F-1C16-4AB6-905B-FE6BD5E3AD13}" type="pres">
      <dgm:prSet presAssocID="{0570D908-F49E-41FD-86BD-C66B9192DC59}" presName="level2Shape" presStyleLbl="node3" presStyleIdx="1" presStyleCnt="6" custScaleX="122029" custLinFactX="100000" custLinFactNeighborX="145587" custLinFactNeighborY="-55249"/>
      <dgm:spPr/>
    </dgm:pt>
    <dgm:pt modelId="{2CCFB568-24CE-42E4-B6EC-B6DB38C116EE}" type="pres">
      <dgm:prSet presAssocID="{0570D908-F49E-41FD-86BD-C66B9192DC59}" presName="hierChild3" presStyleCnt="0"/>
      <dgm:spPr/>
    </dgm:pt>
    <dgm:pt modelId="{9EF44238-6BB1-49DA-8EAC-C36BCBA75B1E}" type="pres">
      <dgm:prSet presAssocID="{2808711C-FEF6-4D7C-BB8D-F5DC8BFDD106}" presName="Name25" presStyleLbl="parChTrans1D2" presStyleIdx="1" presStyleCnt="5"/>
      <dgm:spPr/>
    </dgm:pt>
    <dgm:pt modelId="{206493B2-B024-431D-843D-BED9EB6D0D8B}" type="pres">
      <dgm:prSet presAssocID="{2808711C-FEF6-4D7C-BB8D-F5DC8BFDD106}" presName="connTx" presStyleLbl="parChTrans1D2" presStyleIdx="1" presStyleCnt="5"/>
      <dgm:spPr/>
    </dgm:pt>
    <dgm:pt modelId="{616FAE23-0958-4CDF-8223-0128067CE473}" type="pres">
      <dgm:prSet presAssocID="{1B668657-74DB-4A8E-B265-4F18D99D1073}" presName="Name30" presStyleCnt="0"/>
      <dgm:spPr/>
    </dgm:pt>
    <dgm:pt modelId="{BBDD71EB-F2CB-44D6-AEF3-634B2C99B8E8}" type="pres">
      <dgm:prSet presAssocID="{1B668657-74DB-4A8E-B265-4F18D99D1073}" presName="level2Shape" presStyleLbl="node2" presStyleIdx="1" presStyleCnt="5" custLinFactY="-293720" custLinFactNeighborX="30648" custLinFactNeighborY="-300000"/>
      <dgm:spPr/>
      <dgm:t>
        <a:bodyPr/>
        <a:lstStyle/>
        <a:p>
          <a:endParaRPr lang="fr-FR"/>
        </a:p>
      </dgm:t>
    </dgm:pt>
    <dgm:pt modelId="{4B8B32F6-6659-4FBD-8D33-104A73954BE4}" type="pres">
      <dgm:prSet presAssocID="{1B668657-74DB-4A8E-B265-4F18D99D1073}" presName="hierChild3" presStyleCnt="0"/>
      <dgm:spPr/>
    </dgm:pt>
    <dgm:pt modelId="{EAD0109B-D4F8-445D-8DF1-E2936FB612C8}" type="pres">
      <dgm:prSet presAssocID="{E02F8CA6-14D4-4BB6-97B2-8EDE4C8F7FE2}" presName="Name25" presStyleLbl="parChTrans1D3" presStyleIdx="2" presStyleCnt="6"/>
      <dgm:spPr/>
    </dgm:pt>
    <dgm:pt modelId="{8C0A883A-3EBC-400D-9EF9-053B57126614}" type="pres">
      <dgm:prSet presAssocID="{E02F8CA6-14D4-4BB6-97B2-8EDE4C8F7FE2}" presName="connTx" presStyleLbl="parChTrans1D3" presStyleIdx="2" presStyleCnt="6"/>
      <dgm:spPr/>
    </dgm:pt>
    <dgm:pt modelId="{33D98C15-AC29-4CEA-9F4A-563152A3A884}" type="pres">
      <dgm:prSet presAssocID="{0FDBDDAA-528D-4FEB-9F65-5C0E10376E86}" presName="Name30" presStyleCnt="0"/>
      <dgm:spPr/>
    </dgm:pt>
    <dgm:pt modelId="{C5AF5FFA-4C74-4190-ADA6-365518AC1229}" type="pres">
      <dgm:prSet presAssocID="{0FDBDDAA-528D-4FEB-9F65-5C0E10376E86}" presName="level2Shape" presStyleLbl="node3" presStyleIdx="2" presStyleCnt="6" custLinFactX="1152039" custLinFactY="300000" custLinFactNeighborX="1200000" custLinFactNeighborY="306414"/>
      <dgm:spPr/>
      <dgm:t>
        <a:bodyPr/>
        <a:lstStyle/>
        <a:p>
          <a:endParaRPr lang="fr-FR"/>
        </a:p>
      </dgm:t>
    </dgm:pt>
    <dgm:pt modelId="{0E8A8A56-7A3F-4B8A-985F-AD185005EAE0}" type="pres">
      <dgm:prSet presAssocID="{0FDBDDAA-528D-4FEB-9F65-5C0E10376E86}" presName="hierChild3" presStyleCnt="0"/>
      <dgm:spPr/>
    </dgm:pt>
    <dgm:pt modelId="{A5539213-142E-4513-8A67-75C25DD3B328}" type="pres">
      <dgm:prSet presAssocID="{2CBE24D3-28CF-405E-8318-AA710AF2B6ED}" presName="Name25" presStyleLbl="parChTrans1D2" presStyleIdx="2" presStyleCnt="5"/>
      <dgm:spPr/>
    </dgm:pt>
    <dgm:pt modelId="{2A861E4A-9DAF-4DD7-882F-695C3A6D9660}" type="pres">
      <dgm:prSet presAssocID="{2CBE24D3-28CF-405E-8318-AA710AF2B6ED}" presName="connTx" presStyleLbl="parChTrans1D2" presStyleIdx="2" presStyleCnt="5"/>
      <dgm:spPr/>
    </dgm:pt>
    <dgm:pt modelId="{9667E744-2C35-426B-A509-A0EEC49CB038}" type="pres">
      <dgm:prSet presAssocID="{D1521E8C-2D79-4A75-9AA5-84FF4449A9FF}" presName="Name30" presStyleCnt="0"/>
      <dgm:spPr/>
    </dgm:pt>
    <dgm:pt modelId="{202D68B1-5BD0-4CFC-A208-F3945FAA9889}" type="pres">
      <dgm:prSet presAssocID="{D1521E8C-2D79-4A75-9AA5-84FF4449A9FF}" presName="level2Shape" presStyleLbl="node2" presStyleIdx="2" presStyleCnt="5" custLinFactY="-300000" custLinFactNeighborX="30650" custLinFactNeighborY="-313740"/>
      <dgm:spPr/>
    </dgm:pt>
    <dgm:pt modelId="{578122DB-0830-48B6-92D7-6CA159BE9547}" type="pres">
      <dgm:prSet presAssocID="{D1521E8C-2D79-4A75-9AA5-84FF4449A9FF}" presName="hierChild3" presStyleCnt="0"/>
      <dgm:spPr/>
    </dgm:pt>
    <dgm:pt modelId="{33A199AD-936B-442D-93F7-C99BF0CD79D8}" type="pres">
      <dgm:prSet presAssocID="{630B63FE-B4B5-49F6-8074-4283B2ECBFF2}" presName="Name25" presStyleLbl="parChTrans1D3" presStyleIdx="3" presStyleCnt="6"/>
      <dgm:spPr/>
    </dgm:pt>
    <dgm:pt modelId="{FA30C556-6A0E-421C-85A4-06C65FD76975}" type="pres">
      <dgm:prSet presAssocID="{630B63FE-B4B5-49F6-8074-4283B2ECBFF2}" presName="connTx" presStyleLbl="parChTrans1D3" presStyleIdx="3" presStyleCnt="6"/>
      <dgm:spPr/>
    </dgm:pt>
    <dgm:pt modelId="{57AB6310-642F-47AB-938E-B56812B0ECAE}" type="pres">
      <dgm:prSet presAssocID="{03002FA5-2ADC-4E8B-918F-22FBB5578E3A}" presName="Name30" presStyleCnt="0"/>
      <dgm:spPr/>
    </dgm:pt>
    <dgm:pt modelId="{37646050-C521-446F-9BB7-9047A71FF601}" type="pres">
      <dgm:prSet presAssocID="{03002FA5-2ADC-4E8B-918F-22FBB5578E3A}" presName="level2Shape" presStyleLbl="node3" presStyleIdx="3" presStyleCnt="6" custLinFactX="2052239" custLinFactY="500000" custLinFactNeighborX="2100000" custLinFactNeighborY="559786"/>
      <dgm:spPr/>
    </dgm:pt>
    <dgm:pt modelId="{AAAF42DB-82F5-4F51-AFEB-F1FD891FA249}" type="pres">
      <dgm:prSet presAssocID="{03002FA5-2ADC-4E8B-918F-22FBB5578E3A}" presName="hierChild3" presStyleCnt="0"/>
      <dgm:spPr/>
    </dgm:pt>
    <dgm:pt modelId="{10304A1B-0D42-4DFE-AECE-FD1D7B36A0CD}" type="pres">
      <dgm:prSet presAssocID="{D16C12AF-C973-4898-95AF-6B19F1BBCCAB}" presName="Name25" presStyleLbl="parChTrans1D3" presStyleIdx="4" presStyleCnt="6"/>
      <dgm:spPr/>
    </dgm:pt>
    <dgm:pt modelId="{3B56E747-EB68-4B54-9896-8FDBF54C61A0}" type="pres">
      <dgm:prSet presAssocID="{D16C12AF-C973-4898-95AF-6B19F1BBCCAB}" presName="connTx" presStyleLbl="parChTrans1D3" presStyleIdx="4" presStyleCnt="6"/>
      <dgm:spPr/>
    </dgm:pt>
    <dgm:pt modelId="{4418BD74-41D1-453A-8BBF-C70BADA47E28}" type="pres">
      <dgm:prSet presAssocID="{5A3DEAB6-36CA-4573-95DD-27DB20E00E6C}" presName="Name30" presStyleCnt="0"/>
      <dgm:spPr/>
    </dgm:pt>
    <dgm:pt modelId="{9A02A67A-6718-46FF-AD74-6511BE9BF435}" type="pres">
      <dgm:prSet presAssocID="{5A3DEAB6-36CA-4573-95DD-27DB20E00E6C}" presName="level2Shape" presStyleLbl="node3" presStyleIdx="4" presStyleCnt="6" custLinFactX="251838" custLinFactY="313070" custLinFactNeighborX="300000" custLinFactNeighborY="400000"/>
      <dgm:spPr/>
      <dgm:t>
        <a:bodyPr/>
        <a:lstStyle/>
        <a:p>
          <a:endParaRPr lang="fr-FR"/>
        </a:p>
      </dgm:t>
    </dgm:pt>
    <dgm:pt modelId="{E544DAB3-8B30-49B3-A958-14E2E386BCC9}" type="pres">
      <dgm:prSet presAssocID="{5A3DEAB6-36CA-4573-95DD-27DB20E00E6C}" presName="hierChild3" presStyleCnt="0"/>
      <dgm:spPr/>
    </dgm:pt>
    <dgm:pt modelId="{D44522D9-491D-434E-81CB-3BB25D78EE1B}" type="pres">
      <dgm:prSet presAssocID="{0DBCDD90-6615-4708-8051-E12FAC8DAE22}" presName="Name25" presStyleLbl="parChTrans1D2" presStyleIdx="3" presStyleCnt="5"/>
      <dgm:spPr/>
    </dgm:pt>
    <dgm:pt modelId="{E4DA697C-2B22-4FF0-9545-8695746BE36F}" type="pres">
      <dgm:prSet presAssocID="{0DBCDD90-6615-4708-8051-E12FAC8DAE22}" presName="connTx" presStyleLbl="parChTrans1D2" presStyleIdx="3" presStyleCnt="5"/>
      <dgm:spPr/>
    </dgm:pt>
    <dgm:pt modelId="{805E7FFF-A222-49D7-A251-943B23EC9533}" type="pres">
      <dgm:prSet presAssocID="{5548D7F4-A8CA-406B-94E9-6CD6C7284CE0}" presName="Name30" presStyleCnt="0"/>
      <dgm:spPr/>
    </dgm:pt>
    <dgm:pt modelId="{224073E7-CC4D-4D75-AB7D-113C58D57829}" type="pres">
      <dgm:prSet presAssocID="{5548D7F4-A8CA-406B-94E9-6CD6C7284CE0}" presName="level2Shape" presStyleLbl="node2" presStyleIdx="3" presStyleCnt="5" custLinFactY="-60367" custLinFactNeighborX="30650" custLinFactNeighborY="-100000"/>
      <dgm:spPr/>
    </dgm:pt>
    <dgm:pt modelId="{363D2857-C347-4690-AF0C-591D78E06E10}" type="pres">
      <dgm:prSet presAssocID="{5548D7F4-A8CA-406B-94E9-6CD6C7284CE0}" presName="hierChild3" presStyleCnt="0"/>
      <dgm:spPr/>
    </dgm:pt>
    <dgm:pt modelId="{1E95F5D0-BF7D-4D07-93BA-47502236AED0}" type="pres">
      <dgm:prSet presAssocID="{6FC2787C-83C9-4DD9-95C5-1E59C070A631}" presName="Name25" presStyleLbl="parChTrans1D2" presStyleIdx="4" presStyleCnt="5"/>
      <dgm:spPr/>
    </dgm:pt>
    <dgm:pt modelId="{32982F57-C2C3-416E-A827-3BF34482436C}" type="pres">
      <dgm:prSet presAssocID="{6FC2787C-83C9-4DD9-95C5-1E59C070A631}" presName="connTx" presStyleLbl="parChTrans1D2" presStyleIdx="4" presStyleCnt="5"/>
      <dgm:spPr/>
    </dgm:pt>
    <dgm:pt modelId="{2312B933-1AB7-48B0-8600-C9D42AC52DF0}" type="pres">
      <dgm:prSet presAssocID="{6D9F03A7-2F78-49F6-8D5E-42E0BD2D7AEF}" presName="Name30" presStyleCnt="0"/>
      <dgm:spPr/>
    </dgm:pt>
    <dgm:pt modelId="{23BD5BAC-ECB2-4F51-B516-643B4B6CB617}" type="pres">
      <dgm:prSet presAssocID="{6D9F03A7-2F78-49F6-8D5E-42E0BD2D7AEF}" presName="level2Shape" presStyleLbl="node2" presStyleIdx="4" presStyleCnt="5" custLinFactNeighborX="1831" custLinFactNeighborY="25019"/>
      <dgm:spPr/>
      <dgm:t>
        <a:bodyPr/>
        <a:lstStyle/>
        <a:p>
          <a:endParaRPr lang="fr-FR"/>
        </a:p>
      </dgm:t>
    </dgm:pt>
    <dgm:pt modelId="{6DA3E6ED-B6FF-49B7-83A4-F08C0A1699CF}" type="pres">
      <dgm:prSet presAssocID="{6D9F03A7-2F78-49F6-8D5E-42E0BD2D7AEF}" presName="hierChild3" presStyleCnt="0"/>
      <dgm:spPr/>
    </dgm:pt>
    <dgm:pt modelId="{4CE792FB-6EB9-4AB8-A117-E1C3064ED623}" type="pres">
      <dgm:prSet presAssocID="{4592EA80-F2BC-49E1-93DB-D62431D4CC2C}" presName="Name25" presStyleLbl="parChTrans1D3" presStyleIdx="5" presStyleCnt="6"/>
      <dgm:spPr/>
    </dgm:pt>
    <dgm:pt modelId="{E5BD83ED-D67A-4862-A6D2-D3AE059EAE36}" type="pres">
      <dgm:prSet presAssocID="{4592EA80-F2BC-49E1-93DB-D62431D4CC2C}" presName="connTx" presStyleLbl="parChTrans1D3" presStyleIdx="5" presStyleCnt="6"/>
      <dgm:spPr/>
    </dgm:pt>
    <dgm:pt modelId="{D9410434-0AF9-47FC-970A-8793AE2EB92C}" type="pres">
      <dgm:prSet presAssocID="{97976CA7-5EBE-4943-A68F-D5C81A3D5280}" presName="Name30" presStyleCnt="0"/>
      <dgm:spPr/>
    </dgm:pt>
    <dgm:pt modelId="{CF41705C-08E3-497A-8D1B-DFCA4429BA09}" type="pres">
      <dgm:prSet presAssocID="{97976CA7-5EBE-4943-A68F-D5C81A3D5280}" presName="level2Shape" presStyleLbl="node3" presStyleIdx="5" presStyleCnt="6" custScaleX="156186" custLinFactX="100000" custLinFactY="100000" custLinFactNeighborX="102890" custLinFactNeighborY="193006"/>
      <dgm:spPr/>
      <dgm:t>
        <a:bodyPr/>
        <a:lstStyle/>
        <a:p>
          <a:endParaRPr lang="fr-FR"/>
        </a:p>
      </dgm:t>
    </dgm:pt>
    <dgm:pt modelId="{8491988B-4E9D-4A2E-A50A-42DF436DFA08}" type="pres">
      <dgm:prSet presAssocID="{97976CA7-5EBE-4943-A68F-D5C81A3D5280}" presName="hierChild3" presStyleCnt="0"/>
      <dgm:spPr/>
    </dgm:pt>
    <dgm:pt modelId="{1FFF038B-B8ED-40F5-B4F8-0BA33C920B81}" type="pres">
      <dgm:prSet presAssocID="{99E17E50-F5DF-4D69-8F04-51C3E03DDCC7}" presName="bgShapesFlow" presStyleCnt="0"/>
      <dgm:spPr/>
    </dgm:pt>
    <dgm:pt modelId="{005B99CF-679D-4E51-B2DC-69873EB1F23B}" type="pres">
      <dgm:prSet presAssocID="{DF2468B8-4B6B-4F68-A69A-04B668F5801D}" presName="rectComp" presStyleCnt="0"/>
      <dgm:spPr/>
    </dgm:pt>
    <dgm:pt modelId="{C97A73AE-5E66-4775-B955-67AA70FEC1C0}" type="pres">
      <dgm:prSet presAssocID="{DF2468B8-4B6B-4F68-A69A-04B668F5801D}" presName="bgRect" presStyleLbl="bgShp" presStyleIdx="0" presStyleCnt="3"/>
      <dgm:spPr/>
    </dgm:pt>
    <dgm:pt modelId="{41CAE41E-D5A3-473D-9D4B-82CC848FC3B7}" type="pres">
      <dgm:prSet presAssocID="{DF2468B8-4B6B-4F68-A69A-04B668F5801D}" presName="bgRectTx" presStyleLbl="bgShp" presStyleIdx="0" presStyleCnt="3">
        <dgm:presLayoutVars>
          <dgm:bulletEnabled val="1"/>
        </dgm:presLayoutVars>
      </dgm:prSet>
      <dgm:spPr/>
    </dgm:pt>
    <dgm:pt modelId="{FF0EA132-6C88-4AA9-969C-703229A1FB20}" type="pres">
      <dgm:prSet presAssocID="{DF2468B8-4B6B-4F68-A69A-04B668F5801D}" presName="spComp" presStyleCnt="0"/>
      <dgm:spPr/>
    </dgm:pt>
    <dgm:pt modelId="{77A19506-D10B-47C5-B0BF-5E3D408D12AB}" type="pres">
      <dgm:prSet presAssocID="{DF2468B8-4B6B-4F68-A69A-04B668F5801D}" presName="hSp" presStyleCnt="0"/>
      <dgm:spPr/>
    </dgm:pt>
    <dgm:pt modelId="{8279EBD8-2191-46F8-BBD2-79A8801A67AD}" type="pres">
      <dgm:prSet presAssocID="{54C1D917-670E-4CA2-AF1B-26F23ECC64C1}" presName="rectComp" presStyleCnt="0"/>
      <dgm:spPr/>
    </dgm:pt>
    <dgm:pt modelId="{02756CAD-0F6C-4AB8-BA1F-415895C0AE6E}" type="pres">
      <dgm:prSet presAssocID="{54C1D917-670E-4CA2-AF1B-26F23ECC64C1}" presName="bgRect" presStyleLbl="bgShp" presStyleIdx="1" presStyleCnt="3"/>
      <dgm:spPr/>
      <dgm:t>
        <a:bodyPr/>
        <a:lstStyle/>
        <a:p>
          <a:endParaRPr lang="fr-FR"/>
        </a:p>
      </dgm:t>
    </dgm:pt>
    <dgm:pt modelId="{0CF06354-B525-4D2C-BAB9-D4D4276BDBFD}" type="pres">
      <dgm:prSet presAssocID="{54C1D917-670E-4CA2-AF1B-26F23ECC64C1}" presName="bgRectTx" presStyleLbl="bgShp" presStyleIdx="1" presStyleCnt="3">
        <dgm:presLayoutVars>
          <dgm:bulletEnabled val="1"/>
        </dgm:presLayoutVars>
      </dgm:prSet>
      <dgm:spPr/>
      <dgm:t>
        <a:bodyPr/>
        <a:lstStyle/>
        <a:p>
          <a:endParaRPr lang="fr-FR"/>
        </a:p>
      </dgm:t>
    </dgm:pt>
    <dgm:pt modelId="{237CBD85-6A3D-467E-B0E6-AA723DE9FE3C}" type="pres">
      <dgm:prSet presAssocID="{54C1D917-670E-4CA2-AF1B-26F23ECC64C1}" presName="spComp" presStyleCnt="0"/>
      <dgm:spPr/>
    </dgm:pt>
    <dgm:pt modelId="{CE74E22B-1EE5-4EB1-B189-0F748271C094}" type="pres">
      <dgm:prSet presAssocID="{54C1D917-670E-4CA2-AF1B-26F23ECC64C1}" presName="hSp" presStyleCnt="0"/>
      <dgm:spPr/>
    </dgm:pt>
    <dgm:pt modelId="{C5D16B3A-275B-4753-A2AE-852544107A3F}" type="pres">
      <dgm:prSet presAssocID="{30E159CA-4B56-4ADD-B7C3-331999145192}" presName="rectComp" presStyleCnt="0"/>
      <dgm:spPr/>
    </dgm:pt>
    <dgm:pt modelId="{347D43A6-D113-408F-8335-181481D46A9B}" type="pres">
      <dgm:prSet presAssocID="{30E159CA-4B56-4ADD-B7C3-331999145192}" presName="bgRect" presStyleLbl="bgShp" presStyleIdx="2" presStyleCnt="3" custScaleX="326850"/>
      <dgm:spPr/>
      <dgm:t>
        <a:bodyPr/>
        <a:lstStyle/>
        <a:p>
          <a:endParaRPr lang="fr-FR"/>
        </a:p>
      </dgm:t>
    </dgm:pt>
    <dgm:pt modelId="{F8D13675-9CD1-43BE-A5A3-7E7454D3185E}" type="pres">
      <dgm:prSet presAssocID="{30E159CA-4B56-4ADD-B7C3-331999145192}" presName="bgRectTx" presStyleLbl="bgShp" presStyleIdx="2" presStyleCnt="3">
        <dgm:presLayoutVars>
          <dgm:bulletEnabled val="1"/>
        </dgm:presLayoutVars>
      </dgm:prSet>
      <dgm:spPr/>
      <dgm:t>
        <a:bodyPr/>
        <a:lstStyle/>
        <a:p>
          <a:endParaRPr lang="fr-FR"/>
        </a:p>
      </dgm:t>
    </dgm:pt>
  </dgm:ptLst>
  <dgm:cxnLst>
    <dgm:cxn modelId="{77972A3B-FD39-432E-88DD-F0ACAE40A259}" type="presOf" srcId="{99E17E50-F5DF-4D69-8F04-51C3E03DDCC7}" destId="{B1C8874D-3B84-4C75-9B2A-0F52CFF423C2}" srcOrd="0" destOrd="0" presId="urn:microsoft.com/office/officeart/2005/8/layout/hierarchy5"/>
    <dgm:cxn modelId="{7F57F62B-3C03-471C-9CD5-C5DCC78299FB}" srcId="{DB5020ED-910E-413F-962C-2908F64556A0}" destId="{5548D7F4-A8CA-406B-94E9-6CD6C7284CE0}" srcOrd="3" destOrd="0" parTransId="{0DBCDD90-6615-4708-8051-E12FAC8DAE22}" sibTransId="{4A7D8ABA-72A1-47ED-AA30-3E658A86E4B1}"/>
    <dgm:cxn modelId="{F6AE44EF-418E-4988-879C-101C020E20D5}" srcId="{1B668657-74DB-4A8E-B265-4F18D99D1073}" destId="{0FDBDDAA-528D-4FEB-9F65-5C0E10376E86}" srcOrd="0" destOrd="0" parTransId="{E02F8CA6-14D4-4BB6-97B2-8EDE4C8F7FE2}" sibTransId="{03C8962F-7854-461A-8E9C-BA9D52F3EB80}"/>
    <dgm:cxn modelId="{E3EB8025-151B-463D-BE8C-34F8066B4518}" type="presOf" srcId="{065E49EF-F1BF-48A8-99BC-ACA217A3E2D5}" destId="{E7194636-C4DB-40BD-9EE2-931DFAEEBA22}" srcOrd="0" destOrd="0" presId="urn:microsoft.com/office/officeart/2005/8/layout/hierarchy5"/>
    <dgm:cxn modelId="{D1F12974-21C6-4A80-8B16-3878B739D96E}" srcId="{D1521E8C-2D79-4A75-9AA5-84FF4449A9FF}" destId="{03002FA5-2ADC-4E8B-918F-22FBB5578E3A}" srcOrd="0" destOrd="0" parTransId="{630B63FE-B4B5-49F6-8074-4283B2ECBFF2}" sibTransId="{CEF815CD-4D1C-4DDB-942D-B819C6802976}"/>
    <dgm:cxn modelId="{C6657B52-F720-4536-8746-1F45940ACDB1}" type="presOf" srcId="{30E159CA-4B56-4ADD-B7C3-331999145192}" destId="{F8D13675-9CD1-43BE-A5A3-7E7454D3185E}" srcOrd="1" destOrd="0" presId="urn:microsoft.com/office/officeart/2005/8/layout/hierarchy5"/>
    <dgm:cxn modelId="{C98A4C50-D9F1-42D9-8607-8725962BFD2B}" type="presOf" srcId="{5548D7F4-A8CA-406B-94E9-6CD6C7284CE0}" destId="{224073E7-CC4D-4D75-AB7D-113C58D57829}" srcOrd="0" destOrd="0" presId="urn:microsoft.com/office/officeart/2005/8/layout/hierarchy5"/>
    <dgm:cxn modelId="{961577A2-C6F9-46C9-A25A-F700C3964F54}" type="presOf" srcId="{451345DB-1F76-43AC-9D76-1603181639A4}" destId="{6CE33034-E229-4DEC-AF16-0AD43D325695}" srcOrd="0" destOrd="0" presId="urn:microsoft.com/office/officeart/2005/8/layout/hierarchy5"/>
    <dgm:cxn modelId="{04BBA854-354D-42EE-B794-37D50C7250E1}" type="presOf" srcId="{D16C12AF-C973-4898-95AF-6B19F1BBCCAB}" destId="{10304A1B-0D42-4DFE-AECE-FD1D7B36A0CD}" srcOrd="0" destOrd="0" presId="urn:microsoft.com/office/officeart/2005/8/layout/hierarchy5"/>
    <dgm:cxn modelId="{845FEE39-4236-4AB9-AC9C-B252623D73F1}" type="presOf" srcId="{5A3DEAB6-36CA-4573-95DD-27DB20E00E6C}" destId="{9A02A67A-6718-46FF-AD74-6511BE9BF435}" srcOrd="0" destOrd="0" presId="urn:microsoft.com/office/officeart/2005/8/layout/hierarchy5"/>
    <dgm:cxn modelId="{B946B633-B07C-40E9-881D-D6264215926D}" type="presOf" srcId="{065E49EF-F1BF-48A8-99BC-ACA217A3E2D5}" destId="{04FD84FA-A176-45E7-B646-AB31F52F0D53}" srcOrd="1" destOrd="0" presId="urn:microsoft.com/office/officeart/2005/8/layout/hierarchy5"/>
    <dgm:cxn modelId="{A999C892-94BA-4C51-917B-C1978FE6FFAD}" srcId="{2EEADD13-9792-40E5-B896-436A4942ACC2}" destId="{0570D908-F49E-41FD-86BD-C66B9192DC59}" srcOrd="1" destOrd="0" parTransId="{451345DB-1F76-43AC-9D76-1603181639A4}" sibTransId="{12378638-E60A-4DC9-A3F0-807CAA8BF7DE}"/>
    <dgm:cxn modelId="{53CD4B05-EF04-42EF-8B91-07D74AB3D9FF}" type="presOf" srcId="{2CBE24D3-28CF-405E-8318-AA710AF2B6ED}" destId="{2A861E4A-9DAF-4DD7-882F-695C3A6D9660}" srcOrd="1" destOrd="0" presId="urn:microsoft.com/office/officeart/2005/8/layout/hierarchy5"/>
    <dgm:cxn modelId="{EC9E5906-8610-4FF7-9FFC-CE0068C089F9}" type="presOf" srcId="{533B5C14-AD1D-415A-B172-4124BA4CC9E3}" destId="{CB1E023B-7C53-41CD-8533-F29397E5657D}" srcOrd="0" destOrd="0" presId="urn:microsoft.com/office/officeart/2005/8/layout/hierarchy5"/>
    <dgm:cxn modelId="{3832FC5F-1826-4A7D-BE4A-413C3D9E9CE0}" type="presOf" srcId="{54C1D917-670E-4CA2-AF1B-26F23ECC64C1}" destId="{0CF06354-B525-4D2C-BAB9-D4D4276BDBFD}" srcOrd="1" destOrd="0" presId="urn:microsoft.com/office/officeart/2005/8/layout/hierarchy5"/>
    <dgm:cxn modelId="{A45D89CE-5B14-4C7F-9E41-30431BF526FB}" type="presOf" srcId="{0570D908-F49E-41FD-86BD-C66B9192DC59}" destId="{A48C6F7F-1C16-4AB6-905B-FE6BD5E3AD13}" srcOrd="0" destOrd="0" presId="urn:microsoft.com/office/officeart/2005/8/layout/hierarchy5"/>
    <dgm:cxn modelId="{8F23A27D-7CC3-4348-B4BE-E38D83E829E7}" type="presOf" srcId="{6FC2787C-83C9-4DD9-95C5-1E59C070A631}" destId="{1E95F5D0-BF7D-4D07-93BA-47502236AED0}" srcOrd="0" destOrd="0" presId="urn:microsoft.com/office/officeart/2005/8/layout/hierarchy5"/>
    <dgm:cxn modelId="{2D329A9C-4AE3-40C7-AF96-B478F915F4C6}" type="presOf" srcId="{1B668657-74DB-4A8E-B265-4F18D99D1073}" destId="{BBDD71EB-F2CB-44D6-AEF3-634B2C99B8E8}" srcOrd="0" destOrd="0" presId="urn:microsoft.com/office/officeart/2005/8/layout/hierarchy5"/>
    <dgm:cxn modelId="{DF8A6A52-7A2A-41DB-BC4A-22EAAEE9FB1C}" type="presOf" srcId="{54C1D917-670E-4CA2-AF1B-26F23ECC64C1}" destId="{02756CAD-0F6C-4AB8-BA1F-415895C0AE6E}" srcOrd="0" destOrd="0" presId="urn:microsoft.com/office/officeart/2005/8/layout/hierarchy5"/>
    <dgm:cxn modelId="{C4FDD4F1-B081-45AB-A1ED-E36544C483FD}" srcId="{DB5020ED-910E-413F-962C-2908F64556A0}" destId="{1B668657-74DB-4A8E-B265-4F18D99D1073}" srcOrd="1" destOrd="0" parTransId="{2808711C-FEF6-4D7C-BB8D-F5DC8BFDD106}" sibTransId="{3A73A868-F53D-4A95-8673-9696092769F6}"/>
    <dgm:cxn modelId="{5DD6F983-D26B-4E92-9D27-032DE929757C}" type="presOf" srcId="{0DBCDD90-6615-4708-8051-E12FAC8DAE22}" destId="{E4DA697C-2B22-4FF0-9545-8695746BE36F}" srcOrd="1" destOrd="0" presId="urn:microsoft.com/office/officeart/2005/8/layout/hierarchy5"/>
    <dgm:cxn modelId="{FBA94A88-959D-46CE-93F2-5EC115F8AAE8}" type="presOf" srcId="{DF2468B8-4B6B-4F68-A69A-04B668F5801D}" destId="{41CAE41E-D5A3-473D-9D4B-82CC848FC3B7}" srcOrd="1" destOrd="0" presId="urn:microsoft.com/office/officeart/2005/8/layout/hierarchy5"/>
    <dgm:cxn modelId="{99542B40-42DA-4004-AE44-7C1B769299C2}" srcId="{99E17E50-F5DF-4D69-8F04-51C3E03DDCC7}" destId="{DF2468B8-4B6B-4F68-A69A-04B668F5801D}" srcOrd="1" destOrd="0" parTransId="{573317DA-8CAD-4790-B8DF-9E2B18079F9D}" sibTransId="{2C9E4D2B-EFAC-40A8-9037-E0FADD88953B}"/>
    <dgm:cxn modelId="{68DE2DAC-0F19-4896-8A6C-653159E8F3EB}" type="presOf" srcId="{630B63FE-B4B5-49F6-8074-4283B2ECBFF2}" destId="{FA30C556-6A0E-421C-85A4-06C65FD76975}" srcOrd="1" destOrd="0" presId="urn:microsoft.com/office/officeart/2005/8/layout/hierarchy5"/>
    <dgm:cxn modelId="{0FEF10CD-1B88-4F94-AFA5-2E707A232CA5}" type="presOf" srcId="{DF2468B8-4B6B-4F68-A69A-04B668F5801D}" destId="{C97A73AE-5E66-4775-B955-67AA70FEC1C0}" srcOrd="0" destOrd="0" presId="urn:microsoft.com/office/officeart/2005/8/layout/hierarchy5"/>
    <dgm:cxn modelId="{FC8871A1-5101-4C45-B40E-3D70C34A320E}" srcId="{D1521E8C-2D79-4A75-9AA5-84FF4449A9FF}" destId="{5A3DEAB6-36CA-4573-95DD-27DB20E00E6C}" srcOrd="1" destOrd="0" parTransId="{D16C12AF-C973-4898-95AF-6B19F1BBCCAB}" sibTransId="{D841BA58-FE3D-4411-91D8-7CAAC936DB8B}"/>
    <dgm:cxn modelId="{B8FF90E8-D531-477C-8145-82D9C03D9A05}" srcId="{99E17E50-F5DF-4D69-8F04-51C3E03DDCC7}" destId="{54C1D917-670E-4CA2-AF1B-26F23ECC64C1}" srcOrd="2" destOrd="0" parTransId="{50166626-3C8F-4910-A915-F665E82237D7}" sibTransId="{038BC025-3088-4C35-8BDA-9E07F7104422}"/>
    <dgm:cxn modelId="{EBE65DFB-0E89-40C9-9E20-5D526170117E}" srcId="{2EEADD13-9792-40E5-B896-436A4942ACC2}" destId="{B4CE06E6-6D32-4A62-8B25-084D5CA39C92}" srcOrd="0" destOrd="0" parTransId="{533B5C14-AD1D-415A-B172-4124BA4CC9E3}" sibTransId="{060DA328-5F5C-401B-B01D-E2D4B6E1C689}"/>
    <dgm:cxn modelId="{5EC1DD66-0C0A-41D0-B9CE-11C65806E523}" type="presOf" srcId="{2EEADD13-9792-40E5-B896-436A4942ACC2}" destId="{93F28512-0E76-4EAF-87EA-2BB988AC9B0F}" srcOrd="0" destOrd="0" presId="urn:microsoft.com/office/officeart/2005/8/layout/hierarchy5"/>
    <dgm:cxn modelId="{09A0F4BE-6AE1-406B-9F7D-28E4E4FED74D}" type="presOf" srcId="{6D9F03A7-2F78-49F6-8D5E-42E0BD2D7AEF}" destId="{23BD5BAC-ECB2-4F51-B516-643B4B6CB617}" srcOrd="0" destOrd="0" presId="urn:microsoft.com/office/officeart/2005/8/layout/hierarchy5"/>
    <dgm:cxn modelId="{B86C4D68-CCB7-4B81-BD56-31A7A51E18F9}" type="presOf" srcId="{2808711C-FEF6-4D7C-BB8D-F5DC8BFDD106}" destId="{9EF44238-6BB1-49DA-8EAC-C36BCBA75B1E}" srcOrd="0" destOrd="0" presId="urn:microsoft.com/office/officeart/2005/8/layout/hierarchy5"/>
    <dgm:cxn modelId="{491CFB65-279B-47BD-90C6-0B329D0C733E}" type="presOf" srcId="{D16C12AF-C973-4898-95AF-6B19F1BBCCAB}" destId="{3B56E747-EB68-4B54-9896-8FDBF54C61A0}" srcOrd="1" destOrd="0" presId="urn:microsoft.com/office/officeart/2005/8/layout/hierarchy5"/>
    <dgm:cxn modelId="{00E17D9C-57E0-444C-87AC-A177BF2FBF8B}" type="presOf" srcId="{0FDBDDAA-528D-4FEB-9F65-5C0E10376E86}" destId="{C5AF5FFA-4C74-4190-ADA6-365518AC1229}" srcOrd="0" destOrd="0" presId="urn:microsoft.com/office/officeart/2005/8/layout/hierarchy5"/>
    <dgm:cxn modelId="{E2476BC2-0EFF-4226-9D9F-2DE8E69E896B}" type="presOf" srcId="{E02F8CA6-14D4-4BB6-97B2-8EDE4C8F7FE2}" destId="{EAD0109B-D4F8-445D-8DF1-E2936FB612C8}" srcOrd="0" destOrd="0" presId="urn:microsoft.com/office/officeart/2005/8/layout/hierarchy5"/>
    <dgm:cxn modelId="{BF64FAF3-ECED-4899-B1B4-15F5AA7D8776}" type="presOf" srcId="{03002FA5-2ADC-4E8B-918F-22FBB5578E3A}" destId="{37646050-C521-446F-9BB7-9047A71FF601}" srcOrd="0" destOrd="0" presId="urn:microsoft.com/office/officeart/2005/8/layout/hierarchy5"/>
    <dgm:cxn modelId="{42760AA8-F42C-4E5B-BA6E-CEF3F508D44A}" type="presOf" srcId="{DB5020ED-910E-413F-962C-2908F64556A0}" destId="{A43EF5E3-2200-4B25-A54F-CFCE58E1B5DE}" srcOrd="0" destOrd="0" presId="urn:microsoft.com/office/officeart/2005/8/layout/hierarchy5"/>
    <dgm:cxn modelId="{DAB1386C-B5A0-4252-ACA3-B2D7737DA81A}" srcId="{99E17E50-F5DF-4D69-8F04-51C3E03DDCC7}" destId="{DB5020ED-910E-413F-962C-2908F64556A0}" srcOrd="0" destOrd="0" parTransId="{B47CCECB-75CA-492D-9278-DE0586005DBA}" sibTransId="{B10E1241-AFB5-4C0B-9CDD-B3336E2290E8}"/>
    <dgm:cxn modelId="{84A7C629-697B-4655-B3C4-88DEDA745590}" type="presOf" srcId="{E02F8CA6-14D4-4BB6-97B2-8EDE4C8F7FE2}" destId="{8C0A883A-3EBC-400D-9EF9-053B57126614}" srcOrd="1" destOrd="0" presId="urn:microsoft.com/office/officeart/2005/8/layout/hierarchy5"/>
    <dgm:cxn modelId="{088C0434-C486-4E9D-9F8E-2131693631B1}" type="presOf" srcId="{2CBE24D3-28CF-405E-8318-AA710AF2B6ED}" destId="{A5539213-142E-4513-8A67-75C25DD3B328}" srcOrd="0" destOrd="0" presId="urn:microsoft.com/office/officeart/2005/8/layout/hierarchy5"/>
    <dgm:cxn modelId="{03C0B3F9-8500-4BE5-9BEF-DD028E77C055}" type="presOf" srcId="{0DBCDD90-6615-4708-8051-E12FAC8DAE22}" destId="{D44522D9-491D-434E-81CB-3BB25D78EE1B}" srcOrd="0" destOrd="0" presId="urn:microsoft.com/office/officeart/2005/8/layout/hierarchy5"/>
    <dgm:cxn modelId="{A105830C-009C-4889-B5AA-61125E9EF79C}" type="presOf" srcId="{B4CE06E6-6D32-4A62-8B25-084D5CA39C92}" destId="{96A76343-78C4-4734-B1D1-91409A5B678B}" srcOrd="0" destOrd="0" presId="urn:microsoft.com/office/officeart/2005/8/layout/hierarchy5"/>
    <dgm:cxn modelId="{D2D172A5-16DF-40C2-B27D-01EE5CDD1952}" srcId="{DB5020ED-910E-413F-962C-2908F64556A0}" destId="{2EEADD13-9792-40E5-B896-436A4942ACC2}" srcOrd="0" destOrd="0" parTransId="{065E49EF-F1BF-48A8-99BC-ACA217A3E2D5}" sibTransId="{2F93FED7-0BAC-4428-B63A-3C8C89B8E7A1}"/>
    <dgm:cxn modelId="{B678172D-2632-4A28-B3A7-C4777A1D2C13}" type="presOf" srcId="{451345DB-1F76-43AC-9D76-1603181639A4}" destId="{94D58016-7EAF-4585-AFAA-6ADD70FACAA6}" srcOrd="1" destOrd="0" presId="urn:microsoft.com/office/officeart/2005/8/layout/hierarchy5"/>
    <dgm:cxn modelId="{54DF5E46-2BE6-474D-840C-DD0EDD4D82E7}" type="presOf" srcId="{30E159CA-4B56-4ADD-B7C3-331999145192}" destId="{347D43A6-D113-408F-8335-181481D46A9B}" srcOrd="0" destOrd="0" presId="urn:microsoft.com/office/officeart/2005/8/layout/hierarchy5"/>
    <dgm:cxn modelId="{7B46A50C-FC92-43BD-B8F7-6BD44117E21E}" srcId="{99E17E50-F5DF-4D69-8F04-51C3E03DDCC7}" destId="{30E159CA-4B56-4ADD-B7C3-331999145192}" srcOrd="3" destOrd="0" parTransId="{45925C76-C946-43B8-9EA6-CA7AECB70433}" sibTransId="{2ECF1564-1E7C-411B-B831-D921F29B1B9B}"/>
    <dgm:cxn modelId="{11883FE0-D2C6-43E3-A8A7-8945442FCBA4}" type="presOf" srcId="{4592EA80-F2BC-49E1-93DB-D62431D4CC2C}" destId="{E5BD83ED-D67A-4862-A6D2-D3AE059EAE36}" srcOrd="1" destOrd="0" presId="urn:microsoft.com/office/officeart/2005/8/layout/hierarchy5"/>
    <dgm:cxn modelId="{E74DAEC5-3B42-4013-89BF-FCA8DE410ECA}" type="presOf" srcId="{D1521E8C-2D79-4A75-9AA5-84FF4449A9FF}" destId="{202D68B1-5BD0-4CFC-A208-F3945FAA9889}" srcOrd="0" destOrd="0" presId="urn:microsoft.com/office/officeart/2005/8/layout/hierarchy5"/>
    <dgm:cxn modelId="{4B3E3125-0D49-4C2A-9A0D-498EBBDCEBC5}" type="presOf" srcId="{533B5C14-AD1D-415A-B172-4124BA4CC9E3}" destId="{9C55D60D-DEE4-44A0-8572-D5DC4E3214E3}" srcOrd="1" destOrd="0" presId="urn:microsoft.com/office/officeart/2005/8/layout/hierarchy5"/>
    <dgm:cxn modelId="{2774C893-FFA7-4CB0-AA81-A957E4F51084}" srcId="{DB5020ED-910E-413F-962C-2908F64556A0}" destId="{D1521E8C-2D79-4A75-9AA5-84FF4449A9FF}" srcOrd="2" destOrd="0" parTransId="{2CBE24D3-28CF-405E-8318-AA710AF2B6ED}" sibTransId="{D1DDE2AF-FC92-43DE-9667-6DBEDD0CD93D}"/>
    <dgm:cxn modelId="{AC346F59-0E13-47B3-9572-D93A36D5FF7C}" srcId="{6D9F03A7-2F78-49F6-8D5E-42E0BD2D7AEF}" destId="{97976CA7-5EBE-4943-A68F-D5C81A3D5280}" srcOrd="0" destOrd="0" parTransId="{4592EA80-F2BC-49E1-93DB-D62431D4CC2C}" sibTransId="{F5C3FFF5-4519-45B4-93D5-1E971C06AE25}"/>
    <dgm:cxn modelId="{1DE3D6D7-5495-499A-BCF1-1108377BBCAD}" type="presOf" srcId="{630B63FE-B4B5-49F6-8074-4283B2ECBFF2}" destId="{33A199AD-936B-442D-93F7-C99BF0CD79D8}" srcOrd="0" destOrd="0" presId="urn:microsoft.com/office/officeart/2005/8/layout/hierarchy5"/>
    <dgm:cxn modelId="{951C1F0A-D164-4B3D-BDBE-F74FABE06FB0}" type="presOf" srcId="{97976CA7-5EBE-4943-A68F-D5C81A3D5280}" destId="{CF41705C-08E3-497A-8D1B-DFCA4429BA09}" srcOrd="0" destOrd="0" presId="urn:microsoft.com/office/officeart/2005/8/layout/hierarchy5"/>
    <dgm:cxn modelId="{9B7C5A00-CF05-4968-ADD1-0393394CFDFC}" type="presOf" srcId="{2808711C-FEF6-4D7C-BB8D-F5DC8BFDD106}" destId="{206493B2-B024-431D-843D-BED9EB6D0D8B}" srcOrd="1" destOrd="0" presId="urn:microsoft.com/office/officeart/2005/8/layout/hierarchy5"/>
    <dgm:cxn modelId="{427CD2B7-9614-4F5E-BE39-22861A8696CA}" srcId="{DB5020ED-910E-413F-962C-2908F64556A0}" destId="{6D9F03A7-2F78-49F6-8D5E-42E0BD2D7AEF}" srcOrd="4" destOrd="0" parTransId="{6FC2787C-83C9-4DD9-95C5-1E59C070A631}" sibTransId="{41E5D71E-5CC1-4658-8274-DAE6F1835897}"/>
    <dgm:cxn modelId="{F2BB856A-0467-458E-AA9C-05119CEDE10C}" type="presOf" srcId="{6FC2787C-83C9-4DD9-95C5-1E59C070A631}" destId="{32982F57-C2C3-416E-A827-3BF34482436C}" srcOrd="1" destOrd="0" presId="urn:microsoft.com/office/officeart/2005/8/layout/hierarchy5"/>
    <dgm:cxn modelId="{7F6CFFE5-A254-4C61-8639-944F6DADFE0D}" type="presOf" srcId="{4592EA80-F2BC-49E1-93DB-D62431D4CC2C}" destId="{4CE792FB-6EB9-4AB8-A117-E1C3064ED623}" srcOrd="0" destOrd="0" presId="urn:microsoft.com/office/officeart/2005/8/layout/hierarchy5"/>
    <dgm:cxn modelId="{6224D21F-8501-4E3B-A969-6B6C83D58310}" type="presParOf" srcId="{B1C8874D-3B84-4C75-9B2A-0F52CFF423C2}" destId="{D8F19F76-D4D1-4BB4-85F3-D5629494C52E}" srcOrd="0" destOrd="0" presId="urn:microsoft.com/office/officeart/2005/8/layout/hierarchy5"/>
    <dgm:cxn modelId="{49094A66-4648-4136-8AAE-2DD3F56CAB83}" type="presParOf" srcId="{D8F19F76-D4D1-4BB4-85F3-D5629494C52E}" destId="{0D4E2A75-D0CD-412D-A63D-654214F9138A}" srcOrd="0" destOrd="0" presId="urn:microsoft.com/office/officeart/2005/8/layout/hierarchy5"/>
    <dgm:cxn modelId="{43119980-70BB-4B97-86D5-347078D1779F}" type="presParOf" srcId="{D8F19F76-D4D1-4BB4-85F3-D5629494C52E}" destId="{FC3F2212-FE5C-4F43-97F9-EF535A9B2A94}" srcOrd="1" destOrd="0" presId="urn:microsoft.com/office/officeart/2005/8/layout/hierarchy5"/>
    <dgm:cxn modelId="{E1D99F24-9CDA-4AC5-90E8-036B942EAF02}" type="presParOf" srcId="{FC3F2212-FE5C-4F43-97F9-EF535A9B2A94}" destId="{55460E3F-62B0-48BC-B7E0-BADE97A6434B}" srcOrd="0" destOrd="0" presId="urn:microsoft.com/office/officeart/2005/8/layout/hierarchy5"/>
    <dgm:cxn modelId="{27A19339-3690-4B1A-B86B-496A77419B7A}" type="presParOf" srcId="{55460E3F-62B0-48BC-B7E0-BADE97A6434B}" destId="{A43EF5E3-2200-4B25-A54F-CFCE58E1B5DE}" srcOrd="0" destOrd="0" presId="urn:microsoft.com/office/officeart/2005/8/layout/hierarchy5"/>
    <dgm:cxn modelId="{12A7C8DA-486B-4883-ABF5-EDFE0F729E50}" type="presParOf" srcId="{55460E3F-62B0-48BC-B7E0-BADE97A6434B}" destId="{28BC7411-F763-42B1-90DB-C1B903796991}" srcOrd="1" destOrd="0" presId="urn:microsoft.com/office/officeart/2005/8/layout/hierarchy5"/>
    <dgm:cxn modelId="{F8C7D0D4-8CE4-40A2-AB5E-A0BAEBDC315A}" type="presParOf" srcId="{28BC7411-F763-42B1-90DB-C1B903796991}" destId="{E7194636-C4DB-40BD-9EE2-931DFAEEBA22}" srcOrd="0" destOrd="0" presId="urn:microsoft.com/office/officeart/2005/8/layout/hierarchy5"/>
    <dgm:cxn modelId="{8C0E01D5-589D-4EAA-B3CA-95515D6D60D5}" type="presParOf" srcId="{E7194636-C4DB-40BD-9EE2-931DFAEEBA22}" destId="{04FD84FA-A176-45E7-B646-AB31F52F0D53}" srcOrd="0" destOrd="0" presId="urn:microsoft.com/office/officeart/2005/8/layout/hierarchy5"/>
    <dgm:cxn modelId="{27EBB6D5-5588-418B-894C-D222137FB51B}" type="presParOf" srcId="{28BC7411-F763-42B1-90DB-C1B903796991}" destId="{3528F2B7-F4E4-4719-BD9E-62E32D250BA8}" srcOrd="1" destOrd="0" presId="urn:microsoft.com/office/officeart/2005/8/layout/hierarchy5"/>
    <dgm:cxn modelId="{D72CB9D4-72ED-42F1-910A-09C47822C061}" type="presParOf" srcId="{3528F2B7-F4E4-4719-BD9E-62E32D250BA8}" destId="{93F28512-0E76-4EAF-87EA-2BB988AC9B0F}" srcOrd="0" destOrd="0" presId="urn:microsoft.com/office/officeart/2005/8/layout/hierarchy5"/>
    <dgm:cxn modelId="{FCF36F64-796A-4640-A848-5B1066613FCC}" type="presParOf" srcId="{3528F2B7-F4E4-4719-BD9E-62E32D250BA8}" destId="{A0645B31-9C8D-4846-9A16-718E94CB0E60}" srcOrd="1" destOrd="0" presId="urn:microsoft.com/office/officeart/2005/8/layout/hierarchy5"/>
    <dgm:cxn modelId="{EC957D0B-1034-47DB-890B-2FAB74435FAB}" type="presParOf" srcId="{A0645B31-9C8D-4846-9A16-718E94CB0E60}" destId="{CB1E023B-7C53-41CD-8533-F29397E5657D}" srcOrd="0" destOrd="0" presId="urn:microsoft.com/office/officeart/2005/8/layout/hierarchy5"/>
    <dgm:cxn modelId="{FC37F46E-70FB-4EF1-922A-3E8E2AAC417C}" type="presParOf" srcId="{CB1E023B-7C53-41CD-8533-F29397E5657D}" destId="{9C55D60D-DEE4-44A0-8572-D5DC4E3214E3}" srcOrd="0" destOrd="0" presId="urn:microsoft.com/office/officeart/2005/8/layout/hierarchy5"/>
    <dgm:cxn modelId="{11CEBD94-A734-4796-ABDA-2E3D378FDFD9}" type="presParOf" srcId="{A0645B31-9C8D-4846-9A16-718E94CB0E60}" destId="{DCA0D08F-CCDD-4CE0-9B47-7BD6F50404C7}" srcOrd="1" destOrd="0" presId="urn:microsoft.com/office/officeart/2005/8/layout/hierarchy5"/>
    <dgm:cxn modelId="{E6457AA3-5E65-47A5-9E2F-1F9973D2BA1B}" type="presParOf" srcId="{DCA0D08F-CCDD-4CE0-9B47-7BD6F50404C7}" destId="{96A76343-78C4-4734-B1D1-91409A5B678B}" srcOrd="0" destOrd="0" presId="urn:microsoft.com/office/officeart/2005/8/layout/hierarchy5"/>
    <dgm:cxn modelId="{C47C4063-07BC-4519-84A4-B524B4FFD5A8}" type="presParOf" srcId="{DCA0D08F-CCDD-4CE0-9B47-7BD6F50404C7}" destId="{7E3E0E63-3CE5-401C-AD1E-CCA1660B21DF}" srcOrd="1" destOrd="0" presId="urn:microsoft.com/office/officeart/2005/8/layout/hierarchy5"/>
    <dgm:cxn modelId="{948134B5-DC5F-4D07-AA96-A7ECCD92C1F0}" type="presParOf" srcId="{A0645B31-9C8D-4846-9A16-718E94CB0E60}" destId="{6CE33034-E229-4DEC-AF16-0AD43D325695}" srcOrd="2" destOrd="0" presId="urn:microsoft.com/office/officeart/2005/8/layout/hierarchy5"/>
    <dgm:cxn modelId="{74C84D6B-5601-4E95-925C-4D948423ABA3}" type="presParOf" srcId="{6CE33034-E229-4DEC-AF16-0AD43D325695}" destId="{94D58016-7EAF-4585-AFAA-6ADD70FACAA6}" srcOrd="0" destOrd="0" presId="urn:microsoft.com/office/officeart/2005/8/layout/hierarchy5"/>
    <dgm:cxn modelId="{11ACEFBA-7FBF-440F-A703-AFBAB8AFA1C2}" type="presParOf" srcId="{A0645B31-9C8D-4846-9A16-718E94CB0E60}" destId="{6FEC2A35-1F69-4E6A-8063-3137E52918F1}" srcOrd="3" destOrd="0" presId="urn:microsoft.com/office/officeart/2005/8/layout/hierarchy5"/>
    <dgm:cxn modelId="{3B24180D-5114-4A6E-A529-866A8031F106}" type="presParOf" srcId="{6FEC2A35-1F69-4E6A-8063-3137E52918F1}" destId="{A48C6F7F-1C16-4AB6-905B-FE6BD5E3AD13}" srcOrd="0" destOrd="0" presId="urn:microsoft.com/office/officeart/2005/8/layout/hierarchy5"/>
    <dgm:cxn modelId="{679CFC4B-2A8F-4292-A1E1-78443574F6AA}" type="presParOf" srcId="{6FEC2A35-1F69-4E6A-8063-3137E52918F1}" destId="{2CCFB568-24CE-42E4-B6EC-B6DB38C116EE}" srcOrd="1" destOrd="0" presId="urn:microsoft.com/office/officeart/2005/8/layout/hierarchy5"/>
    <dgm:cxn modelId="{25EE56BB-C3E0-4001-A390-06D6F5E846E6}" type="presParOf" srcId="{28BC7411-F763-42B1-90DB-C1B903796991}" destId="{9EF44238-6BB1-49DA-8EAC-C36BCBA75B1E}" srcOrd="2" destOrd="0" presId="urn:microsoft.com/office/officeart/2005/8/layout/hierarchy5"/>
    <dgm:cxn modelId="{D0F35DD0-C702-4E05-9AED-CEDD38C2A03E}" type="presParOf" srcId="{9EF44238-6BB1-49DA-8EAC-C36BCBA75B1E}" destId="{206493B2-B024-431D-843D-BED9EB6D0D8B}" srcOrd="0" destOrd="0" presId="urn:microsoft.com/office/officeart/2005/8/layout/hierarchy5"/>
    <dgm:cxn modelId="{F37EB3AF-EB15-4C5B-A01C-7AD6C58B21CA}" type="presParOf" srcId="{28BC7411-F763-42B1-90DB-C1B903796991}" destId="{616FAE23-0958-4CDF-8223-0128067CE473}" srcOrd="3" destOrd="0" presId="urn:microsoft.com/office/officeart/2005/8/layout/hierarchy5"/>
    <dgm:cxn modelId="{86915BBD-B471-443B-9B43-10D22D808BB6}" type="presParOf" srcId="{616FAE23-0958-4CDF-8223-0128067CE473}" destId="{BBDD71EB-F2CB-44D6-AEF3-634B2C99B8E8}" srcOrd="0" destOrd="0" presId="urn:microsoft.com/office/officeart/2005/8/layout/hierarchy5"/>
    <dgm:cxn modelId="{8CB2D42A-3549-4535-8DE3-C52E2B9D6255}" type="presParOf" srcId="{616FAE23-0958-4CDF-8223-0128067CE473}" destId="{4B8B32F6-6659-4FBD-8D33-104A73954BE4}" srcOrd="1" destOrd="0" presId="urn:microsoft.com/office/officeart/2005/8/layout/hierarchy5"/>
    <dgm:cxn modelId="{CC0FC7B0-C9D5-4DA3-8E3B-7B4EDAA004C1}" type="presParOf" srcId="{4B8B32F6-6659-4FBD-8D33-104A73954BE4}" destId="{EAD0109B-D4F8-445D-8DF1-E2936FB612C8}" srcOrd="0" destOrd="0" presId="urn:microsoft.com/office/officeart/2005/8/layout/hierarchy5"/>
    <dgm:cxn modelId="{78DC73AC-7753-4128-A049-FF7BEB0C3C7A}" type="presParOf" srcId="{EAD0109B-D4F8-445D-8DF1-E2936FB612C8}" destId="{8C0A883A-3EBC-400D-9EF9-053B57126614}" srcOrd="0" destOrd="0" presId="urn:microsoft.com/office/officeart/2005/8/layout/hierarchy5"/>
    <dgm:cxn modelId="{D8419808-03BF-4974-AB26-62BCCA3C3246}" type="presParOf" srcId="{4B8B32F6-6659-4FBD-8D33-104A73954BE4}" destId="{33D98C15-AC29-4CEA-9F4A-563152A3A884}" srcOrd="1" destOrd="0" presId="urn:microsoft.com/office/officeart/2005/8/layout/hierarchy5"/>
    <dgm:cxn modelId="{2DCD5ACF-0CA4-463F-ACBF-27D97A107BD9}" type="presParOf" srcId="{33D98C15-AC29-4CEA-9F4A-563152A3A884}" destId="{C5AF5FFA-4C74-4190-ADA6-365518AC1229}" srcOrd="0" destOrd="0" presId="urn:microsoft.com/office/officeart/2005/8/layout/hierarchy5"/>
    <dgm:cxn modelId="{469308BF-CEDB-4D3F-B281-748BC4ADFE44}" type="presParOf" srcId="{33D98C15-AC29-4CEA-9F4A-563152A3A884}" destId="{0E8A8A56-7A3F-4B8A-985F-AD185005EAE0}" srcOrd="1" destOrd="0" presId="urn:microsoft.com/office/officeart/2005/8/layout/hierarchy5"/>
    <dgm:cxn modelId="{10FA2E7A-2C5E-434F-B8A3-38CAF82AA29E}" type="presParOf" srcId="{28BC7411-F763-42B1-90DB-C1B903796991}" destId="{A5539213-142E-4513-8A67-75C25DD3B328}" srcOrd="4" destOrd="0" presId="urn:microsoft.com/office/officeart/2005/8/layout/hierarchy5"/>
    <dgm:cxn modelId="{07372541-FE76-4B61-9946-26AACB30A60B}" type="presParOf" srcId="{A5539213-142E-4513-8A67-75C25DD3B328}" destId="{2A861E4A-9DAF-4DD7-882F-695C3A6D9660}" srcOrd="0" destOrd="0" presId="urn:microsoft.com/office/officeart/2005/8/layout/hierarchy5"/>
    <dgm:cxn modelId="{D1DCB3B6-F4FF-44E5-BCED-1461AA041883}" type="presParOf" srcId="{28BC7411-F763-42B1-90DB-C1B903796991}" destId="{9667E744-2C35-426B-A509-A0EEC49CB038}" srcOrd="5" destOrd="0" presId="urn:microsoft.com/office/officeart/2005/8/layout/hierarchy5"/>
    <dgm:cxn modelId="{9998091D-526E-4B77-87FC-C5C82DAE3A27}" type="presParOf" srcId="{9667E744-2C35-426B-A509-A0EEC49CB038}" destId="{202D68B1-5BD0-4CFC-A208-F3945FAA9889}" srcOrd="0" destOrd="0" presId="urn:microsoft.com/office/officeart/2005/8/layout/hierarchy5"/>
    <dgm:cxn modelId="{C93F936B-B28D-422C-B43F-B9F51F86B0AC}" type="presParOf" srcId="{9667E744-2C35-426B-A509-A0EEC49CB038}" destId="{578122DB-0830-48B6-92D7-6CA159BE9547}" srcOrd="1" destOrd="0" presId="urn:microsoft.com/office/officeart/2005/8/layout/hierarchy5"/>
    <dgm:cxn modelId="{FBD7493D-F24A-4467-B1C0-2B8D588A55D3}" type="presParOf" srcId="{578122DB-0830-48B6-92D7-6CA159BE9547}" destId="{33A199AD-936B-442D-93F7-C99BF0CD79D8}" srcOrd="0" destOrd="0" presId="urn:microsoft.com/office/officeart/2005/8/layout/hierarchy5"/>
    <dgm:cxn modelId="{265330F6-43CD-4329-A8D2-F4C63B7FAFB5}" type="presParOf" srcId="{33A199AD-936B-442D-93F7-C99BF0CD79D8}" destId="{FA30C556-6A0E-421C-85A4-06C65FD76975}" srcOrd="0" destOrd="0" presId="urn:microsoft.com/office/officeart/2005/8/layout/hierarchy5"/>
    <dgm:cxn modelId="{A7E75639-B938-467F-BEE0-6D7E14F723C8}" type="presParOf" srcId="{578122DB-0830-48B6-92D7-6CA159BE9547}" destId="{57AB6310-642F-47AB-938E-B56812B0ECAE}" srcOrd="1" destOrd="0" presId="urn:microsoft.com/office/officeart/2005/8/layout/hierarchy5"/>
    <dgm:cxn modelId="{948F2B1A-84CB-47B5-9E7E-7E8259982947}" type="presParOf" srcId="{57AB6310-642F-47AB-938E-B56812B0ECAE}" destId="{37646050-C521-446F-9BB7-9047A71FF601}" srcOrd="0" destOrd="0" presId="urn:microsoft.com/office/officeart/2005/8/layout/hierarchy5"/>
    <dgm:cxn modelId="{D93C5DB4-0A8D-49A8-857A-9D7A7B93E5F7}" type="presParOf" srcId="{57AB6310-642F-47AB-938E-B56812B0ECAE}" destId="{AAAF42DB-82F5-4F51-AFEB-F1FD891FA249}" srcOrd="1" destOrd="0" presId="urn:microsoft.com/office/officeart/2005/8/layout/hierarchy5"/>
    <dgm:cxn modelId="{07C9B383-7192-4198-8252-7234B724F948}" type="presParOf" srcId="{578122DB-0830-48B6-92D7-6CA159BE9547}" destId="{10304A1B-0D42-4DFE-AECE-FD1D7B36A0CD}" srcOrd="2" destOrd="0" presId="urn:microsoft.com/office/officeart/2005/8/layout/hierarchy5"/>
    <dgm:cxn modelId="{76E26056-55F0-4DBE-AA48-1F69171CCAD0}" type="presParOf" srcId="{10304A1B-0D42-4DFE-AECE-FD1D7B36A0CD}" destId="{3B56E747-EB68-4B54-9896-8FDBF54C61A0}" srcOrd="0" destOrd="0" presId="urn:microsoft.com/office/officeart/2005/8/layout/hierarchy5"/>
    <dgm:cxn modelId="{394CADCA-A899-4297-969E-6EB7771B58E6}" type="presParOf" srcId="{578122DB-0830-48B6-92D7-6CA159BE9547}" destId="{4418BD74-41D1-453A-8BBF-C70BADA47E28}" srcOrd="3" destOrd="0" presId="urn:microsoft.com/office/officeart/2005/8/layout/hierarchy5"/>
    <dgm:cxn modelId="{A775A837-1AD6-4CD0-9515-F0DC9969A8BD}" type="presParOf" srcId="{4418BD74-41D1-453A-8BBF-C70BADA47E28}" destId="{9A02A67A-6718-46FF-AD74-6511BE9BF435}" srcOrd="0" destOrd="0" presId="urn:microsoft.com/office/officeart/2005/8/layout/hierarchy5"/>
    <dgm:cxn modelId="{ADFC2406-A566-4B36-87B8-FD5D96C5EEF8}" type="presParOf" srcId="{4418BD74-41D1-453A-8BBF-C70BADA47E28}" destId="{E544DAB3-8B30-49B3-A958-14E2E386BCC9}" srcOrd="1" destOrd="0" presId="urn:microsoft.com/office/officeart/2005/8/layout/hierarchy5"/>
    <dgm:cxn modelId="{9B3BE058-B831-42BC-BCDD-B9DE5D03419F}" type="presParOf" srcId="{28BC7411-F763-42B1-90DB-C1B903796991}" destId="{D44522D9-491D-434E-81CB-3BB25D78EE1B}" srcOrd="6" destOrd="0" presId="urn:microsoft.com/office/officeart/2005/8/layout/hierarchy5"/>
    <dgm:cxn modelId="{01675483-FCDB-4AAA-BBA1-EE6172FBE409}" type="presParOf" srcId="{D44522D9-491D-434E-81CB-3BB25D78EE1B}" destId="{E4DA697C-2B22-4FF0-9545-8695746BE36F}" srcOrd="0" destOrd="0" presId="urn:microsoft.com/office/officeart/2005/8/layout/hierarchy5"/>
    <dgm:cxn modelId="{8C5E3C59-C04A-4A6A-AFD4-688B48D13536}" type="presParOf" srcId="{28BC7411-F763-42B1-90DB-C1B903796991}" destId="{805E7FFF-A222-49D7-A251-943B23EC9533}" srcOrd="7" destOrd="0" presId="urn:microsoft.com/office/officeart/2005/8/layout/hierarchy5"/>
    <dgm:cxn modelId="{84E4E69A-7BD9-4F45-9A5B-88DED19F372B}" type="presParOf" srcId="{805E7FFF-A222-49D7-A251-943B23EC9533}" destId="{224073E7-CC4D-4D75-AB7D-113C58D57829}" srcOrd="0" destOrd="0" presId="urn:microsoft.com/office/officeart/2005/8/layout/hierarchy5"/>
    <dgm:cxn modelId="{EE80DBD4-7B31-480C-B62F-5FAEF15A881A}" type="presParOf" srcId="{805E7FFF-A222-49D7-A251-943B23EC9533}" destId="{363D2857-C347-4690-AF0C-591D78E06E10}" srcOrd="1" destOrd="0" presId="urn:microsoft.com/office/officeart/2005/8/layout/hierarchy5"/>
    <dgm:cxn modelId="{780CBB87-8CEA-4BF6-822F-177E7EF48947}" type="presParOf" srcId="{28BC7411-F763-42B1-90DB-C1B903796991}" destId="{1E95F5D0-BF7D-4D07-93BA-47502236AED0}" srcOrd="8" destOrd="0" presId="urn:microsoft.com/office/officeart/2005/8/layout/hierarchy5"/>
    <dgm:cxn modelId="{A72894E6-436C-4897-8002-1356CD021377}" type="presParOf" srcId="{1E95F5D0-BF7D-4D07-93BA-47502236AED0}" destId="{32982F57-C2C3-416E-A827-3BF34482436C}" srcOrd="0" destOrd="0" presId="urn:microsoft.com/office/officeart/2005/8/layout/hierarchy5"/>
    <dgm:cxn modelId="{3F739A3E-8068-453A-8F70-EE5907F2360E}" type="presParOf" srcId="{28BC7411-F763-42B1-90DB-C1B903796991}" destId="{2312B933-1AB7-48B0-8600-C9D42AC52DF0}" srcOrd="9" destOrd="0" presId="urn:microsoft.com/office/officeart/2005/8/layout/hierarchy5"/>
    <dgm:cxn modelId="{0ED9DA35-4593-4F85-95D8-AE004791811A}" type="presParOf" srcId="{2312B933-1AB7-48B0-8600-C9D42AC52DF0}" destId="{23BD5BAC-ECB2-4F51-B516-643B4B6CB617}" srcOrd="0" destOrd="0" presId="urn:microsoft.com/office/officeart/2005/8/layout/hierarchy5"/>
    <dgm:cxn modelId="{452A9DB4-4BF7-4BB4-9867-23DAE603B096}" type="presParOf" srcId="{2312B933-1AB7-48B0-8600-C9D42AC52DF0}" destId="{6DA3E6ED-B6FF-49B7-83A4-F08C0A1699CF}" srcOrd="1" destOrd="0" presId="urn:microsoft.com/office/officeart/2005/8/layout/hierarchy5"/>
    <dgm:cxn modelId="{1389CCE1-B6CA-4A92-9F39-838102A48D19}" type="presParOf" srcId="{6DA3E6ED-B6FF-49B7-83A4-F08C0A1699CF}" destId="{4CE792FB-6EB9-4AB8-A117-E1C3064ED623}" srcOrd="0" destOrd="0" presId="urn:microsoft.com/office/officeart/2005/8/layout/hierarchy5"/>
    <dgm:cxn modelId="{41244B3D-A648-49E4-889F-00B09B9F6BC1}" type="presParOf" srcId="{4CE792FB-6EB9-4AB8-A117-E1C3064ED623}" destId="{E5BD83ED-D67A-4862-A6D2-D3AE059EAE36}" srcOrd="0" destOrd="0" presId="urn:microsoft.com/office/officeart/2005/8/layout/hierarchy5"/>
    <dgm:cxn modelId="{7D74DDDD-B334-41FB-BFC4-7D8ECE1BBE38}" type="presParOf" srcId="{6DA3E6ED-B6FF-49B7-83A4-F08C0A1699CF}" destId="{D9410434-0AF9-47FC-970A-8793AE2EB92C}" srcOrd="1" destOrd="0" presId="urn:microsoft.com/office/officeart/2005/8/layout/hierarchy5"/>
    <dgm:cxn modelId="{C6048FD6-24B2-42FC-B2FA-24BFF05826BD}" type="presParOf" srcId="{D9410434-0AF9-47FC-970A-8793AE2EB92C}" destId="{CF41705C-08E3-497A-8D1B-DFCA4429BA09}" srcOrd="0" destOrd="0" presId="urn:microsoft.com/office/officeart/2005/8/layout/hierarchy5"/>
    <dgm:cxn modelId="{BC1A3F85-FF43-4484-B047-3B36AEC4A41A}" type="presParOf" srcId="{D9410434-0AF9-47FC-970A-8793AE2EB92C}" destId="{8491988B-4E9D-4A2E-A50A-42DF436DFA08}" srcOrd="1" destOrd="0" presId="urn:microsoft.com/office/officeart/2005/8/layout/hierarchy5"/>
    <dgm:cxn modelId="{5A44BAE9-BF67-4EBB-BD63-A33B30477739}" type="presParOf" srcId="{B1C8874D-3B84-4C75-9B2A-0F52CFF423C2}" destId="{1FFF038B-B8ED-40F5-B4F8-0BA33C920B81}" srcOrd="1" destOrd="0" presId="urn:microsoft.com/office/officeart/2005/8/layout/hierarchy5"/>
    <dgm:cxn modelId="{E68B0684-C8A0-4B35-9B86-7E07FCF88CD8}" type="presParOf" srcId="{1FFF038B-B8ED-40F5-B4F8-0BA33C920B81}" destId="{005B99CF-679D-4E51-B2DC-69873EB1F23B}" srcOrd="0" destOrd="0" presId="urn:microsoft.com/office/officeart/2005/8/layout/hierarchy5"/>
    <dgm:cxn modelId="{9F5A7B77-78E4-4DE0-B084-4BAC91579C62}" type="presParOf" srcId="{005B99CF-679D-4E51-B2DC-69873EB1F23B}" destId="{C97A73AE-5E66-4775-B955-67AA70FEC1C0}" srcOrd="0" destOrd="0" presId="urn:microsoft.com/office/officeart/2005/8/layout/hierarchy5"/>
    <dgm:cxn modelId="{19A708A1-C00E-42EA-8173-DABA5C8A8AC4}" type="presParOf" srcId="{005B99CF-679D-4E51-B2DC-69873EB1F23B}" destId="{41CAE41E-D5A3-473D-9D4B-82CC848FC3B7}" srcOrd="1" destOrd="0" presId="urn:microsoft.com/office/officeart/2005/8/layout/hierarchy5"/>
    <dgm:cxn modelId="{FEAE69E8-E5FC-4E91-BA9B-B4AA38A77036}" type="presParOf" srcId="{1FFF038B-B8ED-40F5-B4F8-0BA33C920B81}" destId="{FF0EA132-6C88-4AA9-969C-703229A1FB20}" srcOrd="1" destOrd="0" presId="urn:microsoft.com/office/officeart/2005/8/layout/hierarchy5"/>
    <dgm:cxn modelId="{394C3442-B296-4333-AAC2-10124DC8279B}" type="presParOf" srcId="{FF0EA132-6C88-4AA9-969C-703229A1FB20}" destId="{77A19506-D10B-47C5-B0BF-5E3D408D12AB}" srcOrd="0" destOrd="0" presId="urn:microsoft.com/office/officeart/2005/8/layout/hierarchy5"/>
    <dgm:cxn modelId="{26634666-454C-44B4-B764-5AD718E5D0C8}" type="presParOf" srcId="{1FFF038B-B8ED-40F5-B4F8-0BA33C920B81}" destId="{8279EBD8-2191-46F8-BBD2-79A8801A67AD}" srcOrd="2" destOrd="0" presId="urn:microsoft.com/office/officeart/2005/8/layout/hierarchy5"/>
    <dgm:cxn modelId="{08CBEA48-6D95-4D68-922F-7B947A3256D0}" type="presParOf" srcId="{8279EBD8-2191-46F8-BBD2-79A8801A67AD}" destId="{02756CAD-0F6C-4AB8-BA1F-415895C0AE6E}" srcOrd="0" destOrd="0" presId="urn:microsoft.com/office/officeart/2005/8/layout/hierarchy5"/>
    <dgm:cxn modelId="{C5672248-4181-4527-919C-DFCF6166A2C2}" type="presParOf" srcId="{8279EBD8-2191-46F8-BBD2-79A8801A67AD}" destId="{0CF06354-B525-4D2C-BAB9-D4D4276BDBFD}" srcOrd="1" destOrd="0" presId="urn:microsoft.com/office/officeart/2005/8/layout/hierarchy5"/>
    <dgm:cxn modelId="{60079828-7DDA-44E8-9CAE-5F7542AA8D28}" type="presParOf" srcId="{1FFF038B-B8ED-40F5-B4F8-0BA33C920B81}" destId="{237CBD85-6A3D-467E-B0E6-AA723DE9FE3C}" srcOrd="3" destOrd="0" presId="urn:microsoft.com/office/officeart/2005/8/layout/hierarchy5"/>
    <dgm:cxn modelId="{CE91471A-6D63-4128-B4B5-9F4EBD000B7E}" type="presParOf" srcId="{237CBD85-6A3D-467E-B0E6-AA723DE9FE3C}" destId="{CE74E22B-1EE5-4EB1-B189-0F748271C094}" srcOrd="0" destOrd="0" presId="urn:microsoft.com/office/officeart/2005/8/layout/hierarchy5"/>
    <dgm:cxn modelId="{A0A2B74B-5ABE-44F6-9850-2D5EDD1473EF}" type="presParOf" srcId="{1FFF038B-B8ED-40F5-B4F8-0BA33C920B81}" destId="{C5D16B3A-275B-4753-A2AE-852544107A3F}" srcOrd="4" destOrd="0" presId="urn:microsoft.com/office/officeart/2005/8/layout/hierarchy5"/>
    <dgm:cxn modelId="{055FD23F-F1C4-4743-AD51-61769F1EB578}" type="presParOf" srcId="{C5D16B3A-275B-4753-A2AE-852544107A3F}" destId="{347D43A6-D113-408F-8335-181481D46A9B}" srcOrd="0" destOrd="0" presId="urn:microsoft.com/office/officeart/2005/8/layout/hierarchy5"/>
    <dgm:cxn modelId="{8C89E0BF-A30A-4B57-9E9A-0D11D793E523}" type="presParOf" srcId="{C5D16B3A-275B-4753-A2AE-852544107A3F}" destId="{F8D13675-9CD1-43BE-A5A3-7E7454D3185E}"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32163-8F1F-4A34-9D8C-A6A1491D75B1}"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fr-FR"/>
        </a:p>
      </dgm:t>
    </dgm:pt>
    <dgm:pt modelId="{3CA56EB2-7D79-43C2-9C38-C79D3F5D2442}">
      <dgm:prSet phldrT="[Texte]" custT="1"/>
      <dgm:spPr/>
      <dgm:t>
        <a:bodyPr/>
        <a:lstStyle/>
        <a:p>
          <a:r>
            <a:rPr lang="fr-FR" sz="1800" dirty="0" smtClean="0"/>
            <a:t>Points physiques</a:t>
          </a:r>
          <a:endParaRPr lang="fr-FR" sz="1800" dirty="0"/>
        </a:p>
      </dgm:t>
    </dgm:pt>
    <dgm:pt modelId="{7F454858-6526-4015-A8D8-957CE38C0AEE}" type="parTrans" cxnId="{B78F6207-6DA8-42B0-9141-FD9F01694D71}">
      <dgm:prSet/>
      <dgm:spPr/>
      <dgm:t>
        <a:bodyPr/>
        <a:lstStyle/>
        <a:p>
          <a:endParaRPr lang="fr-FR"/>
        </a:p>
      </dgm:t>
    </dgm:pt>
    <dgm:pt modelId="{D61797D7-DA5C-411F-94A1-AD875875176D}" type="sibTrans" cxnId="{B78F6207-6DA8-42B0-9141-FD9F01694D71}">
      <dgm:prSet/>
      <dgm:spPr/>
      <dgm:t>
        <a:bodyPr/>
        <a:lstStyle/>
        <a:p>
          <a:endParaRPr lang="fr-FR"/>
        </a:p>
      </dgm:t>
    </dgm:pt>
    <dgm:pt modelId="{3243827D-92FC-4CE7-86F4-623DD29DA691}">
      <dgm:prSet phldrT="[Texte]" custT="1"/>
      <dgm:spPr/>
      <dgm:t>
        <a:bodyPr/>
        <a:lstStyle/>
        <a:p>
          <a:r>
            <a:rPr lang="fr-FR" sz="1800" dirty="0" smtClean="0"/>
            <a:t>Grands groupes</a:t>
          </a:r>
          <a:endParaRPr lang="fr-FR" sz="1800" dirty="0"/>
        </a:p>
      </dgm:t>
    </dgm:pt>
    <dgm:pt modelId="{70F8896B-0364-4718-BC3B-37B004F9ECE1}" type="parTrans" cxnId="{E5603D7F-5D70-45F0-AD00-75C929039C26}">
      <dgm:prSet/>
      <dgm:spPr/>
      <dgm:t>
        <a:bodyPr/>
        <a:lstStyle/>
        <a:p>
          <a:endParaRPr lang="fr-FR"/>
        </a:p>
      </dgm:t>
    </dgm:pt>
    <dgm:pt modelId="{9E33B1A6-EE33-4E26-A4F0-9259AC889E3C}" type="sibTrans" cxnId="{E5603D7F-5D70-45F0-AD00-75C929039C26}">
      <dgm:prSet/>
      <dgm:spPr/>
      <dgm:t>
        <a:bodyPr/>
        <a:lstStyle/>
        <a:p>
          <a:endParaRPr lang="fr-FR"/>
        </a:p>
      </dgm:t>
    </dgm:pt>
    <dgm:pt modelId="{36485152-8678-4D07-9874-09C4B70BC0F8}">
      <dgm:prSet phldrT="[Texte]" custT="1"/>
      <dgm:spPr/>
      <dgm:t>
        <a:bodyPr/>
        <a:lstStyle/>
        <a:p>
          <a:r>
            <a:rPr lang="fr-FR" sz="1600" dirty="0" smtClean="0"/>
            <a:t>Fnac, Darty, Surcouf, Boulanger, Connexion ...</a:t>
          </a:r>
          <a:endParaRPr lang="fr-FR" sz="1600" dirty="0"/>
        </a:p>
      </dgm:t>
    </dgm:pt>
    <dgm:pt modelId="{00257D88-A327-4AA4-9843-AF1704B89B51}" type="parTrans" cxnId="{A2DBB15A-C7FE-417D-ACBF-B61C9E15C4B8}">
      <dgm:prSet/>
      <dgm:spPr/>
      <dgm:t>
        <a:bodyPr/>
        <a:lstStyle/>
        <a:p>
          <a:endParaRPr lang="fr-FR"/>
        </a:p>
      </dgm:t>
    </dgm:pt>
    <dgm:pt modelId="{ACEFF3D9-7B23-4BAC-9837-30E5DA361FA6}" type="sibTrans" cxnId="{A2DBB15A-C7FE-417D-ACBF-B61C9E15C4B8}">
      <dgm:prSet/>
      <dgm:spPr/>
      <dgm:t>
        <a:bodyPr/>
        <a:lstStyle/>
        <a:p>
          <a:endParaRPr lang="fr-FR"/>
        </a:p>
      </dgm:t>
    </dgm:pt>
    <dgm:pt modelId="{CF9722DC-76EB-4CEC-B451-773331978829}">
      <dgm:prSet phldrT="[Texte]" custT="1"/>
      <dgm:spPr/>
      <dgm:t>
        <a:bodyPr/>
        <a:lstStyle/>
        <a:p>
          <a:r>
            <a:rPr lang="fr-FR" sz="1800" dirty="0" smtClean="0"/>
            <a:t>Magasins spécialisés</a:t>
          </a:r>
          <a:endParaRPr lang="fr-FR" sz="1800" dirty="0"/>
        </a:p>
      </dgm:t>
    </dgm:pt>
    <dgm:pt modelId="{C1B4CFE1-B713-482B-82FA-E22EA51D75FC}" type="parTrans" cxnId="{3AA9CEBF-179E-40E7-9850-85A375C1D67B}">
      <dgm:prSet/>
      <dgm:spPr/>
      <dgm:t>
        <a:bodyPr/>
        <a:lstStyle/>
        <a:p>
          <a:endParaRPr lang="fr-FR"/>
        </a:p>
      </dgm:t>
    </dgm:pt>
    <dgm:pt modelId="{A0E4B3ED-FEF0-47F4-BF14-7ECAD410A9F2}" type="sibTrans" cxnId="{3AA9CEBF-179E-40E7-9850-85A375C1D67B}">
      <dgm:prSet/>
      <dgm:spPr/>
      <dgm:t>
        <a:bodyPr/>
        <a:lstStyle/>
        <a:p>
          <a:endParaRPr lang="fr-FR"/>
        </a:p>
      </dgm:t>
    </dgm:pt>
    <dgm:pt modelId="{5217D3E1-589A-4578-B139-2C82B2A900BB}">
      <dgm:prSet custT="1"/>
      <dgm:spPr/>
      <dgm:t>
        <a:bodyPr/>
        <a:lstStyle/>
        <a:p>
          <a:r>
            <a:rPr lang="fr-FR" sz="1600" dirty="0" smtClean="0"/>
            <a:t>Services : Informatique (dépannage), Cybercafés</a:t>
          </a:r>
          <a:endParaRPr lang="fr-FR" sz="1600" dirty="0"/>
        </a:p>
      </dgm:t>
    </dgm:pt>
    <dgm:pt modelId="{62639C94-5767-4A01-8D0C-45A14FAD806B}" type="parTrans" cxnId="{6C7886DA-CD6F-4EA1-A212-EECFC367D2D6}">
      <dgm:prSet/>
      <dgm:spPr/>
      <dgm:t>
        <a:bodyPr/>
        <a:lstStyle/>
        <a:p>
          <a:endParaRPr lang="fr-FR"/>
        </a:p>
      </dgm:t>
    </dgm:pt>
    <dgm:pt modelId="{653FDE24-3302-44E2-AA07-8FF77652B6DD}" type="sibTrans" cxnId="{6C7886DA-CD6F-4EA1-A212-EECFC367D2D6}">
      <dgm:prSet/>
      <dgm:spPr/>
      <dgm:t>
        <a:bodyPr/>
        <a:lstStyle/>
        <a:p>
          <a:endParaRPr lang="fr-FR"/>
        </a:p>
      </dgm:t>
    </dgm:pt>
    <dgm:pt modelId="{EC55D022-CB76-460F-AB1C-DD06B95786B2}">
      <dgm:prSet custT="1"/>
      <dgm:spPr/>
      <dgm:t>
        <a:bodyPr/>
        <a:lstStyle/>
        <a:p>
          <a:r>
            <a:rPr lang="fr-FR" sz="1600" dirty="0" smtClean="0"/>
            <a:t>Produits :</a:t>
          </a:r>
          <a:r>
            <a:rPr lang="fr-FR" sz="1200" dirty="0" smtClean="0"/>
            <a:t> </a:t>
          </a:r>
          <a:r>
            <a:rPr lang="fr-FR" sz="1200" dirty="0" err="1" smtClean="0"/>
            <a:t>Japanim</a:t>
          </a:r>
          <a:r>
            <a:rPr lang="fr-FR" sz="1200" dirty="0" smtClean="0"/>
            <a:t> (Mangas), Micro service (Informatique), </a:t>
          </a:r>
          <a:r>
            <a:rPr lang="fr-FR" sz="1200" dirty="0" err="1" smtClean="0"/>
            <a:t>Games</a:t>
          </a:r>
          <a:r>
            <a:rPr lang="fr-FR" sz="1200" dirty="0" smtClean="0"/>
            <a:t> Workshop(Figurines)</a:t>
          </a:r>
          <a:endParaRPr lang="fr-FR" sz="1200" dirty="0"/>
        </a:p>
      </dgm:t>
    </dgm:pt>
    <dgm:pt modelId="{B9E7C1A9-0B71-406C-BF16-384F134BC6C4}" type="parTrans" cxnId="{AE117663-2B24-4592-B916-FBFE2FF6B771}">
      <dgm:prSet/>
      <dgm:spPr/>
      <dgm:t>
        <a:bodyPr/>
        <a:lstStyle/>
        <a:p>
          <a:endParaRPr lang="fr-FR"/>
        </a:p>
      </dgm:t>
    </dgm:pt>
    <dgm:pt modelId="{CA62CEDA-4AF7-445F-8DA7-9877BFEA8C78}" type="sibTrans" cxnId="{AE117663-2B24-4592-B916-FBFE2FF6B771}">
      <dgm:prSet/>
      <dgm:spPr/>
      <dgm:t>
        <a:bodyPr/>
        <a:lstStyle/>
        <a:p>
          <a:endParaRPr lang="fr-FR"/>
        </a:p>
      </dgm:t>
    </dgm:pt>
    <dgm:pt modelId="{CA9FCD0C-56A9-41BA-AE28-45C53EE784D1}" type="pres">
      <dgm:prSet presAssocID="{AF732163-8F1F-4A34-9D8C-A6A1491D75B1}" presName="hierChild1" presStyleCnt="0">
        <dgm:presLayoutVars>
          <dgm:chPref val="1"/>
          <dgm:dir/>
          <dgm:animOne val="branch"/>
          <dgm:animLvl val="lvl"/>
          <dgm:resizeHandles/>
        </dgm:presLayoutVars>
      </dgm:prSet>
      <dgm:spPr/>
    </dgm:pt>
    <dgm:pt modelId="{26F26FE0-41FB-4351-98AB-4D0D1A9D7B7D}" type="pres">
      <dgm:prSet presAssocID="{3CA56EB2-7D79-43C2-9C38-C79D3F5D2442}" presName="hierRoot1" presStyleCnt="0"/>
      <dgm:spPr/>
    </dgm:pt>
    <dgm:pt modelId="{E032D7A7-BA74-4831-8A05-76A2E9AEB559}" type="pres">
      <dgm:prSet presAssocID="{3CA56EB2-7D79-43C2-9C38-C79D3F5D2442}" presName="composite" presStyleCnt="0"/>
      <dgm:spPr/>
    </dgm:pt>
    <dgm:pt modelId="{F6D1EB84-5B6F-41DE-B6A1-5E00879D3365}" type="pres">
      <dgm:prSet presAssocID="{3CA56EB2-7D79-43C2-9C38-C79D3F5D2442}" presName="background" presStyleLbl="node0" presStyleIdx="0" presStyleCnt="1"/>
      <dgm:spPr/>
    </dgm:pt>
    <dgm:pt modelId="{52C67BA2-5D69-4B7A-A56E-BA4E6BE4EAAF}" type="pres">
      <dgm:prSet presAssocID="{3CA56EB2-7D79-43C2-9C38-C79D3F5D2442}" presName="text" presStyleLbl="fgAcc0" presStyleIdx="0" presStyleCnt="1" custLinFactNeighborX="-67206" custLinFactNeighborY="3044">
        <dgm:presLayoutVars>
          <dgm:chPref val="3"/>
        </dgm:presLayoutVars>
      </dgm:prSet>
      <dgm:spPr/>
      <dgm:t>
        <a:bodyPr/>
        <a:lstStyle/>
        <a:p>
          <a:endParaRPr lang="fr-FR"/>
        </a:p>
      </dgm:t>
    </dgm:pt>
    <dgm:pt modelId="{3F01AF57-273A-4786-96FD-FF5971AE986F}" type="pres">
      <dgm:prSet presAssocID="{3CA56EB2-7D79-43C2-9C38-C79D3F5D2442}" presName="hierChild2" presStyleCnt="0"/>
      <dgm:spPr/>
    </dgm:pt>
    <dgm:pt modelId="{C49B9D5B-B890-446D-9C71-C59AB93461E9}" type="pres">
      <dgm:prSet presAssocID="{70F8896B-0364-4718-BC3B-37B004F9ECE1}" presName="Name10" presStyleLbl="parChTrans1D2" presStyleIdx="0" presStyleCnt="2"/>
      <dgm:spPr/>
    </dgm:pt>
    <dgm:pt modelId="{034F1716-D3FE-493D-9DE5-B7ED64298AC5}" type="pres">
      <dgm:prSet presAssocID="{3243827D-92FC-4CE7-86F4-623DD29DA691}" presName="hierRoot2" presStyleCnt="0"/>
      <dgm:spPr/>
    </dgm:pt>
    <dgm:pt modelId="{74E6E24C-93FD-46C8-AC36-50A1105BE1F4}" type="pres">
      <dgm:prSet presAssocID="{3243827D-92FC-4CE7-86F4-623DD29DA691}" presName="composite2" presStyleCnt="0"/>
      <dgm:spPr/>
    </dgm:pt>
    <dgm:pt modelId="{82F8121C-0419-48A8-952E-553B28EC18BB}" type="pres">
      <dgm:prSet presAssocID="{3243827D-92FC-4CE7-86F4-623DD29DA691}" presName="background2" presStyleLbl="node2" presStyleIdx="0" presStyleCnt="2"/>
      <dgm:spPr/>
    </dgm:pt>
    <dgm:pt modelId="{3D7A8046-E4E6-4105-9473-ADAA6E4CD631}" type="pres">
      <dgm:prSet presAssocID="{3243827D-92FC-4CE7-86F4-623DD29DA691}" presName="text2" presStyleLbl="fgAcc2" presStyleIdx="0" presStyleCnt="2" custLinFactNeighborX="-83962" custLinFactNeighborY="2375">
        <dgm:presLayoutVars>
          <dgm:chPref val="3"/>
        </dgm:presLayoutVars>
      </dgm:prSet>
      <dgm:spPr/>
    </dgm:pt>
    <dgm:pt modelId="{35CE1C71-4ACF-471C-8B32-473A424CBBDD}" type="pres">
      <dgm:prSet presAssocID="{3243827D-92FC-4CE7-86F4-623DD29DA691}" presName="hierChild3" presStyleCnt="0"/>
      <dgm:spPr/>
    </dgm:pt>
    <dgm:pt modelId="{79C25ED9-08B7-4C8E-B99C-67F2B46BA245}" type="pres">
      <dgm:prSet presAssocID="{00257D88-A327-4AA4-9843-AF1704B89B51}" presName="Name17" presStyleLbl="parChTrans1D3" presStyleIdx="0" presStyleCnt="3"/>
      <dgm:spPr/>
    </dgm:pt>
    <dgm:pt modelId="{56D20F7E-2266-4DBE-9E54-24F798C34640}" type="pres">
      <dgm:prSet presAssocID="{36485152-8678-4D07-9874-09C4B70BC0F8}" presName="hierRoot3" presStyleCnt="0"/>
      <dgm:spPr/>
    </dgm:pt>
    <dgm:pt modelId="{C1064550-8666-4200-8950-B5D17292E619}" type="pres">
      <dgm:prSet presAssocID="{36485152-8678-4D07-9874-09C4B70BC0F8}" presName="composite3" presStyleCnt="0"/>
      <dgm:spPr/>
    </dgm:pt>
    <dgm:pt modelId="{C804A868-156F-4FFC-90E8-75D2826D7BB1}" type="pres">
      <dgm:prSet presAssocID="{36485152-8678-4D07-9874-09C4B70BC0F8}" presName="background3" presStyleLbl="node3" presStyleIdx="0" presStyleCnt="3"/>
      <dgm:spPr/>
    </dgm:pt>
    <dgm:pt modelId="{ECE55B95-0C1D-4E9B-86C4-075E2876B707}" type="pres">
      <dgm:prSet presAssocID="{36485152-8678-4D07-9874-09C4B70BC0F8}" presName="text3" presStyleLbl="fgAcc3" presStyleIdx="0" presStyleCnt="3" custLinFactNeighborX="-83944" custLinFactNeighborY="17197">
        <dgm:presLayoutVars>
          <dgm:chPref val="3"/>
        </dgm:presLayoutVars>
      </dgm:prSet>
      <dgm:spPr/>
      <dgm:t>
        <a:bodyPr/>
        <a:lstStyle/>
        <a:p>
          <a:endParaRPr lang="fr-FR"/>
        </a:p>
      </dgm:t>
    </dgm:pt>
    <dgm:pt modelId="{E793F5AE-C2C8-4F8A-9312-99DD63E8D88F}" type="pres">
      <dgm:prSet presAssocID="{36485152-8678-4D07-9874-09C4B70BC0F8}" presName="hierChild4" presStyleCnt="0"/>
      <dgm:spPr/>
    </dgm:pt>
    <dgm:pt modelId="{2614331B-DE7D-403A-B82F-01D4229359BA}" type="pres">
      <dgm:prSet presAssocID="{C1B4CFE1-B713-482B-82FA-E22EA51D75FC}" presName="Name10" presStyleLbl="parChTrans1D2" presStyleIdx="1" presStyleCnt="2"/>
      <dgm:spPr/>
    </dgm:pt>
    <dgm:pt modelId="{1D99FFDE-1A81-438B-AC97-112B70FE1E9B}" type="pres">
      <dgm:prSet presAssocID="{CF9722DC-76EB-4CEC-B451-773331978829}" presName="hierRoot2" presStyleCnt="0"/>
      <dgm:spPr/>
    </dgm:pt>
    <dgm:pt modelId="{186707DF-BA87-4DF6-A6A5-37465C52EF79}" type="pres">
      <dgm:prSet presAssocID="{CF9722DC-76EB-4CEC-B451-773331978829}" presName="composite2" presStyleCnt="0"/>
      <dgm:spPr/>
    </dgm:pt>
    <dgm:pt modelId="{ED360192-408E-4C2F-BB84-74CB1747F59D}" type="pres">
      <dgm:prSet presAssocID="{CF9722DC-76EB-4CEC-B451-773331978829}" presName="background2" presStyleLbl="node2" presStyleIdx="1" presStyleCnt="2"/>
      <dgm:spPr/>
    </dgm:pt>
    <dgm:pt modelId="{67965EB4-586D-4D94-9416-8F163969BD9C}" type="pres">
      <dgm:prSet presAssocID="{CF9722DC-76EB-4CEC-B451-773331978829}" presName="text2" presStyleLbl="fgAcc2" presStyleIdx="1" presStyleCnt="2" custLinFactNeighborX="-75214" custLinFactNeighborY="2165">
        <dgm:presLayoutVars>
          <dgm:chPref val="3"/>
        </dgm:presLayoutVars>
      </dgm:prSet>
      <dgm:spPr/>
      <dgm:t>
        <a:bodyPr/>
        <a:lstStyle/>
        <a:p>
          <a:endParaRPr lang="fr-FR"/>
        </a:p>
      </dgm:t>
    </dgm:pt>
    <dgm:pt modelId="{8C859679-D996-4B51-82B8-C8DC55ACAFEB}" type="pres">
      <dgm:prSet presAssocID="{CF9722DC-76EB-4CEC-B451-773331978829}" presName="hierChild3" presStyleCnt="0"/>
      <dgm:spPr/>
    </dgm:pt>
    <dgm:pt modelId="{A2E61C59-F7B2-4A4F-B468-3C52E00EF00F}" type="pres">
      <dgm:prSet presAssocID="{62639C94-5767-4A01-8D0C-45A14FAD806B}" presName="Name17" presStyleLbl="parChTrans1D3" presStyleIdx="1" presStyleCnt="3"/>
      <dgm:spPr/>
    </dgm:pt>
    <dgm:pt modelId="{DCDCD1B5-EBEC-493D-AC6C-F43CCD3CCBB0}" type="pres">
      <dgm:prSet presAssocID="{5217D3E1-589A-4578-B139-2C82B2A900BB}" presName="hierRoot3" presStyleCnt="0"/>
      <dgm:spPr/>
    </dgm:pt>
    <dgm:pt modelId="{60BAD5D4-16C4-4D27-A3C4-DE4747B79290}" type="pres">
      <dgm:prSet presAssocID="{5217D3E1-589A-4578-B139-2C82B2A900BB}" presName="composite3" presStyleCnt="0"/>
      <dgm:spPr/>
    </dgm:pt>
    <dgm:pt modelId="{704A3E65-C113-42FF-9B5B-FD9D11E53B20}" type="pres">
      <dgm:prSet presAssocID="{5217D3E1-589A-4578-B139-2C82B2A900BB}" presName="background3" presStyleLbl="node3" presStyleIdx="1" presStyleCnt="3"/>
      <dgm:spPr/>
    </dgm:pt>
    <dgm:pt modelId="{D302257A-B96C-4A52-ABAA-853A92C1EF14}" type="pres">
      <dgm:prSet presAssocID="{5217D3E1-589A-4578-B139-2C82B2A900BB}" presName="text3" presStyleLbl="fgAcc3" presStyleIdx="1" presStyleCnt="3">
        <dgm:presLayoutVars>
          <dgm:chPref val="3"/>
        </dgm:presLayoutVars>
      </dgm:prSet>
      <dgm:spPr/>
      <dgm:t>
        <a:bodyPr/>
        <a:lstStyle/>
        <a:p>
          <a:endParaRPr lang="fr-FR"/>
        </a:p>
      </dgm:t>
    </dgm:pt>
    <dgm:pt modelId="{1636F93A-D2C7-4B78-9D23-04D317263C41}" type="pres">
      <dgm:prSet presAssocID="{5217D3E1-589A-4578-B139-2C82B2A900BB}" presName="hierChild4" presStyleCnt="0"/>
      <dgm:spPr/>
    </dgm:pt>
    <dgm:pt modelId="{FA60FB73-C4E1-4374-A569-749D408D9279}" type="pres">
      <dgm:prSet presAssocID="{B9E7C1A9-0B71-406C-BF16-384F134BC6C4}" presName="Name17" presStyleLbl="parChTrans1D3" presStyleIdx="2" presStyleCnt="3"/>
      <dgm:spPr/>
    </dgm:pt>
    <dgm:pt modelId="{A4DDA791-8ECD-45D7-9CEE-21E303F7A6C1}" type="pres">
      <dgm:prSet presAssocID="{EC55D022-CB76-460F-AB1C-DD06B95786B2}" presName="hierRoot3" presStyleCnt="0"/>
      <dgm:spPr/>
    </dgm:pt>
    <dgm:pt modelId="{DA5DF1E9-5B58-47BD-97D8-5651831C0D2A}" type="pres">
      <dgm:prSet presAssocID="{EC55D022-CB76-460F-AB1C-DD06B95786B2}" presName="composite3" presStyleCnt="0"/>
      <dgm:spPr/>
    </dgm:pt>
    <dgm:pt modelId="{30D95AAE-48A4-4798-B350-79CEC6197D32}" type="pres">
      <dgm:prSet presAssocID="{EC55D022-CB76-460F-AB1C-DD06B95786B2}" presName="background3" presStyleLbl="node3" presStyleIdx="2" presStyleCnt="3"/>
      <dgm:spPr/>
    </dgm:pt>
    <dgm:pt modelId="{08FF97D7-389E-4BA0-8CA3-9D104C00AE50}" type="pres">
      <dgm:prSet presAssocID="{EC55D022-CB76-460F-AB1C-DD06B95786B2}" presName="text3" presStyleLbl="fgAcc3" presStyleIdx="2" presStyleCnt="3">
        <dgm:presLayoutVars>
          <dgm:chPref val="3"/>
        </dgm:presLayoutVars>
      </dgm:prSet>
      <dgm:spPr/>
      <dgm:t>
        <a:bodyPr/>
        <a:lstStyle/>
        <a:p>
          <a:endParaRPr lang="fr-FR"/>
        </a:p>
      </dgm:t>
    </dgm:pt>
    <dgm:pt modelId="{F173315C-3945-475B-A40B-6ADC3A5C3804}" type="pres">
      <dgm:prSet presAssocID="{EC55D022-CB76-460F-AB1C-DD06B95786B2}" presName="hierChild4" presStyleCnt="0"/>
      <dgm:spPr/>
    </dgm:pt>
  </dgm:ptLst>
  <dgm:cxnLst>
    <dgm:cxn modelId="{294709C1-F380-4490-99D5-32A5DE52D034}" type="presOf" srcId="{62639C94-5767-4A01-8D0C-45A14FAD806B}" destId="{A2E61C59-F7B2-4A4F-B468-3C52E00EF00F}" srcOrd="0" destOrd="0" presId="urn:microsoft.com/office/officeart/2005/8/layout/hierarchy1"/>
    <dgm:cxn modelId="{8A0474A1-4AC9-4899-A2ED-6F0174637C02}" type="presOf" srcId="{3CA56EB2-7D79-43C2-9C38-C79D3F5D2442}" destId="{52C67BA2-5D69-4B7A-A56E-BA4E6BE4EAAF}" srcOrd="0" destOrd="0" presId="urn:microsoft.com/office/officeart/2005/8/layout/hierarchy1"/>
    <dgm:cxn modelId="{AE117663-2B24-4592-B916-FBFE2FF6B771}" srcId="{CF9722DC-76EB-4CEC-B451-773331978829}" destId="{EC55D022-CB76-460F-AB1C-DD06B95786B2}" srcOrd="1" destOrd="0" parTransId="{B9E7C1A9-0B71-406C-BF16-384F134BC6C4}" sibTransId="{CA62CEDA-4AF7-445F-8DA7-9877BFEA8C78}"/>
    <dgm:cxn modelId="{3AA9CEBF-179E-40E7-9850-85A375C1D67B}" srcId="{3CA56EB2-7D79-43C2-9C38-C79D3F5D2442}" destId="{CF9722DC-76EB-4CEC-B451-773331978829}" srcOrd="1" destOrd="0" parTransId="{C1B4CFE1-B713-482B-82FA-E22EA51D75FC}" sibTransId="{A0E4B3ED-FEF0-47F4-BF14-7ECAD410A9F2}"/>
    <dgm:cxn modelId="{B3BE2FED-3D2B-4CCE-A4AE-0D65D93BFA0E}" type="presOf" srcId="{B9E7C1A9-0B71-406C-BF16-384F134BC6C4}" destId="{FA60FB73-C4E1-4374-A569-749D408D9279}" srcOrd="0" destOrd="0" presId="urn:microsoft.com/office/officeart/2005/8/layout/hierarchy1"/>
    <dgm:cxn modelId="{A2DBB15A-C7FE-417D-ACBF-B61C9E15C4B8}" srcId="{3243827D-92FC-4CE7-86F4-623DD29DA691}" destId="{36485152-8678-4D07-9874-09C4B70BC0F8}" srcOrd="0" destOrd="0" parTransId="{00257D88-A327-4AA4-9843-AF1704B89B51}" sibTransId="{ACEFF3D9-7B23-4BAC-9837-30E5DA361FA6}"/>
    <dgm:cxn modelId="{B78F6207-6DA8-42B0-9141-FD9F01694D71}" srcId="{AF732163-8F1F-4A34-9D8C-A6A1491D75B1}" destId="{3CA56EB2-7D79-43C2-9C38-C79D3F5D2442}" srcOrd="0" destOrd="0" parTransId="{7F454858-6526-4015-A8D8-957CE38C0AEE}" sibTransId="{D61797D7-DA5C-411F-94A1-AD875875176D}"/>
    <dgm:cxn modelId="{70659656-42E1-4A91-BE6B-F79985845E02}" type="presOf" srcId="{36485152-8678-4D07-9874-09C4B70BC0F8}" destId="{ECE55B95-0C1D-4E9B-86C4-075E2876B707}" srcOrd="0" destOrd="0" presId="urn:microsoft.com/office/officeart/2005/8/layout/hierarchy1"/>
    <dgm:cxn modelId="{E5603D7F-5D70-45F0-AD00-75C929039C26}" srcId="{3CA56EB2-7D79-43C2-9C38-C79D3F5D2442}" destId="{3243827D-92FC-4CE7-86F4-623DD29DA691}" srcOrd="0" destOrd="0" parTransId="{70F8896B-0364-4718-BC3B-37B004F9ECE1}" sibTransId="{9E33B1A6-EE33-4E26-A4F0-9259AC889E3C}"/>
    <dgm:cxn modelId="{94870658-22F8-4536-86F4-7F051900F699}" type="presOf" srcId="{00257D88-A327-4AA4-9843-AF1704B89B51}" destId="{79C25ED9-08B7-4C8E-B99C-67F2B46BA245}" srcOrd="0" destOrd="0" presId="urn:microsoft.com/office/officeart/2005/8/layout/hierarchy1"/>
    <dgm:cxn modelId="{44CC6241-EEAA-4C7E-A7D4-D386C8CE4E7A}" type="presOf" srcId="{EC55D022-CB76-460F-AB1C-DD06B95786B2}" destId="{08FF97D7-389E-4BA0-8CA3-9D104C00AE50}" srcOrd="0" destOrd="0" presId="urn:microsoft.com/office/officeart/2005/8/layout/hierarchy1"/>
    <dgm:cxn modelId="{6C7886DA-CD6F-4EA1-A212-EECFC367D2D6}" srcId="{CF9722DC-76EB-4CEC-B451-773331978829}" destId="{5217D3E1-589A-4578-B139-2C82B2A900BB}" srcOrd="0" destOrd="0" parTransId="{62639C94-5767-4A01-8D0C-45A14FAD806B}" sibTransId="{653FDE24-3302-44E2-AA07-8FF77652B6DD}"/>
    <dgm:cxn modelId="{494F1E64-E734-4565-960E-C3CB1E697642}" type="presOf" srcId="{CF9722DC-76EB-4CEC-B451-773331978829}" destId="{67965EB4-586D-4D94-9416-8F163969BD9C}" srcOrd="0" destOrd="0" presId="urn:microsoft.com/office/officeart/2005/8/layout/hierarchy1"/>
    <dgm:cxn modelId="{D27A9136-3D14-4932-B8F0-17DCBC81B2AC}" type="presOf" srcId="{C1B4CFE1-B713-482B-82FA-E22EA51D75FC}" destId="{2614331B-DE7D-403A-B82F-01D4229359BA}" srcOrd="0" destOrd="0" presId="urn:microsoft.com/office/officeart/2005/8/layout/hierarchy1"/>
    <dgm:cxn modelId="{D5D44DED-C9A0-44C2-9D74-C47BE28E6FEB}" type="presOf" srcId="{70F8896B-0364-4718-BC3B-37B004F9ECE1}" destId="{C49B9D5B-B890-446D-9C71-C59AB93461E9}" srcOrd="0" destOrd="0" presId="urn:microsoft.com/office/officeart/2005/8/layout/hierarchy1"/>
    <dgm:cxn modelId="{B0B466CD-FF1B-4588-B816-D72F4F206331}" type="presOf" srcId="{3243827D-92FC-4CE7-86F4-623DD29DA691}" destId="{3D7A8046-E4E6-4105-9473-ADAA6E4CD631}" srcOrd="0" destOrd="0" presId="urn:microsoft.com/office/officeart/2005/8/layout/hierarchy1"/>
    <dgm:cxn modelId="{16746667-1A57-46DA-B438-E4F31F1CD0D0}" type="presOf" srcId="{AF732163-8F1F-4A34-9D8C-A6A1491D75B1}" destId="{CA9FCD0C-56A9-41BA-AE28-45C53EE784D1}" srcOrd="0" destOrd="0" presId="urn:microsoft.com/office/officeart/2005/8/layout/hierarchy1"/>
    <dgm:cxn modelId="{4339C0D6-09B4-4BEE-989C-952A045D2FE4}" type="presOf" srcId="{5217D3E1-589A-4578-B139-2C82B2A900BB}" destId="{D302257A-B96C-4A52-ABAA-853A92C1EF14}" srcOrd="0" destOrd="0" presId="urn:microsoft.com/office/officeart/2005/8/layout/hierarchy1"/>
    <dgm:cxn modelId="{7C92A4D0-5552-4A4F-AA9E-C83D304EB1FF}" type="presParOf" srcId="{CA9FCD0C-56A9-41BA-AE28-45C53EE784D1}" destId="{26F26FE0-41FB-4351-98AB-4D0D1A9D7B7D}" srcOrd="0" destOrd="0" presId="urn:microsoft.com/office/officeart/2005/8/layout/hierarchy1"/>
    <dgm:cxn modelId="{F5FF3FE8-0F0B-455F-A9BA-8FA0210F1D09}" type="presParOf" srcId="{26F26FE0-41FB-4351-98AB-4D0D1A9D7B7D}" destId="{E032D7A7-BA74-4831-8A05-76A2E9AEB559}" srcOrd="0" destOrd="0" presId="urn:microsoft.com/office/officeart/2005/8/layout/hierarchy1"/>
    <dgm:cxn modelId="{3A7C7CE5-54EC-4F59-8ACC-564787D5E70E}" type="presParOf" srcId="{E032D7A7-BA74-4831-8A05-76A2E9AEB559}" destId="{F6D1EB84-5B6F-41DE-B6A1-5E00879D3365}" srcOrd="0" destOrd="0" presId="urn:microsoft.com/office/officeart/2005/8/layout/hierarchy1"/>
    <dgm:cxn modelId="{245699C0-A699-4DD7-AC66-877EF00D8B70}" type="presParOf" srcId="{E032D7A7-BA74-4831-8A05-76A2E9AEB559}" destId="{52C67BA2-5D69-4B7A-A56E-BA4E6BE4EAAF}" srcOrd="1" destOrd="0" presId="urn:microsoft.com/office/officeart/2005/8/layout/hierarchy1"/>
    <dgm:cxn modelId="{D3879DDF-E270-4C07-9469-7EA1BDDD2C25}" type="presParOf" srcId="{26F26FE0-41FB-4351-98AB-4D0D1A9D7B7D}" destId="{3F01AF57-273A-4786-96FD-FF5971AE986F}" srcOrd="1" destOrd="0" presId="urn:microsoft.com/office/officeart/2005/8/layout/hierarchy1"/>
    <dgm:cxn modelId="{1B732DDA-53E3-4066-8F87-D54EBD9ECE76}" type="presParOf" srcId="{3F01AF57-273A-4786-96FD-FF5971AE986F}" destId="{C49B9D5B-B890-446D-9C71-C59AB93461E9}" srcOrd="0" destOrd="0" presId="urn:microsoft.com/office/officeart/2005/8/layout/hierarchy1"/>
    <dgm:cxn modelId="{EE26AC52-383C-4D11-8FB5-E95C708ABEEF}" type="presParOf" srcId="{3F01AF57-273A-4786-96FD-FF5971AE986F}" destId="{034F1716-D3FE-493D-9DE5-B7ED64298AC5}" srcOrd="1" destOrd="0" presId="urn:microsoft.com/office/officeart/2005/8/layout/hierarchy1"/>
    <dgm:cxn modelId="{A2D3F114-234C-4DF9-A7AC-0B404A16CA18}" type="presParOf" srcId="{034F1716-D3FE-493D-9DE5-B7ED64298AC5}" destId="{74E6E24C-93FD-46C8-AC36-50A1105BE1F4}" srcOrd="0" destOrd="0" presId="urn:microsoft.com/office/officeart/2005/8/layout/hierarchy1"/>
    <dgm:cxn modelId="{35720EBC-C1A9-4EE9-B55C-0B69162CBCCF}" type="presParOf" srcId="{74E6E24C-93FD-46C8-AC36-50A1105BE1F4}" destId="{82F8121C-0419-48A8-952E-553B28EC18BB}" srcOrd="0" destOrd="0" presId="urn:microsoft.com/office/officeart/2005/8/layout/hierarchy1"/>
    <dgm:cxn modelId="{C1CAE21A-4C30-4889-BB8D-69CFDFB01DF6}" type="presParOf" srcId="{74E6E24C-93FD-46C8-AC36-50A1105BE1F4}" destId="{3D7A8046-E4E6-4105-9473-ADAA6E4CD631}" srcOrd="1" destOrd="0" presId="urn:microsoft.com/office/officeart/2005/8/layout/hierarchy1"/>
    <dgm:cxn modelId="{405226FC-D136-4C4B-8204-CD4BE766D2FD}" type="presParOf" srcId="{034F1716-D3FE-493D-9DE5-B7ED64298AC5}" destId="{35CE1C71-4ACF-471C-8B32-473A424CBBDD}" srcOrd="1" destOrd="0" presId="urn:microsoft.com/office/officeart/2005/8/layout/hierarchy1"/>
    <dgm:cxn modelId="{1D055D8F-DFE9-46CA-8B5F-B2801889A1D5}" type="presParOf" srcId="{35CE1C71-4ACF-471C-8B32-473A424CBBDD}" destId="{79C25ED9-08B7-4C8E-B99C-67F2B46BA245}" srcOrd="0" destOrd="0" presId="urn:microsoft.com/office/officeart/2005/8/layout/hierarchy1"/>
    <dgm:cxn modelId="{EEC93BCA-F39A-46E0-A2A5-4FB527578ACC}" type="presParOf" srcId="{35CE1C71-4ACF-471C-8B32-473A424CBBDD}" destId="{56D20F7E-2266-4DBE-9E54-24F798C34640}" srcOrd="1" destOrd="0" presId="urn:microsoft.com/office/officeart/2005/8/layout/hierarchy1"/>
    <dgm:cxn modelId="{C8ECA7A3-B858-4C66-866A-C613C4D138C5}" type="presParOf" srcId="{56D20F7E-2266-4DBE-9E54-24F798C34640}" destId="{C1064550-8666-4200-8950-B5D17292E619}" srcOrd="0" destOrd="0" presId="urn:microsoft.com/office/officeart/2005/8/layout/hierarchy1"/>
    <dgm:cxn modelId="{10741421-8FF5-4D11-9F47-DCBBB7FFF587}" type="presParOf" srcId="{C1064550-8666-4200-8950-B5D17292E619}" destId="{C804A868-156F-4FFC-90E8-75D2826D7BB1}" srcOrd="0" destOrd="0" presId="urn:microsoft.com/office/officeart/2005/8/layout/hierarchy1"/>
    <dgm:cxn modelId="{5D2C24CB-0FAA-4610-ABA7-D77225E31CCB}" type="presParOf" srcId="{C1064550-8666-4200-8950-B5D17292E619}" destId="{ECE55B95-0C1D-4E9B-86C4-075E2876B707}" srcOrd="1" destOrd="0" presId="urn:microsoft.com/office/officeart/2005/8/layout/hierarchy1"/>
    <dgm:cxn modelId="{EB32DAB1-0E8F-4B3B-9252-9E75A67DBB3C}" type="presParOf" srcId="{56D20F7E-2266-4DBE-9E54-24F798C34640}" destId="{E793F5AE-C2C8-4F8A-9312-99DD63E8D88F}" srcOrd="1" destOrd="0" presId="urn:microsoft.com/office/officeart/2005/8/layout/hierarchy1"/>
    <dgm:cxn modelId="{A081FBC1-761D-4B66-9A69-13579B0CE94F}" type="presParOf" srcId="{3F01AF57-273A-4786-96FD-FF5971AE986F}" destId="{2614331B-DE7D-403A-B82F-01D4229359BA}" srcOrd="2" destOrd="0" presId="urn:microsoft.com/office/officeart/2005/8/layout/hierarchy1"/>
    <dgm:cxn modelId="{EFD8C2EF-DD3B-4FEB-BC86-76561C3950AD}" type="presParOf" srcId="{3F01AF57-273A-4786-96FD-FF5971AE986F}" destId="{1D99FFDE-1A81-438B-AC97-112B70FE1E9B}" srcOrd="3" destOrd="0" presId="urn:microsoft.com/office/officeart/2005/8/layout/hierarchy1"/>
    <dgm:cxn modelId="{B7F7E470-AA42-4365-ADD5-6DF351C6EDF4}" type="presParOf" srcId="{1D99FFDE-1A81-438B-AC97-112B70FE1E9B}" destId="{186707DF-BA87-4DF6-A6A5-37465C52EF79}" srcOrd="0" destOrd="0" presId="urn:microsoft.com/office/officeart/2005/8/layout/hierarchy1"/>
    <dgm:cxn modelId="{783F6D20-4AA5-4AAD-9D4D-7D0049B4C784}" type="presParOf" srcId="{186707DF-BA87-4DF6-A6A5-37465C52EF79}" destId="{ED360192-408E-4C2F-BB84-74CB1747F59D}" srcOrd="0" destOrd="0" presId="urn:microsoft.com/office/officeart/2005/8/layout/hierarchy1"/>
    <dgm:cxn modelId="{8D652A3F-A0A7-4A4A-9E11-70BD3FB518B6}" type="presParOf" srcId="{186707DF-BA87-4DF6-A6A5-37465C52EF79}" destId="{67965EB4-586D-4D94-9416-8F163969BD9C}" srcOrd="1" destOrd="0" presId="urn:microsoft.com/office/officeart/2005/8/layout/hierarchy1"/>
    <dgm:cxn modelId="{8B24398F-381D-461B-BA17-7C9205CFB79D}" type="presParOf" srcId="{1D99FFDE-1A81-438B-AC97-112B70FE1E9B}" destId="{8C859679-D996-4B51-82B8-C8DC55ACAFEB}" srcOrd="1" destOrd="0" presId="urn:microsoft.com/office/officeart/2005/8/layout/hierarchy1"/>
    <dgm:cxn modelId="{A867892C-D30F-4E3E-9C11-ED0C98BD4858}" type="presParOf" srcId="{8C859679-D996-4B51-82B8-C8DC55ACAFEB}" destId="{A2E61C59-F7B2-4A4F-B468-3C52E00EF00F}" srcOrd="0" destOrd="0" presId="urn:microsoft.com/office/officeart/2005/8/layout/hierarchy1"/>
    <dgm:cxn modelId="{824DAF66-1B25-4C45-8A25-F17403A4885F}" type="presParOf" srcId="{8C859679-D996-4B51-82B8-C8DC55ACAFEB}" destId="{DCDCD1B5-EBEC-493D-AC6C-F43CCD3CCBB0}" srcOrd="1" destOrd="0" presId="urn:microsoft.com/office/officeart/2005/8/layout/hierarchy1"/>
    <dgm:cxn modelId="{4E0853D6-118B-4BBB-83D0-91D7F93BFBF3}" type="presParOf" srcId="{DCDCD1B5-EBEC-493D-AC6C-F43CCD3CCBB0}" destId="{60BAD5D4-16C4-4D27-A3C4-DE4747B79290}" srcOrd="0" destOrd="0" presId="urn:microsoft.com/office/officeart/2005/8/layout/hierarchy1"/>
    <dgm:cxn modelId="{8479A84E-79A9-4110-99BC-5B7F475D4FEA}" type="presParOf" srcId="{60BAD5D4-16C4-4D27-A3C4-DE4747B79290}" destId="{704A3E65-C113-42FF-9B5B-FD9D11E53B20}" srcOrd="0" destOrd="0" presId="urn:microsoft.com/office/officeart/2005/8/layout/hierarchy1"/>
    <dgm:cxn modelId="{28C4AE74-A69E-4454-9A04-7D3309CF3E0E}" type="presParOf" srcId="{60BAD5D4-16C4-4D27-A3C4-DE4747B79290}" destId="{D302257A-B96C-4A52-ABAA-853A92C1EF14}" srcOrd="1" destOrd="0" presId="urn:microsoft.com/office/officeart/2005/8/layout/hierarchy1"/>
    <dgm:cxn modelId="{961FCCF2-95B1-4081-9FF9-FCD213F8024E}" type="presParOf" srcId="{DCDCD1B5-EBEC-493D-AC6C-F43CCD3CCBB0}" destId="{1636F93A-D2C7-4B78-9D23-04D317263C41}" srcOrd="1" destOrd="0" presId="urn:microsoft.com/office/officeart/2005/8/layout/hierarchy1"/>
    <dgm:cxn modelId="{77B282DF-EB05-4B2A-A88A-828D5A512B04}" type="presParOf" srcId="{8C859679-D996-4B51-82B8-C8DC55ACAFEB}" destId="{FA60FB73-C4E1-4374-A569-749D408D9279}" srcOrd="2" destOrd="0" presId="urn:microsoft.com/office/officeart/2005/8/layout/hierarchy1"/>
    <dgm:cxn modelId="{13C5F93B-416A-481E-9BFE-7431F4B7E118}" type="presParOf" srcId="{8C859679-D996-4B51-82B8-C8DC55ACAFEB}" destId="{A4DDA791-8ECD-45D7-9CEE-21E303F7A6C1}" srcOrd="3" destOrd="0" presId="urn:microsoft.com/office/officeart/2005/8/layout/hierarchy1"/>
    <dgm:cxn modelId="{5E05EBCF-C26D-4AC9-8582-A9510CC9135E}" type="presParOf" srcId="{A4DDA791-8ECD-45D7-9CEE-21E303F7A6C1}" destId="{DA5DF1E9-5B58-47BD-97D8-5651831C0D2A}" srcOrd="0" destOrd="0" presId="urn:microsoft.com/office/officeart/2005/8/layout/hierarchy1"/>
    <dgm:cxn modelId="{2179E307-DC12-49A1-8994-BA7982330479}" type="presParOf" srcId="{DA5DF1E9-5B58-47BD-97D8-5651831C0D2A}" destId="{30D95AAE-48A4-4798-B350-79CEC6197D32}" srcOrd="0" destOrd="0" presId="urn:microsoft.com/office/officeart/2005/8/layout/hierarchy1"/>
    <dgm:cxn modelId="{455A6B8B-AA45-46C7-AE3F-ADF5AFFA3869}" type="presParOf" srcId="{DA5DF1E9-5B58-47BD-97D8-5651831C0D2A}" destId="{08FF97D7-389E-4BA0-8CA3-9D104C00AE50}" srcOrd="1" destOrd="0" presId="urn:microsoft.com/office/officeart/2005/8/layout/hierarchy1"/>
    <dgm:cxn modelId="{DCE07ED9-F846-490D-AA75-F7ED72D4D1E6}" type="presParOf" srcId="{A4DDA791-8ECD-45D7-9CEE-21E303F7A6C1}" destId="{F173315C-3945-475B-A40B-6ADC3A5C380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732163-8F1F-4A34-9D8C-A6A1491D75B1}"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fr-FR"/>
        </a:p>
      </dgm:t>
    </dgm:pt>
    <dgm:pt modelId="{3CA56EB2-7D79-43C2-9C38-C79D3F5D2442}">
      <dgm:prSet phldrT="[Texte]" custT="1"/>
      <dgm:spPr/>
      <dgm:t>
        <a:bodyPr/>
        <a:lstStyle/>
        <a:p>
          <a:r>
            <a:rPr lang="fr-FR" sz="1800" dirty="0" smtClean="0"/>
            <a:t>Points Virtuels</a:t>
          </a:r>
          <a:endParaRPr lang="fr-FR" sz="1800" dirty="0"/>
        </a:p>
      </dgm:t>
    </dgm:pt>
    <dgm:pt modelId="{7F454858-6526-4015-A8D8-957CE38C0AEE}" type="parTrans" cxnId="{B78F6207-6DA8-42B0-9141-FD9F01694D71}">
      <dgm:prSet/>
      <dgm:spPr/>
      <dgm:t>
        <a:bodyPr/>
        <a:lstStyle/>
        <a:p>
          <a:endParaRPr lang="fr-FR"/>
        </a:p>
      </dgm:t>
    </dgm:pt>
    <dgm:pt modelId="{D61797D7-DA5C-411F-94A1-AD875875176D}" type="sibTrans" cxnId="{B78F6207-6DA8-42B0-9141-FD9F01694D71}">
      <dgm:prSet/>
      <dgm:spPr/>
      <dgm:t>
        <a:bodyPr/>
        <a:lstStyle/>
        <a:p>
          <a:endParaRPr lang="fr-FR"/>
        </a:p>
      </dgm:t>
    </dgm:pt>
    <dgm:pt modelId="{3243827D-92FC-4CE7-86F4-623DD29DA691}">
      <dgm:prSet phldrT="[Texte]" custT="1"/>
      <dgm:spPr/>
      <dgm:t>
        <a:bodyPr/>
        <a:lstStyle/>
        <a:p>
          <a:r>
            <a:rPr lang="fr-FR" sz="1600" dirty="0" smtClean="0"/>
            <a:t>Site e-commerce</a:t>
          </a:r>
          <a:endParaRPr lang="fr-FR" sz="1600" dirty="0"/>
        </a:p>
      </dgm:t>
    </dgm:pt>
    <dgm:pt modelId="{70F8896B-0364-4718-BC3B-37B004F9ECE1}" type="parTrans" cxnId="{E5603D7F-5D70-45F0-AD00-75C929039C26}">
      <dgm:prSet/>
      <dgm:spPr/>
      <dgm:t>
        <a:bodyPr/>
        <a:lstStyle/>
        <a:p>
          <a:endParaRPr lang="fr-FR"/>
        </a:p>
      </dgm:t>
    </dgm:pt>
    <dgm:pt modelId="{9E33B1A6-EE33-4E26-A4F0-9259AC889E3C}" type="sibTrans" cxnId="{E5603D7F-5D70-45F0-AD00-75C929039C26}">
      <dgm:prSet/>
      <dgm:spPr/>
      <dgm:t>
        <a:bodyPr/>
        <a:lstStyle/>
        <a:p>
          <a:endParaRPr lang="fr-FR"/>
        </a:p>
      </dgm:t>
    </dgm:pt>
    <dgm:pt modelId="{36485152-8678-4D07-9874-09C4B70BC0F8}">
      <dgm:prSet phldrT="[Texte]" custT="1"/>
      <dgm:spPr/>
      <dgm:t>
        <a:bodyPr/>
        <a:lstStyle/>
        <a:p>
          <a:r>
            <a:rPr lang="fr-FR" sz="1200" dirty="0" smtClean="0"/>
            <a:t>Amazon, </a:t>
          </a:r>
          <a:r>
            <a:rPr lang="fr-FR" sz="1200" dirty="0" err="1" smtClean="0"/>
            <a:t>Pixmania</a:t>
          </a:r>
          <a:r>
            <a:rPr lang="fr-FR" sz="1200" dirty="0" smtClean="0"/>
            <a:t>, </a:t>
          </a:r>
          <a:r>
            <a:rPr lang="fr-FR" sz="1200" dirty="0" err="1" smtClean="0"/>
            <a:t>Cdiscount</a:t>
          </a:r>
          <a:r>
            <a:rPr lang="fr-FR" sz="1200" dirty="0" smtClean="0"/>
            <a:t>, Rue du commerce, </a:t>
          </a:r>
          <a:r>
            <a:rPr lang="fr-FR" sz="1200" dirty="0" err="1" smtClean="0"/>
            <a:t>Mister</a:t>
          </a:r>
          <a:r>
            <a:rPr lang="fr-FR" sz="1200" dirty="0" smtClean="0"/>
            <a:t> good deal</a:t>
          </a:r>
          <a:endParaRPr lang="fr-FR" sz="1200" dirty="0"/>
        </a:p>
      </dgm:t>
    </dgm:pt>
    <dgm:pt modelId="{00257D88-A327-4AA4-9843-AF1704B89B51}" type="parTrans" cxnId="{A2DBB15A-C7FE-417D-ACBF-B61C9E15C4B8}">
      <dgm:prSet/>
      <dgm:spPr/>
      <dgm:t>
        <a:bodyPr/>
        <a:lstStyle/>
        <a:p>
          <a:endParaRPr lang="fr-FR"/>
        </a:p>
      </dgm:t>
    </dgm:pt>
    <dgm:pt modelId="{ACEFF3D9-7B23-4BAC-9837-30E5DA361FA6}" type="sibTrans" cxnId="{A2DBB15A-C7FE-417D-ACBF-B61C9E15C4B8}">
      <dgm:prSet/>
      <dgm:spPr/>
      <dgm:t>
        <a:bodyPr/>
        <a:lstStyle/>
        <a:p>
          <a:endParaRPr lang="fr-FR"/>
        </a:p>
      </dgm:t>
    </dgm:pt>
    <dgm:pt modelId="{CF9722DC-76EB-4CEC-B451-773331978829}">
      <dgm:prSet phldrT="[Texte]" custT="1"/>
      <dgm:spPr/>
      <dgm:t>
        <a:bodyPr/>
        <a:lstStyle/>
        <a:p>
          <a:r>
            <a:rPr lang="fr-FR" sz="1600" dirty="0" smtClean="0"/>
            <a:t>E-comparateur</a:t>
          </a:r>
          <a:endParaRPr lang="fr-FR" sz="1600" dirty="0"/>
        </a:p>
      </dgm:t>
    </dgm:pt>
    <dgm:pt modelId="{C1B4CFE1-B713-482B-82FA-E22EA51D75FC}" type="parTrans" cxnId="{3AA9CEBF-179E-40E7-9850-85A375C1D67B}">
      <dgm:prSet/>
      <dgm:spPr/>
      <dgm:t>
        <a:bodyPr/>
        <a:lstStyle/>
        <a:p>
          <a:endParaRPr lang="fr-FR"/>
        </a:p>
      </dgm:t>
    </dgm:pt>
    <dgm:pt modelId="{A0E4B3ED-FEF0-47F4-BF14-7ECAD410A9F2}" type="sibTrans" cxnId="{3AA9CEBF-179E-40E7-9850-85A375C1D67B}">
      <dgm:prSet/>
      <dgm:spPr/>
      <dgm:t>
        <a:bodyPr/>
        <a:lstStyle/>
        <a:p>
          <a:endParaRPr lang="fr-FR"/>
        </a:p>
      </dgm:t>
    </dgm:pt>
    <dgm:pt modelId="{5217D3E1-589A-4578-B139-2C82B2A900BB}">
      <dgm:prSet custT="1"/>
      <dgm:spPr/>
      <dgm:t>
        <a:bodyPr/>
        <a:lstStyle/>
        <a:p>
          <a:r>
            <a:rPr lang="fr-FR" sz="1400" dirty="0" smtClean="0"/>
            <a:t>I-comparateur, </a:t>
          </a:r>
          <a:r>
            <a:rPr lang="fr-FR" sz="1400" dirty="0" err="1" smtClean="0"/>
            <a:t>kelkoo</a:t>
          </a:r>
          <a:r>
            <a:rPr lang="fr-FR" sz="1400" dirty="0" smtClean="0"/>
            <a:t>, </a:t>
          </a:r>
          <a:r>
            <a:rPr lang="fr-FR" sz="1400" dirty="0" err="1" smtClean="0"/>
            <a:t>leguide</a:t>
          </a:r>
          <a:r>
            <a:rPr lang="fr-FR" sz="1400" dirty="0" smtClean="0"/>
            <a:t>, </a:t>
          </a:r>
          <a:r>
            <a:rPr lang="fr-FR" sz="1400" dirty="0" err="1" smtClean="0"/>
            <a:t>twenga</a:t>
          </a:r>
          <a:endParaRPr lang="fr-FR" sz="1400" dirty="0"/>
        </a:p>
      </dgm:t>
    </dgm:pt>
    <dgm:pt modelId="{62639C94-5767-4A01-8D0C-45A14FAD806B}" type="parTrans" cxnId="{6C7886DA-CD6F-4EA1-A212-EECFC367D2D6}">
      <dgm:prSet/>
      <dgm:spPr/>
      <dgm:t>
        <a:bodyPr/>
        <a:lstStyle/>
        <a:p>
          <a:endParaRPr lang="fr-FR"/>
        </a:p>
      </dgm:t>
    </dgm:pt>
    <dgm:pt modelId="{653FDE24-3302-44E2-AA07-8FF77652B6DD}" type="sibTrans" cxnId="{6C7886DA-CD6F-4EA1-A212-EECFC367D2D6}">
      <dgm:prSet/>
      <dgm:spPr/>
      <dgm:t>
        <a:bodyPr/>
        <a:lstStyle/>
        <a:p>
          <a:endParaRPr lang="fr-FR"/>
        </a:p>
      </dgm:t>
    </dgm:pt>
    <dgm:pt modelId="{F6F1ACA8-BFF4-4758-93A8-459DCF330D9A}">
      <dgm:prSet/>
      <dgm:spPr/>
      <dgm:t>
        <a:bodyPr/>
        <a:lstStyle/>
        <a:p>
          <a:r>
            <a:rPr lang="fr-FR" dirty="0" smtClean="0"/>
            <a:t>Plateforme de téléchargement</a:t>
          </a:r>
          <a:endParaRPr lang="fr-FR" dirty="0"/>
        </a:p>
      </dgm:t>
    </dgm:pt>
    <dgm:pt modelId="{ED19BDDB-8066-4500-8D59-8E7838009474}" type="parTrans" cxnId="{8C149C7D-F031-468D-9D3A-F2E4F4A92842}">
      <dgm:prSet/>
      <dgm:spPr/>
      <dgm:t>
        <a:bodyPr/>
        <a:lstStyle/>
        <a:p>
          <a:endParaRPr lang="fr-FR"/>
        </a:p>
      </dgm:t>
    </dgm:pt>
    <dgm:pt modelId="{DE92CA8F-E512-4070-B205-DDB99D234950}" type="sibTrans" cxnId="{8C149C7D-F031-468D-9D3A-F2E4F4A92842}">
      <dgm:prSet/>
      <dgm:spPr/>
      <dgm:t>
        <a:bodyPr/>
        <a:lstStyle/>
        <a:p>
          <a:endParaRPr lang="fr-FR"/>
        </a:p>
      </dgm:t>
    </dgm:pt>
    <dgm:pt modelId="{205FDC1B-B5EC-4A30-90C5-9CD3FCA4DC3C}">
      <dgm:prSet/>
      <dgm:spPr/>
      <dgm:t>
        <a:bodyPr/>
        <a:lstStyle/>
        <a:p>
          <a:r>
            <a:rPr lang="fr-FR" dirty="0" smtClean="0"/>
            <a:t>Jeux : </a:t>
          </a:r>
          <a:r>
            <a:rPr lang="fr-FR" dirty="0" err="1" smtClean="0"/>
            <a:t>Steam</a:t>
          </a:r>
          <a:r>
            <a:rPr lang="fr-FR" dirty="0" smtClean="0"/>
            <a:t>, </a:t>
          </a:r>
          <a:r>
            <a:rPr lang="fr-FR" dirty="0" err="1" smtClean="0"/>
            <a:t>xbox</a:t>
          </a:r>
          <a:r>
            <a:rPr lang="fr-FR" dirty="0" smtClean="0"/>
            <a:t> live, </a:t>
          </a:r>
          <a:r>
            <a:rPr lang="fr-FR" dirty="0" err="1" smtClean="0"/>
            <a:t>playstation</a:t>
          </a:r>
          <a:r>
            <a:rPr lang="fr-FR" dirty="0" smtClean="0"/>
            <a:t> store </a:t>
          </a:r>
          <a:endParaRPr lang="fr-FR" dirty="0"/>
        </a:p>
      </dgm:t>
    </dgm:pt>
    <dgm:pt modelId="{78B3159D-36B8-41D4-9EB7-4A6363D3A643}" type="parTrans" cxnId="{D402F9C8-5682-42C3-BC4A-5C170972B86E}">
      <dgm:prSet/>
      <dgm:spPr/>
      <dgm:t>
        <a:bodyPr/>
        <a:lstStyle/>
        <a:p>
          <a:endParaRPr lang="fr-FR"/>
        </a:p>
      </dgm:t>
    </dgm:pt>
    <dgm:pt modelId="{40660E84-FA1E-46A6-B4AA-2C76D2E94A42}" type="sibTrans" cxnId="{D402F9C8-5682-42C3-BC4A-5C170972B86E}">
      <dgm:prSet/>
      <dgm:spPr/>
      <dgm:t>
        <a:bodyPr/>
        <a:lstStyle/>
        <a:p>
          <a:endParaRPr lang="fr-FR"/>
        </a:p>
      </dgm:t>
    </dgm:pt>
    <dgm:pt modelId="{59B497FA-FB31-48BD-87C3-F8472F37D75F}">
      <dgm:prSet/>
      <dgm:spPr/>
      <dgm:t>
        <a:bodyPr/>
        <a:lstStyle/>
        <a:p>
          <a:r>
            <a:rPr lang="fr-FR" dirty="0" smtClean="0"/>
            <a:t>Applications : Google Play, </a:t>
          </a:r>
          <a:r>
            <a:rPr lang="fr-FR" dirty="0" err="1" smtClean="0"/>
            <a:t>App</a:t>
          </a:r>
          <a:r>
            <a:rPr lang="fr-FR" dirty="0" smtClean="0"/>
            <a:t> Store, </a:t>
          </a:r>
          <a:r>
            <a:rPr lang="fr-FR" dirty="0" err="1" smtClean="0"/>
            <a:t>Itunes</a:t>
          </a:r>
          <a:r>
            <a:rPr lang="fr-FR" dirty="0" smtClean="0"/>
            <a:t>, </a:t>
          </a:r>
          <a:r>
            <a:rPr lang="fr-FR" dirty="0" err="1" smtClean="0"/>
            <a:t>Spotify</a:t>
          </a:r>
          <a:endParaRPr lang="fr-FR" dirty="0"/>
        </a:p>
      </dgm:t>
    </dgm:pt>
    <dgm:pt modelId="{9C83F3E5-8421-4973-806D-094EE428ECDC}" type="parTrans" cxnId="{83E3455E-EE2E-407E-A4A9-3B21D4259FA9}">
      <dgm:prSet/>
      <dgm:spPr/>
      <dgm:t>
        <a:bodyPr/>
        <a:lstStyle/>
        <a:p>
          <a:endParaRPr lang="fr-FR"/>
        </a:p>
      </dgm:t>
    </dgm:pt>
    <dgm:pt modelId="{4784E08F-6AD6-4C14-A8A6-F86BC2A8288D}" type="sibTrans" cxnId="{83E3455E-EE2E-407E-A4A9-3B21D4259FA9}">
      <dgm:prSet/>
      <dgm:spPr/>
      <dgm:t>
        <a:bodyPr/>
        <a:lstStyle/>
        <a:p>
          <a:endParaRPr lang="fr-FR"/>
        </a:p>
      </dgm:t>
    </dgm:pt>
    <dgm:pt modelId="{CA9FCD0C-56A9-41BA-AE28-45C53EE784D1}" type="pres">
      <dgm:prSet presAssocID="{AF732163-8F1F-4A34-9D8C-A6A1491D75B1}" presName="hierChild1" presStyleCnt="0">
        <dgm:presLayoutVars>
          <dgm:chPref val="1"/>
          <dgm:dir/>
          <dgm:animOne val="branch"/>
          <dgm:animLvl val="lvl"/>
          <dgm:resizeHandles/>
        </dgm:presLayoutVars>
      </dgm:prSet>
      <dgm:spPr/>
    </dgm:pt>
    <dgm:pt modelId="{26F26FE0-41FB-4351-98AB-4D0D1A9D7B7D}" type="pres">
      <dgm:prSet presAssocID="{3CA56EB2-7D79-43C2-9C38-C79D3F5D2442}" presName="hierRoot1" presStyleCnt="0"/>
      <dgm:spPr/>
    </dgm:pt>
    <dgm:pt modelId="{E032D7A7-BA74-4831-8A05-76A2E9AEB559}" type="pres">
      <dgm:prSet presAssocID="{3CA56EB2-7D79-43C2-9C38-C79D3F5D2442}" presName="composite" presStyleCnt="0"/>
      <dgm:spPr/>
    </dgm:pt>
    <dgm:pt modelId="{F6D1EB84-5B6F-41DE-B6A1-5E00879D3365}" type="pres">
      <dgm:prSet presAssocID="{3CA56EB2-7D79-43C2-9C38-C79D3F5D2442}" presName="background" presStyleLbl="node0" presStyleIdx="0" presStyleCnt="1"/>
      <dgm:spPr/>
    </dgm:pt>
    <dgm:pt modelId="{52C67BA2-5D69-4B7A-A56E-BA4E6BE4EAAF}" type="pres">
      <dgm:prSet presAssocID="{3CA56EB2-7D79-43C2-9C38-C79D3F5D2442}" presName="text" presStyleLbl="fgAcc0" presStyleIdx="0" presStyleCnt="1" custLinFactNeighborX="8070" custLinFactNeighborY="-53419">
        <dgm:presLayoutVars>
          <dgm:chPref val="3"/>
        </dgm:presLayoutVars>
      </dgm:prSet>
      <dgm:spPr/>
      <dgm:t>
        <a:bodyPr/>
        <a:lstStyle/>
        <a:p>
          <a:endParaRPr lang="fr-FR"/>
        </a:p>
      </dgm:t>
    </dgm:pt>
    <dgm:pt modelId="{3F01AF57-273A-4786-96FD-FF5971AE986F}" type="pres">
      <dgm:prSet presAssocID="{3CA56EB2-7D79-43C2-9C38-C79D3F5D2442}" presName="hierChild2" presStyleCnt="0"/>
      <dgm:spPr/>
    </dgm:pt>
    <dgm:pt modelId="{C49B9D5B-B890-446D-9C71-C59AB93461E9}" type="pres">
      <dgm:prSet presAssocID="{70F8896B-0364-4718-BC3B-37B004F9ECE1}" presName="Name10" presStyleLbl="parChTrans1D2" presStyleIdx="0" presStyleCnt="3"/>
      <dgm:spPr/>
    </dgm:pt>
    <dgm:pt modelId="{034F1716-D3FE-493D-9DE5-B7ED64298AC5}" type="pres">
      <dgm:prSet presAssocID="{3243827D-92FC-4CE7-86F4-623DD29DA691}" presName="hierRoot2" presStyleCnt="0"/>
      <dgm:spPr/>
    </dgm:pt>
    <dgm:pt modelId="{74E6E24C-93FD-46C8-AC36-50A1105BE1F4}" type="pres">
      <dgm:prSet presAssocID="{3243827D-92FC-4CE7-86F4-623DD29DA691}" presName="composite2" presStyleCnt="0"/>
      <dgm:spPr/>
    </dgm:pt>
    <dgm:pt modelId="{82F8121C-0419-48A8-952E-553B28EC18BB}" type="pres">
      <dgm:prSet presAssocID="{3243827D-92FC-4CE7-86F4-623DD29DA691}" presName="background2" presStyleLbl="node2" presStyleIdx="0" presStyleCnt="3"/>
      <dgm:spPr/>
    </dgm:pt>
    <dgm:pt modelId="{3D7A8046-E4E6-4105-9473-ADAA6E4CD631}" type="pres">
      <dgm:prSet presAssocID="{3243827D-92FC-4CE7-86F4-623DD29DA691}" presName="text2" presStyleLbl="fgAcc2" presStyleIdx="0" presStyleCnt="3" custLinFactNeighborX="-11251" custLinFactNeighborY="-27739">
        <dgm:presLayoutVars>
          <dgm:chPref val="3"/>
        </dgm:presLayoutVars>
      </dgm:prSet>
      <dgm:spPr/>
      <dgm:t>
        <a:bodyPr/>
        <a:lstStyle/>
        <a:p>
          <a:endParaRPr lang="fr-FR"/>
        </a:p>
      </dgm:t>
    </dgm:pt>
    <dgm:pt modelId="{35CE1C71-4ACF-471C-8B32-473A424CBBDD}" type="pres">
      <dgm:prSet presAssocID="{3243827D-92FC-4CE7-86F4-623DD29DA691}" presName="hierChild3" presStyleCnt="0"/>
      <dgm:spPr/>
    </dgm:pt>
    <dgm:pt modelId="{79C25ED9-08B7-4C8E-B99C-67F2B46BA245}" type="pres">
      <dgm:prSet presAssocID="{00257D88-A327-4AA4-9843-AF1704B89B51}" presName="Name17" presStyleLbl="parChTrans1D3" presStyleIdx="0" presStyleCnt="4"/>
      <dgm:spPr/>
    </dgm:pt>
    <dgm:pt modelId="{56D20F7E-2266-4DBE-9E54-24F798C34640}" type="pres">
      <dgm:prSet presAssocID="{36485152-8678-4D07-9874-09C4B70BC0F8}" presName="hierRoot3" presStyleCnt="0"/>
      <dgm:spPr/>
    </dgm:pt>
    <dgm:pt modelId="{C1064550-8666-4200-8950-B5D17292E619}" type="pres">
      <dgm:prSet presAssocID="{36485152-8678-4D07-9874-09C4B70BC0F8}" presName="composite3" presStyleCnt="0"/>
      <dgm:spPr/>
    </dgm:pt>
    <dgm:pt modelId="{C804A868-156F-4FFC-90E8-75D2826D7BB1}" type="pres">
      <dgm:prSet presAssocID="{36485152-8678-4D07-9874-09C4B70BC0F8}" presName="background3" presStyleLbl="node3" presStyleIdx="0" presStyleCnt="4"/>
      <dgm:spPr/>
    </dgm:pt>
    <dgm:pt modelId="{ECE55B95-0C1D-4E9B-86C4-075E2876B707}" type="pres">
      <dgm:prSet presAssocID="{36485152-8678-4D07-9874-09C4B70BC0F8}" presName="text3" presStyleLbl="fgAcc3" presStyleIdx="0" presStyleCnt="4" custLinFactNeighborX="-16032" custLinFactNeighborY="8814">
        <dgm:presLayoutVars>
          <dgm:chPref val="3"/>
        </dgm:presLayoutVars>
      </dgm:prSet>
      <dgm:spPr/>
      <dgm:t>
        <a:bodyPr/>
        <a:lstStyle/>
        <a:p>
          <a:endParaRPr lang="fr-FR"/>
        </a:p>
      </dgm:t>
    </dgm:pt>
    <dgm:pt modelId="{E793F5AE-C2C8-4F8A-9312-99DD63E8D88F}" type="pres">
      <dgm:prSet presAssocID="{36485152-8678-4D07-9874-09C4B70BC0F8}" presName="hierChild4" presStyleCnt="0"/>
      <dgm:spPr/>
    </dgm:pt>
    <dgm:pt modelId="{2614331B-DE7D-403A-B82F-01D4229359BA}" type="pres">
      <dgm:prSet presAssocID="{C1B4CFE1-B713-482B-82FA-E22EA51D75FC}" presName="Name10" presStyleLbl="parChTrans1D2" presStyleIdx="1" presStyleCnt="3"/>
      <dgm:spPr/>
    </dgm:pt>
    <dgm:pt modelId="{1D99FFDE-1A81-438B-AC97-112B70FE1E9B}" type="pres">
      <dgm:prSet presAssocID="{CF9722DC-76EB-4CEC-B451-773331978829}" presName="hierRoot2" presStyleCnt="0"/>
      <dgm:spPr/>
    </dgm:pt>
    <dgm:pt modelId="{186707DF-BA87-4DF6-A6A5-37465C52EF79}" type="pres">
      <dgm:prSet presAssocID="{CF9722DC-76EB-4CEC-B451-773331978829}" presName="composite2" presStyleCnt="0"/>
      <dgm:spPr/>
    </dgm:pt>
    <dgm:pt modelId="{ED360192-408E-4C2F-BB84-74CB1747F59D}" type="pres">
      <dgm:prSet presAssocID="{CF9722DC-76EB-4CEC-B451-773331978829}" presName="background2" presStyleLbl="node2" presStyleIdx="1" presStyleCnt="3"/>
      <dgm:spPr/>
    </dgm:pt>
    <dgm:pt modelId="{67965EB4-586D-4D94-9416-8F163969BD9C}" type="pres">
      <dgm:prSet presAssocID="{CF9722DC-76EB-4CEC-B451-773331978829}" presName="text2" presStyleLbl="fgAcc2" presStyleIdx="1" presStyleCnt="3" custLinFactNeighborX="-13961" custLinFactNeighborY="-26067">
        <dgm:presLayoutVars>
          <dgm:chPref val="3"/>
        </dgm:presLayoutVars>
      </dgm:prSet>
      <dgm:spPr/>
      <dgm:t>
        <a:bodyPr/>
        <a:lstStyle/>
        <a:p>
          <a:endParaRPr lang="fr-FR"/>
        </a:p>
      </dgm:t>
    </dgm:pt>
    <dgm:pt modelId="{8C859679-D996-4B51-82B8-C8DC55ACAFEB}" type="pres">
      <dgm:prSet presAssocID="{CF9722DC-76EB-4CEC-B451-773331978829}" presName="hierChild3" presStyleCnt="0"/>
      <dgm:spPr/>
    </dgm:pt>
    <dgm:pt modelId="{A2E61C59-F7B2-4A4F-B468-3C52E00EF00F}" type="pres">
      <dgm:prSet presAssocID="{62639C94-5767-4A01-8D0C-45A14FAD806B}" presName="Name17" presStyleLbl="parChTrans1D3" presStyleIdx="1" presStyleCnt="4"/>
      <dgm:spPr/>
    </dgm:pt>
    <dgm:pt modelId="{DCDCD1B5-EBEC-493D-AC6C-F43CCD3CCBB0}" type="pres">
      <dgm:prSet presAssocID="{5217D3E1-589A-4578-B139-2C82B2A900BB}" presName="hierRoot3" presStyleCnt="0"/>
      <dgm:spPr/>
    </dgm:pt>
    <dgm:pt modelId="{60BAD5D4-16C4-4D27-A3C4-DE4747B79290}" type="pres">
      <dgm:prSet presAssocID="{5217D3E1-589A-4578-B139-2C82B2A900BB}" presName="composite3" presStyleCnt="0"/>
      <dgm:spPr/>
    </dgm:pt>
    <dgm:pt modelId="{704A3E65-C113-42FF-9B5B-FD9D11E53B20}" type="pres">
      <dgm:prSet presAssocID="{5217D3E1-589A-4578-B139-2C82B2A900BB}" presName="background3" presStyleLbl="node3" presStyleIdx="1" presStyleCnt="4"/>
      <dgm:spPr/>
    </dgm:pt>
    <dgm:pt modelId="{D302257A-B96C-4A52-ABAA-853A92C1EF14}" type="pres">
      <dgm:prSet presAssocID="{5217D3E1-589A-4578-B139-2C82B2A900BB}" presName="text3" presStyleLbl="fgAcc3" presStyleIdx="1" presStyleCnt="4" custLinFactNeighborX="-13961" custLinFactNeighborY="8814">
        <dgm:presLayoutVars>
          <dgm:chPref val="3"/>
        </dgm:presLayoutVars>
      </dgm:prSet>
      <dgm:spPr/>
      <dgm:t>
        <a:bodyPr/>
        <a:lstStyle/>
        <a:p>
          <a:endParaRPr lang="fr-FR"/>
        </a:p>
      </dgm:t>
    </dgm:pt>
    <dgm:pt modelId="{1636F93A-D2C7-4B78-9D23-04D317263C41}" type="pres">
      <dgm:prSet presAssocID="{5217D3E1-589A-4578-B139-2C82B2A900BB}" presName="hierChild4" presStyleCnt="0"/>
      <dgm:spPr/>
    </dgm:pt>
    <dgm:pt modelId="{B79A70D2-2DCC-48B2-AA3A-D6075D417E78}" type="pres">
      <dgm:prSet presAssocID="{ED19BDDB-8066-4500-8D59-8E7838009474}" presName="Name10" presStyleLbl="parChTrans1D2" presStyleIdx="2" presStyleCnt="3"/>
      <dgm:spPr/>
    </dgm:pt>
    <dgm:pt modelId="{EFD531F9-CCBE-4651-A335-85160659FD93}" type="pres">
      <dgm:prSet presAssocID="{F6F1ACA8-BFF4-4758-93A8-459DCF330D9A}" presName="hierRoot2" presStyleCnt="0"/>
      <dgm:spPr/>
    </dgm:pt>
    <dgm:pt modelId="{99965053-7BC8-474F-B0DD-18D18283E516}" type="pres">
      <dgm:prSet presAssocID="{F6F1ACA8-BFF4-4758-93A8-459DCF330D9A}" presName="composite2" presStyleCnt="0"/>
      <dgm:spPr/>
    </dgm:pt>
    <dgm:pt modelId="{77DCF7CE-C2AA-41F4-82A3-3C09592BBCCB}" type="pres">
      <dgm:prSet presAssocID="{F6F1ACA8-BFF4-4758-93A8-459DCF330D9A}" presName="background2" presStyleLbl="node2" presStyleIdx="2" presStyleCnt="3"/>
      <dgm:spPr/>
    </dgm:pt>
    <dgm:pt modelId="{A1450AF1-4787-4247-A7F4-A2842F9BA0B9}" type="pres">
      <dgm:prSet presAssocID="{F6F1ACA8-BFF4-4758-93A8-459DCF330D9A}" presName="text2" presStyleLbl="fgAcc2" presStyleIdx="2" presStyleCnt="3" custLinFactNeighborX="3488" custLinFactNeighborY="-26067">
        <dgm:presLayoutVars>
          <dgm:chPref val="3"/>
        </dgm:presLayoutVars>
      </dgm:prSet>
      <dgm:spPr/>
    </dgm:pt>
    <dgm:pt modelId="{6875C3D9-FE72-4E9D-9472-724DE90E8930}" type="pres">
      <dgm:prSet presAssocID="{F6F1ACA8-BFF4-4758-93A8-459DCF330D9A}" presName="hierChild3" presStyleCnt="0"/>
      <dgm:spPr/>
    </dgm:pt>
    <dgm:pt modelId="{3B48977A-0861-4106-B24A-6C67CE015867}" type="pres">
      <dgm:prSet presAssocID="{78B3159D-36B8-41D4-9EB7-4A6363D3A643}" presName="Name17" presStyleLbl="parChTrans1D3" presStyleIdx="2" presStyleCnt="4"/>
      <dgm:spPr/>
    </dgm:pt>
    <dgm:pt modelId="{9F928300-5A60-495E-9D59-BB7C5383EC14}" type="pres">
      <dgm:prSet presAssocID="{205FDC1B-B5EC-4A30-90C5-9CD3FCA4DC3C}" presName="hierRoot3" presStyleCnt="0"/>
      <dgm:spPr/>
    </dgm:pt>
    <dgm:pt modelId="{C9CC08A1-1A61-434C-8B4A-1D936A0FD1C4}" type="pres">
      <dgm:prSet presAssocID="{205FDC1B-B5EC-4A30-90C5-9CD3FCA4DC3C}" presName="composite3" presStyleCnt="0"/>
      <dgm:spPr/>
    </dgm:pt>
    <dgm:pt modelId="{B60058E6-E59A-4436-9A20-9D43653032A5}" type="pres">
      <dgm:prSet presAssocID="{205FDC1B-B5EC-4A30-90C5-9CD3FCA4DC3C}" presName="background3" presStyleLbl="node3" presStyleIdx="2" presStyleCnt="4"/>
      <dgm:spPr/>
    </dgm:pt>
    <dgm:pt modelId="{4C493EE2-2143-46AC-A321-D439D694B99B}" type="pres">
      <dgm:prSet presAssocID="{205FDC1B-B5EC-4A30-90C5-9CD3FCA4DC3C}" presName="text3" presStyleLbl="fgAcc3" presStyleIdx="2" presStyleCnt="4">
        <dgm:presLayoutVars>
          <dgm:chPref val="3"/>
        </dgm:presLayoutVars>
      </dgm:prSet>
      <dgm:spPr/>
      <dgm:t>
        <a:bodyPr/>
        <a:lstStyle/>
        <a:p>
          <a:endParaRPr lang="fr-FR"/>
        </a:p>
      </dgm:t>
    </dgm:pt>
    <dgm:pt modelId="{C861CCA0-8485-4AA9-B88E-CCDAC0A01F10}" type="pres">
      <dgm:prSet presAssocID="{205FDC1B-B5EC-4A30-90C5-9CD3FCA4DC3C}" presName="hierChild4" presStyleCnt="0"/>
      <dgm:spPr/>
    </dgm:pt>
    <dgm:pt modelId="{D7270ADB-1C6F-49AA-90EE-04ADBFAAFF55}" type="pres">
      <dgm:prSet presAssocID="{9C83F3E5-8421-4973-806D-094EE428ECDC}" presName="Name17" presStyleLbl="parChTrans1D3" presStyleIdx="3" presStyleCnt="4"/>
      <dgm:spPr/>
    </dgm:pt>
    <dgm:pt modelId="{EDC1F901-4BA1-40C2-9EF2-F8CDACDB29E3}" type="pres">
      <dgm:prSet presAssocID="{59B497FA-FB31-48BD-87C3-F8472F37D75F}" presName="hierRoot3" presStyleCnt="0"/>
      <dgm:spPr/>
    </dgm:pt>
    <dgm:pt modelId="{DE25B562-AE3E-44E4-96B6-0C7C693DFB34}" type="pres">
      <dgm:prSet presAssocID="{59B497FA-FB31-48BD-87C3-F8472F37D75F}" presName="composite3" presStyleCnt="0"/>
      <dgm:spPr/>
    </dgm:pt>
    <dgm:pt modelId="{48226C4D-D892-4879-AE99-46B5F0284E6A}" type="pres">
      <dgm:prSet presAssocID="{59B497FA-FB31-48BD-87C3-F8472F37D75F}" presName="background3" presStyleLbl="node3" presStyleIdx="3" presStyleCnt="4"/>
      <dgm:spPr/>
    </dgm:pt>
    <dgm:pt modelId="{B2529A39-36B2-4AAF-8EB5-FE9AD64E077D}" type="pres">
      <dgm:prSet presAssocID="{59B497FA-FB31-48BD-87C3-F8472F37D75F}" presName="text3" presStyleLbl="fgAcc3" presStyleIdx="3" presStyleCnt="4" custLinFactNeighborX="-257" custLinFactNeighborY="1285">
        <dgm:presLayoutVars>
          <dgm:chPref val="3"/>
        </dgm:presLayoutVars>
      </dgm:prSet>
      <dgm:spPr/>
      <dgm:t>
        <a:bodyPr/>
        <a:lstStyle/>
        <a:p>
          <a:endParaRPr lang="fr-FR"/>
        </a:p>
      </dgm:t>
    </dgm:pt>
    <dgm:pt modelId="{530AD4C7-EC3B-45A2-ACC6-FBB5857D0CAD}" type="pres">
      <dgm:prSet presAssocID="{59B497FA-FB31-48BD-87C3-F8472F37D75F}" presName="hierChild4" presStyleCnt="0"/>
      <dgm:spPr/>
    </dgm:pt>
  </dgm:ptLst>
  <dgm:cxnLst>
    <dgm:cxn modelId="{6C7886DA-CD6F-4EA1-A212-EECFC367D2D6}" srcId="{CF9722DC-76EB-4CEC-B451-773331978829}" destId="{5217D3E1-589A-4578-B139-2C82B2A900BB}" srcOrd="0" destOrd="0" parTransId="{62639C94-5767-4A01-8D0C-45A14FAD806B}" sibTransId="{653FDE24-3302-44E2-AA07-8FF77652B6DD}"/>
    <dgm:cxn modelId="{124F142F-BE9B-4F18-914E-BA50CBB2DD3A}" type="presOf" srcId="{78B3159D-36B8-41D4-9EB7-4A6363D3A643}" destId="{3B48977A-0861-4106-B24A-6C67CE015867}" srcOrd="0" destOrd="0" presId="urn:microsoft.com/office/officeart/2005/8/layout/hierarchy1"/>
    <dgm:cxn modelId="{14CE8887-08D5-4622-9926-0CD188B3F761}" type="presOf" srcId="{CF9722DC-76EB-4CEC-B451-773331978829}" destId="{67965EB4-586D-4D94-9416-8F163969BD9C}" srcOrd="0" destOrd="0" presId="urn:microsoft.com/office/officeart/2005/8/layout/hierarchy1"/>
    <dgm:cxn modelId="{6D222F94-FF37-497B-8F21-E76DFC46676D}" type="presOf" srcId="{70F8896B-0364-4718-BC3B-37B004F9ECE1}" destId="{C49B9D5B-B890-446D-9C71-C59AB93461E9}" srcOrd="0" destOrd="0" presId="urn:microsoft.com/office/officeart/2005/8/layout/hierarchy1"/>
    <dgm:cxn modelId="{AABDEE75-9121-46B1-BF81-B613F22B02CF}" type="presOf" srcId="{36485152-8678-4D07-9874-09C4B70BC0F8}" destId="{ECE55B95-0C1D-4E9B-86C4-075E2876B707}" srcOrd="0" destOrd="0" presId="urn:microsoft.com/office/officeart/2005/8/layout/hierarchy1"/>
    <dgm:cxn modelId="{95BEACF4-E1C8-496B-B1AB-727B100110AC}" type="presOf" srcId="{62639C94-5767-4A01-8D0C-45A14FAD806B}" destId="{A2E61C59-F7B2-4A4F-B468-3C52E00EF00F}" srcOrd="0" destOrd="0" presId="urn:microsoft.com/office/officeart/2005/8/layout/hierarchy1"/>
    <dgm:cxn modelId="{DA51F8F8-ED9E-4E47-A514-EE8D234EA0CD}" type="presOf" srcId="{F6F1ACA8-BFF4-4758-93A8-459DCF330D9A}" destId="{A1450AF1-4787-4247-A7F4-A2842F9BA0B9}" srcOrd="0" destOrd="0" presId="urn:microsoft.com/office/officeart/2005/8/layout/hierarchy1"/>
    <dgm:cxn modelId="{F620AD0A-D0BE-4214-914C-0C5DB4E2C9B8}" type="presOf" srcId="{ED19BDDB-8066-4500-8D59-8E7838009474}" destId="{B79A70D2-2DCC-48B2-AA3A-D6075D417E78}" srcOrd="0" destOrd="0" presId="urn:microsoft.com/office/officeart/2005/8/layout/hierarchy1"/>
    <dgm:cxn modelId="{E5603D7F-5D70-45F0-AD00-75C929039C26}" srcId="{3CA56EB2-7D79-43C2-9C38-C79D3F5D2442}" destId="{3243827D-92FC-4CE7-86F4-623DD29DA691}" srcOrd="0" destOrd="0" parTransId="{70F8896B-0364-4718-BC3B-37B004F9ECE1}" sibTransId="{9E33B1A6-EE33-4E26-A4F0-9259AC889E3C}"/>
    <dgm:cxn modelId="{31CDD648-678B-418F-ABC2-459A54EF6B46}" type="presOf" srcId="{205FDC1B-B5EC-4A30-90C5-9CD3FCA4DC3C}" destId="{4C493EE2-2143-46AC-A321-D439D694B99B}" srcOrd="0" destOrd="0" presId="urn:microsoft.com/office/officeart/2005/8/layout/hierarchy1"/>
    <dgm:cxn modelId="{7EBABF00-D4D2-4BE3-9225-DAE489865575}" type="presOf" srcId="{3CA56EB2-7D79-43C2-9C38-C79D3F5D2442}" destId="{52C67BA2-5D69-4B7A-A56E-BA4E6BE4EAAF}" srcOrd="0" destOrd="0" presId="urn:microsoft.com/office/officeart/2005/8/layout/hierarchy1"/>
    <dgm:cxn modelId="{7071C6C3-EEFE-4C1A-A178-6F3EF77FAA7E}" type="presOf" srcId="{3243827D-92FC-4CE7-86F4-623DD29DA691}" destId="{3D7A8046-E4E6-4105-9473-ADAA6E4CD631}" srcOrd="0" destOrd="0" presId="urn:microsoft.com/office/officeart/2005/8/layout/hierarchy1"/>
    <dgm:cxn modelId="{0CB6AE14-B365-4EBE-AA56-CD0BFB5AFC96}" type="presOf" srcId="{00257D88-A327-4AA4-9843-AF1704B89B51}" destId="{79C25ED9-08B7-4C8E-B99C-67F2B46BA245}" srcOrd="0" destOrd="0" presId="urn:microsoft.com/office/officeart/2005/8/layout/hierarchy1"/>
    <dgm:cxn modelId="{B78F6207-6DA8-42B0-9141-FD9F01694D71}" srcId="{AF732163-8F1F-4A34-9D8C-A6A1491D75B1}" destId="{3CA56EB2-7D79-43C2-9C38-C79D3F5D2442}" srcOrd="0" destOrd="0" parTransId="{7F454858-6526-4015-A8D8-957CE38C0AEE}" sibTransId="{D61797D7-DA5C-411F-94A1-AD875875176D}"/>
    <dgm:cxn modelId="{8C149C7D-F031-468D-9D3A-F2E4F4A92842}" srcId="{3CA56EB2-7D79-43C2-9C38-C79D3F5D2442}" destId="{F6F1ACA8-BFF4-4758-93A8-459DCF330D9A}" srcOrd="2" destOrd="0" parTransId="{ED19BDDB-8066-4500-8D59-8E7838009474}" sibTransId="{DE92CA8F-E512-4070-B205-DDB99D234950}"/>
    <dgm:cxn modelId="{A2DBB15A-C7FE-417D-ACBF-B61C9E15C4B8}" srcId="{3243827D-92FC-4CE7-86F4-623DD29DA691}" destId="{36485152-8678-4D07-9874-09C4B70BC0F8}" srcOrd="0" destOrd="0" parTransId="{00257D88-A327-4AA4-9843-AF1704B89B51}" sibTransId="{ACEFF3D9-7B23-4BAC-9837-30E5DA361FA6}"/>
    <dgm:cxn modelId="{8D8074ED-7FF2-46E0-9CFF-046A37FAAB97}" type="presOf" srcId="{AF732163-8F1F-4A34-9D8C-A6A1491D75B1}" destId="{CA9FCD0C-56A9-41BA-AE28-45C53EE784D1}" srcOrd="0" destOrd="0" presId="urn:microsoft.com/office/officeart/2005/8/layout/hierarchy1"/>
    <dgm:cxn modelId="{37A4EF36-93D3-4B8D-8D2B-163D798CB160}" type="presOf" srcId="{5217D3E1-589A-4578-B139-2C82B2A900BB}" destId="{D302257A-B96C-4A52-ABAA-853A92C1EF14}" srcOrd="0" destOrd="0" presId="urn:microsoft.com/office/officeart/2005/8/layout/hierarchy1"/>
    <dgm:cxn modelId="{F22AB1FF-DD20-44F3-BC19-A49F095F801F}" type="presOf" srcId="{C1B4CFE1-B713-482B-82FA-E22EA51D75FC}" destId="{2614331B-DE7D-403A-B82F-01D4229359BA}" srcOrd="0" destOrd="0" presId="urn:microsoft.com/office/officeart/2005/8/layout/hierarchy1"/>
    <dgm:cxn modelId="{83E3455E-EE2E-407E-A4A9-3B21D4259FA9}" srcId="{F6F1ACA8-BFF4-4758-93A8-459DCF330D9A}" destId="{59B497FA-FB31-48BD-87C3-F8472F37D75F}" srcOrd="1" destOrd="0" parTransId="{9C83F3E5-8421-4973-806D-094EE428ECDC}" sibTransId="{4784E08F-6AD6-4C14-A8A6-F86BC2A8288D}"/>
    <dgm:cxn modelId="{3AA9CEBF-179E-40E7-9850-85A375C1D67B}" srcId="{3CA56EB2-7D79-43C2-9C38-C79D3F5D2442}" destId="{CF9722DC-76EB-4CEC-B451-773331978829}" srcOrd="1" destOrd="0" parTransId="{C1B4CFE1-B713-482B-82FA-E22EA51D75FC}" sibTransId="{A0E4B3ED-FEF0-47F4-BF14-7ECAD410A9F2}"/>
    <dgm:cxn modelId="{697BD38B-814E-429A-B6BA-C69C45155284}" type="presOf" srcId="{9C83F3E5-8421-4973-806D-094EE428ECDC}" destId="{D7270ADB-1C6F-49AA-90EE-04ADBFAAFF55}" srcOrd="0" destOrd="0" presId="urn:microsoft.com/office/officeart/2005/8/layout/hierarchy1"/>
    <dgm:cxn modelId="{D402F9C8-5682-42C3-BC4A-5C170972B86E}" srcId="{F6F1ACA8-BFF4-4758-93A8-459DCF330D9A}" destId="{205FDC1B-B5EC-4A30-90C5-9CD3FCA4DC3C}" srcOrd="0" destOrd="0" parTransId="{78B3159D-36B8-41D4-9EB7-4A6363D3A643}" sibTransId="{40660E84-FA1E-46A6-B4AA-2C76D2E94A42}"/>
    <dgm:cxn modelId="{15381C55-12DD-40B2-8601-B650BEF3EB7A}" type="presOf" srcId="{59B497FA-FB31-48BD-87C3-F8472F37D75F}" destId="{B2529A39-36B2-4AAF-8EB5-FE9AD64E077D}" srcOrd="0" destOrd="0" presId="urn:microsoft.com/office/officeart/2005/8/layout/hierarchy1"/>
    <dgm:cxn modelId="{136B59F4-30F6-4277-9519-FABA28AD8CFC}" type="presParOf" srcId="{CA9FCD0C-56A9-41BA-AE28-45C53EE784D1}" destId="{26F26FE0-41FB-4351-98AB-4D0D1A9D7B7D}" srcOrd="0" destOrd="0" presId="urn:microsoft.com/office/officeart/2005/8/layout/hierarchy1"/>
    <dgm:cxn modelId="{A5527825-A1FC-4C3F-8141-E2B81A900230}" type="presParOf" srcId="{26F26FE0-41FB-4351-98AB-4D0D1A9D7B7D}" destId="{E032D7A7-BA74-4831-8A05-76A2E9AEB559}" srcOrd="0" destOrd="0" presId="urn:microsoft.com/office/officeart/2005/8/layout/hierarchy1"/>
    <dgm:cxn modelId="{5252B980-9C29-41D9-B6A8-E798F47137E1}" type="presParOf" srcId="{E032D7A7-BA74-4831-8A05-76A2E9AEB559}" destId="{F6D1EB84-5B6F-41DE-B6A1-5E00879D3365}" srcOrd="0" destOrd="0" presId="urn:microsoft.com/office/officeart/2005/8/layout/hierarchy1"/>
    <dgm:cxn modelId="{BE5737DF-8D41-43A8-AEDC-ED53378020EF}" type="presParOf" srcId="{E032D7A7-BA74-4831-8A05-76A2E9AEB559}" destId="{52C67BA2-5D69-4B7A-A56E-BA4E6BE4EAAF}" srcOrd="1" destOrd="0" presId="urn:microsoft.com/office/officeart/2005/8/layout/hierarchy1"/>
    <dgm:cxn modelId="{C3D11A4E-F73A-423E-A3C5-E71424E221AE}" type="presParOf" srcId="{26F26FE0-41FB-4351-98AB-4D0D1A9D7B7D}" destId="{3F01AF57-273A-4786-96FD-FF5971AE986F}" srcOrd="1" destOrd="0" presId="urn:microsoft.com/office/officeart/2005/8/layout/hierarchy1"/>
    <dgm:cxn modelId="{11DFF5CE-DE0F-4826-8C4C-C75A81970FC1}" type="presParOf" srcId="{3F01AF57-273A-4786-96FD-FF5971AE986F}" destId="{C49B9D5B-B890-446D-9C71-C59AB93461E9}" srcOrd="0" destOrd="0" presId="urn:microsoft.com/office/officeart/2005/8/layout/hierarchy1"/>
    <dgm:cxn modelId="{3087DA21-57C7-4E67-9B96-4C724EFC82B8}" type="presParOf" srcId="{3F01AF57-273A-4786-96FD-FF5971AE986F}" destId="{034F1716-D3FE-493D-9DE5-B7ED64298AC5}" srcOrd="1" destOrd="0" presId="urn:microsoft.com/office/officeart/2005/8/layout/hierarchy1"/>
    <dgm:cxn modelId="{AE28CA86-5C9A-481B-9CD4-5EFD93E4AB92}" type="presParOf" srcId="{034F1716-D3FE-493D-9DE5-B7ED64298AC5}" destId="{74E6E24C-93FD-46C8-AC36-50A1105BE1F4}" srcOrd="0" destOrd="0" presId="urn:microsoft.com/office/officeart/2005/8/layout/hierarchy1"/>
    <dgm:cxn modelId="{FF47A71A-F98B-446E-A34A-3D228860D8AE}" type="presParOf" srcId="{74E6E24C-93FD-46C8-AC36-50A1105BE1F4}" destId="{82F8121C-0419-48A8-952E-553B28EC18BB}" srcOrd="0" destOrd="0" presId="urn:microsoft.com/office/officeart/2005/8/layout/hierarchy1"/>
    <dgm:cxn modelId="{C8879654-932A-4EFE-98D3-991D2495FA71}" type="presParOf" srcId="{74E6E24C-93FD-46C8-AC36-50A1105BE1F4}" destId="{3D7A8046-E4E6-4105-9473-ADAA6E4CD631}" srcOrd="1" destOrd="0" presId="urn:microsoft.com/office/officeart/2005/8/layout/hierarchy1"/>
    <dgm:cxn modelId="{19E339A7-7DD6-4813-889D-68C2B5F8AD40}" type="presParOf" srcId="{034F1716-D3FE-493D-9DE5-B7ED64298AC5}" destId="{35CE1C71-4ACF-471C-8B32-473A424CBBDD}" srcOrd="1" destOrd="0" presId="urn:microsoft.com/office/officeart/2005/8/layout/hierarchy1"/>
    <dgm:cxn modelId="{CA1E24A2-8CC8-4DC3-B3DC-02CC114F4976}" type="presParOf" srcId="{35CE1C71-4ACF-471C-8B32-473A424CBBDD}" destId="{79C25ED9-08B7-4C8E-B99C-67F2B46BA245}" srcOrd="0" destOrd="0" presId="urn:microsoft.com/office/officeart/2005/8/layout/hierarchy1"/>
    <dgm:cxn modelId="{292F9DA5-1036-47E7-9DE2-153FCF1B8881}" type="presParOf" srcId="{35CE1C71-4ACF-471C-8B32-473A424CBBDD}" destId="{56D20F7E-2266-4DBE-9E54-24F798C34640}" srcOrd="1" destOrd="0" presId="urn:microsoft.com/office/officeart/2005/8/layout/hierarchy1"/>
    <dgm:cxn modelId="{744B54EC-3E06-45B5-A1A2-E89699327361}" type="presParOf" srcId="{56D20F7E-2266-4DBE-9E54-24F798C34640}" destId="{C1064550-8666-4200-8950-B5D17292E619}" srcOrd="0" destOrd="0" presId="urn:microsoft.com/office/officeart/2005/8/layout/hierarchy1"/>
    <dgm:cxn modelId="{C6310F96-72FE-40B9-BB10-A40CBC09787D}" type="presParOf" srcId="{C1064550-8666-4200-8950-B5D17292E619}" destId="{C804A868-156F-4FFC-90E8-75D2826D7BB1}" srcOrd="0" destOrd="0" presId="urn:microsoft.com/office/officeart/2005/8/layout/hierarchy1"/>
    <dgm:cxn modelId="{E4586BB5-60ED-4BDE-ADE6-FFC35F440521}" type="presParOf" srcId="{C1064550-8666-4200-8950-B5D17292E619}" destId="{ECE55B95-0C1D-4E9B-86C4-075E2876B707}" srcOrd="1" destOrd="0" presId="urn:microsoft.com/office/officeart/2005/8/layout/hierarchy1"/>
    <dgm:cxn modelId="{0935F98D-9E80-452F-9713-7F8612E388AD}" type="presParOf" srcId="{56D20F7E-2266-4DBE-9E54-24F798C34640}" destId="{E793F5AE-C2C8-4F8A-9312-99DD63E8D88F}" srcOrd="1" destOrd="0" presId="urn:microsoft.com/office/officeart/2005/8/layout/hierarchy1"/>
    <dgm:cxn modelId="{85287CDD-4972-4F85-9A8F-91F9D5BE70CA}" type="presParOf" srcId="{3F01AF57-273A-4786-96FD-FF5971AE986F}" destId="{2614331B-DE7D-403A-B82F-01D4229359BA}" srcOrd="2" destOrd="0" presId="urn:microsoft.com/office/officeart/2005/8/layout/hierarchy1"/>
    <dgm:cxn modelId="{0D505DEB-919E-481F-A6F5-041712DF355E}" type="presParOf" srcId="{3F01AF57-273A-4786-96FD-FF5971AE986F}" destId="{1D99FFDE-1A81-438B-AC97-112B70FE1E9B}" srcOrd="3" destOrd="0" presId="urn:microsoft.com/office/officeart/2005/8/layout/hierarchy1"/>
    <dgm:cxn modelId="{58C4AB7C-9D4E-4503-BA97-1C110C608C9D}" type="presParOf" srcId="{1D99FFDE-1A81-438B-AC97-112B70FE1E9B}" destId="{186707DF-BA87-4DF6-A6A5-37465C52EF79}" srcOrd="0" destOrd="0" presId="urn:microsoft.com/office/officeart/2005/8/layout/hierarchy1"/>
    <dgm:cxn modelId="{6B4BC29C-B631-49B8-AB66-68922950E250}" type="presParOf" srcId="{186707DF-BA87-4DF6-A6A5-37465C52EF79}" destId="{ED360192-408E-4C2F-BB84-74CB1747F59D}" srcOrd="0" destOrd="0" presId="urn:microsoft.com/office/officeart/2005/8/layout/hierarchy1"/>
    <dgm:cxn modelId="{CA3597F3-DBEA-4A91-B4A5-3548240A0BC5}" type="presParOf" srcId="{186707DF-BA87-4DF6-A6A5-37465C52EF79}" destId="{67965EB4-586D-4D94-9416-8F163969BD9C}" srcOrd="1" destOrd="0" presId="urn:microsoft.com/office/officeart/2005/8/layout/hierarchy1"/>
    <dgm:cxn modelId="{465CBADD-1448-4B78-8CE2-3D62B51064BB}" type="presParOf" srcId="{1D99FFDE-1A81-438B-AC97-112B70FE1E9B}" destId="{8C859679-D996-4B51-82B8-C8DC55ACAFEB}" srcOrd="1" destOrd="0" presId="urn:microsoft.com/office/officeart/2005/8/layout/hierarchy1"/>
    <dgm:cxn modelId="{602DFC4C-607C-466E-833F-901C2EA70560}" type="presParOf" srcId="{8C859679-D996-4B51-82B8-C8DC55ACAFEB}" destId="{A2E61C59-F7B2-4A4F-B468-3C52E00EF00F}" srcOrd="0" destOrd="0" presId="urn:microsoft.com/office/officeart/2005/8/layout/hierarchy1"/>
    <dgm:cxn modelId="{0D86985D-1806-46C0-B9C6-596D5D6982D0}" type="presParOf" srcId="{8C859679-D996-4B51-82B8-C8DC55ACAFEB}" destId="{DCDCD1B5-EBEC-493D-AC6C-F43CCD3CCBB0}" srcOrd="1" destOrd="0" presId="urn:microsoft.com/office/officeart/2005/8/layout/hierarchy1"/>
    <dgm:cxn modelId="{ECABB4BC-4B79-41A5-B105-4E408FB99926}" type="presParOf" srcId="{DCDCD1B5-EBEC-493D-AC6C-F43CCD3CCBB0}" destId="{60BAD5D4-16C4-4D27-A3C4-DE4747B79290}" srcOrd="0" destOrd="0" presId="urn:microsoft.com/office/officeart/2005/8/layout/hierarchy1"/>
    <dgm:cxn modelId="{C2FEC1AF-8816-4AFE-94E9-661011939652}" type="presParOf" srcId="{60BAD5D4-16C4-4D27-A3C4-DE4747B79290}" destId="{704A3E65-C113-42FF-9B5B-FD9D11E53B20}" srcOrd="0" destOrd="0" presId="urn:microsoft.com/office/officeart/2005/8/layout/hierarchy1"/>
    <dgm:cxn modelId="{E29395B3-3D95-45FD-83C5-5A8B45864F5A}" type="presParOf" srcId="{60BAD5D4-16C4-4D27-A3C4-DE4747B79290}" destId="{D302257A-B96C-4A52-ABAA-853A92C1EF14}" srcOrd="1" destOrd="0" presId="urn:microsoft.com/office/officeart/2005/8/layout/hierarchy1"/>
    <dgm:cxn modelId="{B3DEE4F3-91D0-4CB8-AAF9-6DCD1CD53163}" type="presParOf" srcId="{DCDCD1B5-EBEC-493D-AC6C-F43CCD3CCBB0}" destId="{1636F93A-D2C7-4B78-9D23-04D317263C41}" srcOrd="1" destOrd="0" presId="urn:microsoft.com/office/officeart/2005/8/layout/hierarchy1"/>
    <dgm:cxn modelId="{028727DD-54E8-4071-BE00-542475172E49}" type="presParOf" srcId="{3F01AF57-273A-4786-96FD-FF5971AE986F}" destId="{B79A70D2-2DCC-48B2-AA3A-D6075D417E78}" srcOrd="4" destOrd="0" presId="urn:microsoft.com/office/officeart/2005/8/layout/hierarchy1"/>
    <dgm:cxn modelId="{6F192AC1-3D2F-4502-8694-AF0427AAF27F}" type="presParOf" srcId="{3F01AF57-273A-4786-96FD-FF5971AE986F}" destId="{EFD531F9-CCBE-4651-A335-85160659FD93}" srcOrd="5" destOrd="0" presId="urn:microsoft.com/office/officeart/2005/8/layout/hierarchy1"/>
    <dgm:cxn modelId="{F882FFD8-5811-4C51-9824-DDC83F4A6414}" type="presParOf" srcId="{EFD531F9-CCBE-4651-A335-85160659FD93}" destId="{99965053-7BC8-474F-B0DD-18D18283E516}" srcOrd="0" destOrd="0" presId="urn:microsoft.com/office/officeart/2005/8/layout/hierarchy1"/>
    <dgm:cxn modelId="{ED56D013-0A0E-4C0C-8600-272E8C36E73E}" type="presParOf" srcId="{99965053-7BC8-474F-B0DD-18D18283E516}" destId="{77DCF7CE-C2AA-41F4-82A3-3C09592BBCCB}" srcOrd="0" destOrd="0" presId="urn:microsoft.com/office/officeart/2005/8/layout/hierarchy1"/>
    <dgm:cxn modelId="{F1C1D1CE-387A-4108-8E03-99513CE0E37B}" type="presParOf" srcId="{99965053-7BC8-474F-B0DD-18D18283E516}" destId="{A1450AF1-4787-4247-A7F4-A2842F9BA0B9}" srcOrd="1" destOrd="0" presId="urn:microsoft.com/office/officeart/2005/8/layout/hierarchy1"/>
    <dgm:cxn modelId="{9237CD2F-0F6D-4372-8B1B-DF67BC8DEAB7}" type="presParOf" srcId="{EFD531F9-CCBE-4651-A335-85160659FD93}" destId="{6875C3D9-FE72-4E9D-9472-724DE90E8930}" srcOrd="1" destOrd="0" presId="urn:microsoft.com/office/officeart/2005/8/layout/hierarchy1"/>
    <dgm:cxn modelId="{ECA6F6BE-C4A6-4D57-BFA9-069B8550A438}" type="presParOf" srcId="{6875C3D9-FE72-4E9D-9472-724DE90E8930}" destId="{3B48977A-0861-4106-B24A-6C67CE015867}" srcOrd="0" destOrd="0" presId="urn:microsoft.com/office/officeart/2005/8/layout/hierarchy1"/>
    <dgm:cxn modelId="{E3B01597-50F7-4979-93CF-93033C2FFC5D}" type="presParOf" srcId="{6875C3D9-FE72-4E9D-9472-724DE90E8930}" destId="{9F928300-5A60-495E-9D59-BB7C5383EC14}" srcOrd="1" destOrd="0" presId="urn:microsoft.com/office/officeart/2005/8/layout/hierarchy1"/>
    <dgm:cxn modelId="{00AF6EA9-A2DD-472A-8BFE-AA29D7FC30CC}" type="presParOf" srcId="{9F928300-5A60-495E-9D59-BB7C5383EC14}" destId="{C9CC08A1-1A61-434C-8B4A-1D936A0FD1C4}" srcOrd="0" destOrd="0" presId="urn:microsoft.com/office/officeart/2005/8/layout/hierarchy1"/>
    <dgm:cxn modelId="{1A031C1F-30D0-49EB-B467-AA5FCE575B93}" type="presParOf" srcId="{C9CC08A1-1A61-434C-8B4A-1D936A0FD1C4}" destId="{B60058E6-E59A-4436-9A20-9D43653032A5}" srcOrd="0" destOrd="0" presId="urn:microsoft.com/office/officeart/2005/8/layout/hierarchy1"/>
    <dgm:cxn modelId="{AB31E9C3-77E8-45DD-A001-89BA74C176CB}" type="presParOf" srcId="{C9CC08A1-1A61-434C-8B4A-1D936A0FD1C4}" destId="{4C493EE2-2143-46AC-A321-D439D694B99B}" srcOrd="1" destOrd="0" presId="urn:microsoft.com/office/officeart/2005/8/layout/hierarchy1"/>
    <dgm:cxn modelId="{38AA72AF-2BDA-452E-8D64-E32F2274DDA8}" type="presParOf" srcId="{9F928300-5A60-495E-9D59-BB7C5383EC14}" destId="{C861CCA0-8485-4AA9-B88E-CCDAC0A01F10}" srcOrd="1" destOrd="0" presId="urn:microsoft.com/office/officeart/2005/8/layout/hierarchy1"/>
    <dgm:cxn modelId="{E30F3F02-D81D-41AF-A3F9-F0F829AB9DCE}" type="presParOf" srcId="{6875C3D9-FE72-4E9D-9472-724DE90E8930}" destId="{D7270ADB-1C6F-49AA-90EE-04ADBFAAFF55}" srcOrd="2" destOrd="0" presId="urn:microsoft.com/office/officeart/2005/8/layout/hierarchy1"/>
    <dgm:cxn modelId="{E6BAACF5-5E65-4B81-9DD4-A2AB17561010}" type="presParOf" srcId="{6875C3D9-FE72-4E9D-9472-724DE90E8930}" destId="{EDC1F901-4BA1-40C2-9EF2-F8CDACDB29E3}" srcOrd="3" destOrd="0" presId="urn:microsoft.com/office/officeart/2005/8/layout/hierarchy1"/>
    <dgm:cxn modelId="{540FD719-C26D-43E8-8BCE-1B4C2CEF9304}" type="presParOf" srcId="{EDC1F901-4BA1-40C2-9EF2-F8CDACDB29E3}" destId="{DE25B562-AE3E-44E4-96B6-0C7C693DFB34}" srcOrd="0" destOrd="0" presId="urn:microsoft.com/office/officeart/2005/8/layout/hierarchy1"/>
    <dgm:cxn modelId="{F397E12C-6A4B-429C-8764-96DA83186742}" type="presParOf" srcId="{DE25B562-AE3E-44E4-96B6-0C7C693DFB34}" destId="{48226C4D-D892-4879-AE99-46B5F0284E6A}" srcOrd="0" destOrd="0" presId="urn:microsoft.com/office/officeart/2005/8/layout/hierarchy1"/>
    <dgm:cxn modelId="{215C0280-F8E2-47DE-9FAC-A5A5E21B1A1D}" type="presParOf" srcId="{DE25B562-AE3E-44E4-96B6-0C7C693DFB34}" destId="{B2529A39-36B2-4AAF-8EB5-FE9AD64E077D}" srcOrd="1" destOrd="0" presId="urn:microsoft.com/office/officeart/2005/8/layout/hierarchy1"/>
    <dgm:cxn modelId="{21BC4CE7-522D-45D0-BC8B-A149B0E23659}" type="presParOf" srcId="{EDC1F901-4BA1-40C2-9EF2-F8CDACDB29E3}" destId="{530AD4C7-EC3B-45A2-ACC6-FBB5857D0CA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732163-8F1F-4A34-9D8C-A6A1491D75B1}"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fr-FR"/>
        </a:p>
      </dgm:t>
    </dgm:pt>
    <dgm:pt modelId="{3CA56EB2-7D79-43C2-9C38-C79D3F5D2442}">
      <dgm:prSet phldrT="[Texte]" custT="1"/>
      <dgm:spPr/>
      <dgm:t>
        <a:bodyPr/>
        <a:lstStyle/>
        <a:p>
          <a:r>
            <a:rPr lang="fr-FR" sz="1200" dirty="0" smtClean="0"/>
            <a:t>Informations pour le Geek</a:t>
          </a:r>
          <a:endParaRPr lang="fr-FR" sz="1200" dirty="0"/>
        </a:p>
      </dgm:t>
    </dgm:pt>
    <dgm:pt modelId="{7F454858-6526-4015-A8D8-957CE38C0AEE}" type="parTrans" cxnId="{B78F6207-6DA8-42B0-9141-FD9F01694D71}">
      <dgm:prSet/>
      <dgm:spPr/>
      <dgm:t>
        <a:bodyPr/>
        <a:lstStyle/>
        <a:p>
          <a:endParaRPr lang="fr-FR"/>
        </a:p>
      </dgm:t>
    </dgm:pt>
    <dgm:pt modelId="{D61797D7-DA5C-411F-94A1-AD875875176D}" type="sibTrans" cxnId="{B78F6207-6DA8-42B0-9141-FD9F01694D71}">
      <dgm:prSet/>
      <dgm:spPr/>
      <dgm:t>
        <a:bodyPr/>
        <a:lstStyle/>
        <a:p>
          <a:endParaRPr lang="fr-FR"/>
        </a:p>
      </dgm:t>
    </dgm:pt>
    <dgm:pt modelId="{3243827D-92FC-4CE7-86F4-623DD29DA691}">
      <dgm:prSet phldrT="[Texte]" custT="1"/>
      <dgm:spPr/>
      <dgm:t>
        <a:bodyPr/>
        <a:lstStyle/>
        <a:p>
          <a:r>
            <a:rPr lang="fr-FR" sz="1400" dirty="0" smtClean="0"/>
            <a:t>Forums</a:t>
          </a:r>
          <a:endParaRPr lang="fr-FR" sz="1400" dirty="0"/>
        </a:p>
      </dgm:t>
    </dgm:pt>
    <dgm:pt modelId="{70F8896B-0364-4718-BC3B-37B004F9ECE1}" type="parTrans" cxnId="{E5603D7F-5D70-45F0-AD00-75C929039C26}">
      <dgm:prSet/>
      <dgm:spPr/>
      <dgm:t>
        <a:bodyPr/>
        <a:lstStyle/>
        <a:p>
          <a:endParaRPr lang="fr-FR"/>
        </a:p>
      </dgm:t>
    </dgm:pt>
    <dgm:pt modelId="{9E33B1A6-EE33-4E26-A4F0-9259AC889E3C}" type="sibTrans" cxnId="{E5603D7F-5D70-45F0-AD00-75C929039C26}">
      <dgm:prSet/>
      <dgm:spPr/>
      <dgm:t>
        <a:bodyPr/>
        <a:lstStyle/>
        <a:p>
          <a:endParaRPr lang="fr-FR"/>
        </a:p>
      </dgm:t>
    </dgm:pt>
    <dgm:pt modelId="{36485152-8678-4D07-9874-09C4B70BC0F8}">
      <dgm:prSet phldrT="[Texte]" custT="1"/>
      <dgm:spPr/>
      <dgm:t>
        <a:bodyPr/>
        <a:lstStyle/>
        <a:p>
          <a:r>
            <a:rPr lang="fr-FR" sz="1200" dirty="0" err="1" smtClean="0"/>
            <a:t>Tom’s</a:t>
          </a:r>
          <a:r>
            <a:rPr lang="fr-FR" sz="1200" dirty="0" smtClean="0"/>
            <a:t> Hardware, comment ça marche</a:t>
          </a:r>
          <a:endParaRPr lang="fr-FR" sz="1200" dirty="0"/>
        </a:p>
      </dgm:t>
    </dgm:pt>
    <dgm:pt modelId="{00257D88-A327-4AA4-9843-AF1704B89B51}" type="parTrans" cxnId="{A2DBB15A-C7FE-417D-ACBF-B61C9E15C4B8}">
      <dgm:prSet/>
      <dgm:spPr/>
      <dgm:t>
        <a:bodyPr/>
        <a:lstStyle/>
        <a:p>
          <a:endParaRPr lang="fr-FR"/>
        </a:p>
      </dgm:t>
    </dgm:pt>
    <dgm:pt modelId="{ACEFF3D9-7B23-4BAC-9837-30E5DA361FA6}" type="sibTrans" cxnId="{A2DBB15A-C7FE-417D-ACBF-B61C9E15C4B8}">
      <dgm:prSet/>
      <dgm:spPr/>
      <dgm:t>
        <a:bodyPr/>
        <a:lstStyle/>
        <a:p>
          <a:endParaRPr lang="fr-FR"/>
        </a:p>
      </dgm:t>
    </dgm:pt>
    <dgm:pt modelId="{CF9722DC-76EB-4CEC-B451-773331978829}">
      <dgm:prSet phldrT="[Texte]" custT="1"/>
      <dgm:spPr/>
      <dgm:t>
        <a:bodyPr/>
        <a:lstStyle/>
        <a:p>
          <a:r>
            <a:rPr lang="fr-FR" sz="1200" dirty="0" smtClean="0"/>
            <a:t>Site d’actualités</a:t>
          </a:r>
          <a:endParaRPr lang="fr-FR" sz="1200" dirty="0"/>
        </a:p>
      </dgm:t>
    </dgm:pt>
    <dgm:pt modelId="{C1B4CFE1-B713-482B-82FA-E22EA51D75FC}" type="parTrans" cxnId="{3AA9CEBF-179E-40E7-9850-85A375C1D67B}">
      <dgm:prSet/>
      <dgm:spPr/>
      <dgm:t>
        <a:bodyPr/>
        <a:lstStyle/>
        <a:p>
          <a:endParaRPr lang="fr-FR"/>
        </a:p>
      </dgm:t>
    </dgm:pt>
    <dgm:pt modelId="{A0E4B3ED-FEF0-47F4-BF14-7ECAD410A9F2}" type="sibTrans" cxnId="{3AA9CEBF-179E-40E7-9850-85A375C1D67B}">
      <dgm:prSet/>
      <dgm:spPr/>
      <dgm:t>
        <a:bodyPr/>
        <a:lstStyle/>
        <a:p>
          <a:endParaRPr lang="fr-FR"/>
        </a:p>
      </dgm:t>
    </dgm:pt>
    <dgm:pt modelId="{5217D3E1-589A-4578-B139-2C82B2A900BB}">
      <dgm:prSet custT="1"/>
      <dgm:spPr/>
      <dgm:t>
        <a:bodyPr/>
        <a:lstStyle/>
        <a:p>
          <a:r>
            <a:rPr lang="fr-FR" sz="1200" dirty="0" err="1" smtClean="0"/>
            <a:t>Clubic</a:t>
          </a:r>
          <a:r>
            <a:rPr lang="fr-FR" sz="1200" dirty="0" smtClean="0"/>
            <a:t>, Journal du geek, </a:t>
          </a:r>
          <a:r>
            <a:rPr lang="fr-FR" sz="1200" dirty="0" err="1" smtClean="0"/>
            <a:t>Gizmodo</a:t>
          </a:r>
          <a:endParaRPr lang="fr-FR" sz="1200" dirty="0"/>
        </a:p>
      </dgm:t>
    </dgm:pt>
    <dgm:pt modelId="{62639C94-5767-4A01-8D0C-45A14FAD806B}" type="parTrans" cxnId="{6C7886DA-CD6F-4EA1-A212-EECFC367D2D6}">
      <dgm:prSet/>
      <dgm:spPr/>
      <dgm:t>
        <a:bodyPr/>
        <a:lstStyle/>
        <a:p>
          <a:endParaRPr lang="fr-FR"/>
        </a:p>
      </dgm:t>
    </dgm:pt>
    <dgm:pt modelId="{653FDE24-3302-44E2-AA07-8FF77652B6DD}" type="sibTrans" cxnId="{6C7886DA-CD6F-4EA1-A212-EECFC367D2D6}">
      <dgm:prSet/>
      <dgm:spPr/>
      <dgm:t>
        <a:bodyPr/>
        <a:lstStyle/>
        <a:p>
          <a:endParaRPr lang="fr-FR"/>
        </a:p>
      </dgm:t>
    </dgm:pt>
    <dgm:pt modelId="{F6F1ACA8-BFF4-4758-93A8-459DCF330D9A}">
      <dgm:prSet/>
      <dgm:spPr/>
      <dgm:t>
        <a:bodyPr/>
        <a:lstStyle/>
        <a:p>
          <a:r>
            <a:rPr lang="fr-FR" dirty="0" smtClean="0"/>
            <a:t>Marques constructeurs</a:t>
          </a:r>
          <a:endParaRPr lang="fr-FR" dirty="0"/>
        </a:p>
      </dgm:t>
    </dgm:pt>
    <dgm:pt modelId="{ED19BDDB-8066-4500-8D59-8E7838009474}" type="parTrans" cxnId="{8C149C7D-F031-468D-9D3A-F2E4F4A92842}">
      <dgm:prSet/>
      <dgm:spPr/>
      <dgm:t>
        <a:bodyPr/>
        <a:lstStyle/>
        <a:p>
          <a:endParaRPr lang="fr-FR"/>
        </a:p>
      </dgm:t>
    </dgm:pt>
    <dgm:pt modelId="{DE92CA8F-E512-4070-B205-DDB99D234950}" type="sibTrans" cxnId="{8C149C7D-F031-468D-9D3A-F2E4F4A92842}">
      <dgm:prSet/>
      <dgm:spPr/>
      <dgm:t>
        <a:bodyPr/>
        <a:lstStyle/>
        <a:p>
          <a:endParaRPr lang="fr-FR"/>
        </a:p>
      </dgm:t>
    </dgm:pt>
    <dgm:pt modelId="{205FDC1B-B5EC-4A30-90C5-9CD3FCA4DC3C}">
      <dgm:prSet custT="1"/>
      <dgm:spPr/>
      <dgm:t>
        <a:bodyPr/>
        <a:lstStyle/>
        <a:p>
          <a:r>
            <a:rPr lang="fr-FR" sz="1050" dirty="0" smtClean="0"/>
            <a:t>Samsung, Apple, </a:t>
          </a:r>
          <a:r>
            <a:rPr lang="fr-FR" sz="1050" dirty="0" err="1" smtClean="0"/>
            <a:t>Htc</a:t>
          </a:r>
          <a:endParaRPr lang="fr-FR" sz="1050" dirty="0"/>
        </a:p>
      </dgm:t>
    </dgm:pt>
    <dgm:pt modelId="{78B3159D-36B8-41D4-9EB7-4A6363D3A643}" type="parTrans" cxnId="{D402F9C8-5682-42C3-BC4A-5C170972B86E}">
      <dgm:prSet/>
      <dgm:spPr/>
      <dgm:t>
        <a:bodyPr/>
        <a:lstStyle/>
        <a:p>
          <a:endParaRPr lang="fr-FR"/>
        </a:p>
      </dgm:t>
    </dgm:pt>
    <dgm:pt modelId="{40660E84-FA1E-46A6-B4AA-2C76D2E94A42}" type="sibTrans" cxnId="{D402F9C8-5682-42C3-BC4A-5C170972B86E}">
      <dgm:prSet/>
      <dgm:spPr/>
      <dgm:t>
        <a:bodyPr/>
        <a:lstStyle/>
        <a:p>
          <a:endParaRPr lang="fr-FR"/>
        </a:p>
      </dgm:t>
    </dgm:pt>
    <dgm:pt modelId="{974C50F0-57D5-4819-8375-9B5870598695}">
      <dgm:prSet/>
      <dgm:spPr/>
      <dgm:t>
        <a:bodyPr/>
        <a:lstStyle/>
        <a:p>
          <a:r>
            <a:rPr lang="fr-FR" dirty="0" smtClean="0"/>
            <a:t>Magazines spécialisés</a:t>
          </a:r>
          <a:endParaRPr lang="fr-FR" dirty="0"/>
        </a:p>
      </dgm:t>
    </dgm:pt>
    <dgm:pt modelId="{5C062631-F64E-47F8-BCD7-2998060DDC3D}" type="parTrans" cxnId="{FBA53E4F-8BA4-497D-8591-DF06FA6EE134}">
      <dgm:prSet/>
      <dgm:spPr/>
      <dgm:t>
        <a:bodyPr/>
        <a:lstStyle/>
        <a:p>
          <a:endParaRPr lang="fr-FR"/>
        </a:p>
      </dgm:t>
    </dgm:pt>
    <dgm:pt modelId="{825F6E0F-113B-4DC3-8D1B-C1D064A54633}" type="sibTrans" cxnId="{FBA53E4F-8BA4-497D-8591-DF06FA6EE134}">
      <dgm:prSet/>
      <dgm:spPr/>
      <dgm:t>
        <a:bodyPr/>
        <a:lstStyle/>
        <a:p>
          <a:endParaRPr lang="fr-FR"/>
        </a:p>
      </dgm:t>
    </dgm:pt>
    <dgm:pt modelId="{43FC19A9-4517-4832-82AA-CFEC0E7B150E}">
      <dgm:prSet/>
      <dgm:spPr/>
      <dgm:t>
        <a:bodyPr/>
        <a:lstStyle/>
        <a:p>
          <a:r>
            <a:rPr lang="fr-FR" dirty="0" smtClean="0"/>
            <a:t>Autres médias non spécialisés</a:t>
          </a:r>
          <a:endParaRPr lang="fr-FR" dirty="0"/>
        </a:p>
      </dgm:t>
    </dgm:pt>
    <dgm:pt modelId="{0B7937FA-B16E-4FD9-A062-E1675F40A265}" type="parTrans" cxnId="{87C99CBA-429E-424D-8F31-3AB65A606F0D}">
      <dgm:prSet/>
      <dgm:spPr/>
      <dgm:t>
        <a:bodyPr/>
        <a:lstStyle/>
        <a:p>
          <a:endParaRPr lang="fr-FR"/>
        </a:p>
      </dgm:t>
    </dgm:pt>
    <dgm:pt modelId="{D0FB60EE-6237-40F3-8805-9154884A029E}" type="sibTrans" cxnId="{87C99CBA-429E-424D-8F31-3AB65A606F0D}">
      <dgm:prSet/>
      <dgm:spPr/>
      <dgm:t>
        <a:bodyPr/>
        <a:lstStyle/>
        <a:p>
          <a:endParaRPr lang="fr-FR"/>
        </a:p>
      </dgm:t>
    </dgm:pt>
    <dgm:pt modelId="{18CD3A30-831D-471E-BF1A-EECB8A168CC8}">
      <dgm:prSet/>
      <dgm:spPr/>
      <dgm:t>
        <a:bodyPr/>
        <a:lstStyle/>
        <a:p>
          <a:r>
            <a:rPr lang="fr-FR" dirty="0" smtClean="0"/>
            <a:t>Pc magasine, Xbox </a:t>
          </a:r>
          <a:r>
            <a:rPr lang="fr-FR" dirty="0" err="1" smtClean="0"/>
            <a:t>mag</a:t>
          </a:r>
          <a:r>
            <a:rPr lang="fr-FR" dirty="0" smtClean="0"/>
            <a:t>, White </a:t>
          </a:r>
          <a:r>
            <a:rPr lang="fr-FR" dirty="0" err="1" smtClean="0"/>
            <a:t>dwarf</a:t>
          </a:r>
          <a:endParaRPr lang="fr-FR" dirty="0"/>
        </a:p>
      </dgm:t>
    </dgm:pt>
    <dgm:pt modelId="{3D49F8E8-2723-4FFB-BF90-8B3629A0E4B1}" type="parTrans" cxnId="{9CDBE5F0-0522-4F0C-831D-980881D4EB66}">
      <dgm:prSet/>
      <dgm:spPr/>
      <dgm:t>
        <a:bodyPr/>
        <a:lstStyle/>
        <a:p>
          <a:endParaRPr lang="fr-FR"/>
        </a:p>
      </dgm:t>
    </dgm:pt>
    <dgm:pt modelId="{52C5D6FF-7E48-4B33-8D10-31647F163D07}" type="sibTrans" cxnId="{9CDBE5F0-0522-4F0C-831D-980881D4EB66}">
      <dgm:prSet/>
      <dgm:spPr/>
      <dgm:t>
        <a:bodyPr/>
        <a:lstStyle/>
        <a:p>
          <a:endParaRPr lang="fr-FR"/>
        </a:p>
      </dgm:t>
    </dgm:pt>
    <dgm:pt modelId="{8EBF52DB-EF31-4105-B1C6-0B7A5395DAE6}">
      <dgm:prSet/>
      <dgm:spPr/>
      <dgm:t>
        <a:bodyPr/>
        <a:lstStyle/>
        <a:p>
          <a:r>
            <a:rPr lang="fr-FR" dirty="0" smtClean="0"/>
            <a:t>Tv, journal télé, presse</a:t>
          </a:r>
          <a:endParaRPr lang="fr-FR" dirty="0"/>
        </a:p>
      </dgm:t>
    </dgm:pt>
    <dgm:pt modelId="{9D89A88A-E045-4D97-B7A7-D36EDE11F9A7}" type="parTrans" cxnId="{0AE30E59-428B-43DB-9E8A-94C6EF008627}">
      <dgm:prSet/>
      <dgm:spPr/>
      <dgm:t>
        <a:bodyPr/>
        <a:lstStyle/>
        <a:p>
          <a:endParaRPr lang="fr-FR"/>
        </a:p>
      </dgm:t>
    </dgm:pt>
    <dgm:pt modelId="{9A2148B5-4923-4B72-BB9B-8DC26896FCCD}" type="sibTrans" cxnId="{0AE30E59-428B-43DB-9E8A-94C6EF008627}">
      <dgm:prSet/>
      <dgm:spPr/>
      <dgm:t>
        <a:bodyPr/>
        <a:lstStyle/>
        <a:p>
          <a:endParaRPr lang="fr-FR"/>
        </a:p>
      </dgm:t>
    </dgm:pt>
    <dgm:pt modelId="{CA9FCD0C-56A9-41BA-AE28-45C53EE784D1}" type="pres">
      <dgm:prSet presAssocID="{AF732163-8F1F-4A34-9D8C-A6A1491D75B1}" presName="hierChild1" presStyleCnt="0">
        <dgm:presLayoutVars>
          <dgm:chPref val="1"/>
          <dgm:dir/>
          <dgm:animOne val="branch"/>
          <dgm:animLvl val="lvl"/>
          <dgm:resizeHandles/>
        </dgm:presLayoutVars>
      </dgm:prSet>
      <dgm:spPr/>
    </dgm:pt>
    <dgm:pt modelId="{26F26FE0-41FB-4351-98AB-4D0D1A9D7B7D}" type="pres">
      <dgm:prSet presAssocID="{3CA56EB2-7D79-43C2-9C38-C79D3F5D2442}" presName="hierRoot1" presStyleCnt="0"/>
      <dgm:spPr/>
    </dgm:pt>
    <dgm:pt modelId="{E032D7A7-BA74-4831-8A05-76A2E9AEB559}" type="pres">
      <dgm:prSet presAssocID="{3CA56EB2-7D79-43C2-9C38-C79D3F5D2442}" presName="composite" presStyleCnt="0"/>
      <dgm:spPr/>
    </dgm:pt>
    <dgm:pt modelId="{F6D1EB84-5B6F-41DE-B6A1-5E00879D3365}" type="pres">
      <dgm:prSet presAssocID="{3CA56EB2-7D79-43C2-9C38-C79D3F5D2442}" presName="background" presStyleLbl="node0" presStyleIdx="0" presStyleCnt="1"/>
      <dgm:spPr/>
    </dgm:pt>
    <dgm:pt modelId="{52C67BA2-5D69-4B7A-A56E-BA4E6BE4EAAF}" type="pres">
      <dgm:prSet presAssocID="{3CA56EB2-7D79-43C2-9C38-C79D3F5D2442}" presName="text" presStyleLbl="fgAcc0" presStyleIdx="0" presStyleCnt="1" custLinFactY="-52896" custLinFactNeighborX="-1523" custLinFactNeighborY="-100000">
        <dgm:presLayoutVars>
          <dgm:chPref val="3"/>
        </dgm:presLayoutVars>
      </dgm:prSet>
      <dgm:spPr/>
      <dgm:t>
        <a:bodyPr/>
        <a:lstStyle/>
        <a:p>
          <a:endParaRPr lang="fr-FR"/>
        </a:p>
      </dgm:t>
    </dgm:pt>
    <dgm:pt modelId="{3F01AF57-273A-4786-96FD-FF5971AE986F}" type="pres">
      <dgm:prSet presAssocID="{3CA56EB2-7D79-43C2-9C38-C79D3F5D2442}" presName="hierChild2" presStyleCnt="0"/>
      <dgm:spPr/>
    </dgm:pt>
    <dgm:pt modelId="{C49B9D5B-B890-446D-9C71-C59AB93461E9}" type="pres">
      <dgm:prSet presAssocID="{70F8896B-0364-4718-BC3B-37B004F9ECE1}" presName="Name10" presStyleLbl="parChTrans1D2" presStyleIdx="0" presStyleCnt="5"/>
      <dgm:spPr/>
    </dgm:pt>
    <dgm:pt modelId="{034F1716-D3FE-493D-9DE5-B7ED64298AC5}" type="pres">
      <dgm:prSet presAssocID="{3243827D-92FC-4CE7-86F4-623DD29DA691}" presName="hierRoot2" presStyleCnt="0"/>
      <dgm:spPr/>
    </dgm:pt>
    <dgm:pt modelId="{74E6E24C-93FD-46C8-AC36-50A1105BE1F4}" type="pres">
      <dgm:prSet presAssocID="{3243827D-92FC-4CE7-86F4-623DD29DA691}" presName="composite2" presStyleCnt="0"/>
      <dgm:spPr/>
    </dgm:pt>
    <dgm:pt modelId="{82F8121C-0419-48A8-952E-553B28EC18BB}" type="pres">
      <dgm:prSet presAssocID="{3243827D-92FC-4CE7-86F4-623DD29DA691}" presName="background2" presStyleLbl="node2" presStyleIdx="0" presStyleCnt="5"/>
      <dgm:spPr/>
    </dgm:pt>
    <dgm:pt modelId="{3D7A8046-E4E6-4105-9473-ADAA6E4CD631}" type="pres">
      <dgm:prSet presAssocID="{3243827D-92FC-4CE7-86F4-623DD29DA691}" presName="text2" presStyleLbl="fgAcc2" presStyleIdx="0" presStyleCnt="5" custLinFactY="-25984" custLinFactNeighborX="1925" custLinFactNeighborY="-100000">
        <dgm:presLayoutVars>
          <dgm:chPref val="3"/>
        </dgm:presLayoutVars>
      </dgm:prSet>
      <dgm:spPr/>
      <dgm:t>
        <a:bodyPr/>
        <a:lstStyle/>
        <a:p>
          <a:endParaRPr lang="fr-FR"/>
        </a:p>
      </dgm:t>
    </dgm:pt>
    <dgm:pt modelId="{35CE1C71-4ACF-471C-8B32-473A424CBBDD}" type="pres">
      <dgm:prSet presAssocID="{3243827D-92FC-4CE7-86F4-623DD29DA691}" presName="hierChild3" presStyleCnt="0"/>
      <dgm:spPr/>
    </dgm:pt>
    <dgm:pt modelId="{79C25ED9-08B7-4C8E-B99C-67F2B46BA245}" type="pres">
      <dgm:prSet presAssocID="{00257D88-A327-4AA4-9843-AF1704B89B51}" presName="Name17" presStyleLbl="parChTrans1D3" presStyleIdx="0" presStyleCnt="5"/>
      <dgm:spPr/>
    </dgm:pt>
    <dgm:pt modelId="{56D20F7E-2266-4DBE-9E54-24F798C34640}" type="pres">
      <dgm:prSet presAssocID="{36485152-8678-4D07-9874-09C4B70BC0F8}" presName="hierRoot3" presStyleCnt="0"/>
      <dgm:spPr/>
    </dgm:pt>
    <dgm:pt modelId="{C1064550-8666-4200-8950-B5D17292E619}" type="pres">
      <dgm:prSet presAssocID="{36485152-8678-4D07-9874-09C4B70BC0F8}" presName="composite3" presStyleCnt="0"/>
      <dgm:spPr/>
    </dgm:pt>
    <dgm:pt modelId="{C804A868-156F-4FFC-90E8-75D2826D7BB1}" type="pres">
      <dgm:prSet presAssocID="{36485152-8678-4D07-9874-09C4B70BC0F8}" presName="background3" presStyleLbl="node3" presStyleIdx="0" presStyleCnt="5"/>
      <dgm:spPr/>
    </dgm:pt>
    <dgm:pt modelId="{ECE55B95-0C1D-4E9B-86C4-075E2876B707}" type="pres">
      <dgm:prSet presAssocID="{36485152-8678-4D07-9874-09C4B70BC0F8}" presName="text3" presStyleLbl="fgAcc3" presStyleIdx="0" presStyleCnt="5" custLinFactNeighborX="1925" custLinFactNeighborY="15685">
        <dgm:presLayoutVars>
          <dgm:chPref val="3"/>
        </dgm:presLayoutVars>
      </dgm:prSet>
      <dgm:spPr/>
      <dgm:t>
        <a:bodyPr/>
        <a:lstStyle/>
        <a:p>
          <a:endParaRPr lang="fr-FR"/>
        </a:p>
      </dgm:t>
    </dgm:pt>
    <dgm:pt modelId="{E793F5AE-C2C8-4F8A-9312-99DD63E8D88F}" type="pres">
      <dgm:prSet presAssocID="{36485152-8678-4D07-9874-09C4B70BC0F8}" presName="hierChild4" presStyleCnt="0"/>
      <dgm:spPr/>
    </dgm:pt>
    <dgm:pt modelId="{2614331B-DE7D-403A-B82F-01D4229359BA}" type="pres">
      <dgm:prSet presAssocID="{C1B4CFE1-B713-482B-82FA-E22EA51D75FC}" presName="Name10" presStyleLbl="parChTrans1D2" presStyleIdx="1" presStyleCnt="5"/>
      <dgm:spPr/>
    </dgm:pt>
    <dgm:pt modelId="{1D99FFDE-1A81-438B-AC97-112B70FE1E9B}" type="pres">
      <dgm:prSet presAssocID="{CF9722DC-76EB-4CEC-B451-773331978829}" presName="hierRoot2" presStyleCnt="0"/>
      <dgm:spPr/>
    </dgm:pt>
    <dgm:pt modelId="{186707DF-BA87-4DF6-A6A5-37465C52EF79}" type="pres">
      <dgm:prSet presAssocID="{CF9722DC-76EB-4CEC-B451-773331978829}" presName="composite2" presStyleCnt="0"/>
      <dgm:spPr/>
    </dgm:pt>
    <dgm:pt modelId="{ED360192-408E-4C2F-BB84-74CB1747F59D}" type="pres">
      <dgm:prSet presAssocID="{CF9722DC-76EB-4CEC-B451-773331978829}" presName="background2" presStyleLbl="node2" presStyleIdx="1" presStyleCnt="5"/>
      <dgm:spPr/>
    </dgm:pt>
    <dgm:pt modelId="{67965EB4-586D-4D94-9416-8F163969BD9C}" type="pres">
      <dgm:prSet presAssocID="{CF9722DC-76EB-4CEC-B451-773331978829}" presName="text2" presStyleLbl="fgAcc2" presStyleIdx="1" presStyleCnt="5" custLinFactY="-23989" custLinFactNeighborX="-3348" custLinFactNeighborY="-100000">
        <dgm:presLayoutVars>
          <dgm:chPref val="3"/>
        </dgm:presLayoutVars>
      </dgm:prSet>
      <dgm:spPr/>
      <dgm:t>
        <a:bodyPr/>
        <a:lstStyle/>
        <a:p>
          <a:endParaRPr lang="fr-FR"/>
        </a:p>
      </dgm:t>
    </dgm:pt>
    <dgm:pt modelId="{8C859679-D996-4B51-82B8-C8DC55ACAFEB}" type="pres">
      <dgm:prSet presAssocID="{CF9722DC-76EB-4CEC-B451-773331978829}" presName="hierChild3" presStyleCnt="0"/>
      <dgm:spPr/>
    </dgm:pt>
    <dgm:pt modelId="{A2E61C59-F7B2-4A4F-B468-3C52E00EF00F}" type="pres">
      <dgm:prSet presAssocID="{62639C94-5767-4A01-8D0C-45A14FAD806B}" presName="Name17" presStyleLbl="parChTrans1D3" presStyleIdx="1" presStyleCnt="5"/>
      <dgm:spPr/>
    </dgm:pt>
    <dgm:pt modelId="{DCDCD1B5-EBEC-493D-AC6C-F43CCD3CCBB0}" type="pres">
      <dgm:prSet presAssocID="{5217D3E1-589A-4578-B139-2C82B2A900BB}" presName="hierRoot3" presStyleCnt="0"/>
      <dgm:spPr/>
    </dgm:pt>
    <dgm:pt modelId="{60BAD5D4-16C4-4D27-A3C4-DE4747B79290}" type="pres">
      <dgm:prSet presAssocID="{5217D3E1-589A-4578-B139-2C82B2A900BB}" presName="composite3" presStyleCnt="0"/>
      <dgm:spPr/>
    </dgm:pt>
    <dgm:pt modelId="{704A3E65-C113-42FF-9B5B-FD9D11E53B20}" type="pres">
      <dgm:prSet presAssocID="{5217D3E1-589A-4578-B139-2C82B2A900BB}" presName="background3" presStyleLbl="node3" presStyleIdx="1" presStyleCnt="5"/>
      <dgm:spPr/>
    </dgm:pt>
    <dgm:pt modelId="{D302257A-B96C-4A52-ABAA-853A92C1EF14}" type="pres">
      <dgm:prSet presAssocID="{5217D3E1-589A-4578-B139-2C82B2A900BB}" presName="text3" presStyleLbl="fgAcc3" presStyleIdx="1" presStyleCnt="5" custLinFactNeighborX="-3348" custLinFactNeighborY="19857">
        <dgm:presLayoutVars>
          <dgm:chPref val="3"/>
        </dgm:presLayoutVars>
      </dgm:prSet>
      <dgm:spPr/>
      <dgm:t>
        <a:bodyPr/>
        <a:lstStyle/>
        <a:p>
          <a:endParaRPr lang="fr-FR"/>
        </a:p>
      </dgm:t>
    </dgm:pt>
    <dgm:pt modelId="{1636F93A-D2C7-4B78-9D23-04D317263C41}" type="pres">
      <dgm:prSet presAssocID="{5217D3E1-589A-4578-B139-2C82B2A900BB}" presName="hierChild4" presStyleCnt="0"/>
      <dgm:spPr/>
    </dgm:pt>
    <dgm:pt modelId="{B79A70D2-2DCC-48B2-AA3A-D6075D417E78}" type="pres">
      <dgm:prSet presAssocID="{ED19BDDB-8066-4500-8D59-8E7838009474}" presName="Name10" presStyleLbl="parChTrans1D2" presStyleIdx="2" presStyleCnt="5"/>
      <dgm:spPr/>
    </dgm:pt>
    <dgm:pt modelId="{EFD531F9-CCBE-4651-A335-85160659FD93}" type="pres">
      <dgm:prSet presAssocID="{F6F1ACA8-BFF4-4758-93A8-459DCF330D9A}" presName="hierRoot2" presStyleCnt="0"/>
      <dgm:spPr/>
    </dgm:pt>
    <dgm:pt modelId="{99965053-7BC8-474F-B0DD-18D18283E516}" type="pres">
      <dgm:prSet presAssocID="{F6F1ACA8-BFF4-4758-93A8-459DCF330D9A}" presName="composite2" presStyleCnt="0"/>
      <dgm:spPr/>
    </dgm:pt>
    <dgm:pt modelId="{77DCF7CE-C2AA-41F4-82A3-3C09592BBCCB}" type="pres">
      <dgm:prSet presAssocID="{F6F1ACA8-BFF4-4758-93A8-459DCF330D9A}" presName="background2" presStyleLbl="node2" presStyleIdx="2" presStyleCnt="5"/>
      <dgm:spPr/>
    </dgm:pt>
    <dgm:pt modelId="{A1450AF1-4787-4247-A7F4-A2842F9BA0B9}" type="pres">
      <dgm:prSet presAssocID="{F6F1ACA8-BFF4-4758-93A8-459DCF330D9A}" presName="text2" presStyleLbl="fgAcc2" presStyleIdx="2" presStyleCnt="5" custLinFactY="-21812" custLinFactNeighborX="-1523" custLinFactNeighborY="-100000">
        <dgm:presLayoutVars>
          <dgm:chPref val="3"/>
        </dgm:presLayoutVars>
      </dgm:prSet>
      <dgm:spPr/>
    </dgm:pt>
    <dgm:pt modelId="{6875C3D9-FE72-4E9D-9472-724DE90E8930}" type="pres">
      <dgm:prSet presAssocID="{F6F1ACA8-BFF4-4758-93A8-459DCF330D9A}" presName="hierChild3" presStyleCnt="0"/>
      <dgm:spPr/>
    </dgm:pt>
    <dgm:pt modelId="{3B48977A-0861-4106-B24A-6C67CE015867}" type="pres">
      <dgm:prSet presAssocID="{78B3159D-36B8-41D4-9EB7-4A6363D3A643}" presName="Name17" presStyleLbl="parChTrans1D3" presStyleIdx="2" presStyleCnt="5"/>
      <dgm:spPr/>
    </dgm:pt>
    <dgm:pt modelId="{9F928300-5A60-495E-9D59-BB7C5383EC14}" type="pres">
      <dgm:prSet presAssocID="{205FDC1B-B5EC-4A30-90C5-9CD3FCA4DC3C}" presName="hierRoot3" presStyleCnt="0"/>
      <dgm:spPr/>
    </dgm:pt>
    <dgm:pt modelId="{C9CC08A1-1A61-434C-8B4A-1D936A0FD1C4}" type="pres">
      <dgm:prSet presAssocID="{205FDC1B-B5EC-4A30-90C5-9CD3FCA4DC3C}" presName="composite3" presStyleCnt="0"/>
      <dgm:spPr/>
    </dgm:pt>
    <dgm:pt modelId="{B60058E6-E59A-4436-9A20-9D43653032A5}" type="pres">
      <dgm:prSet presAssocID="{205FDC1B-B5EC-4A30-90C5-9CD3FCA4DC3C}" presName="background3" presStyleLbl="node3" presStyleIdx="2" presStyleCnt="5"/>
      <dgm:spPr/>
    </dgm:pt>
    <dgm:pt modelId="{4C493EE2-2143-46AC-A321-D439D694B99B}" type="pres">
      <dgm:prSet presAssocID="{205FDC1B-B5EC-4A30-90C5-9CD3FCA4DC3C}" presName="text3" presStyleLbl="fgAcc3" presStyleIdx="2" presStyleCnt="5" custLinFactNeighborX="-1523" custLinFactNeighborY="19857">
        <dgm:presLayoutVars>
          <dgm:chPref val="3"/>
        </dgm:presLayoutVars>
      </dgm:prSet>
      <dgm:spPr/>
      <dgm:t>
        <a:bodyPr/>
        <a:lstStyle/>
        <a:p>
          <a:endParaRPr lang="fr-FR"/>
        </a:p>
      </dgm:t>
    </dgm:pt>
    <dgm:pt modelId="{C861CCA0-8485-4AA9-B88E-CCDAC0A01F10}" type="pres">
      <dgm:prSet presAssocID="{205FDC1B-B5EC-4A30-90C5-9CD3FCA4DC3C}" presName="hierChild4" presStyleCnt="0"/>
      <dgm:spPr/>
    </dgm:pt>
    <dgm:pt modelId="{BE918F5A-B884-4141-912C-E1052E2EC8AC}" type="pres">
      <dgm:prSet presAssocID="{5C062631-F64E-47F8-BCD7-2998060DDC3D}" presName="Name10" presStyleLbl="parChTrans1D2" presStyleIdx="3" presStyleCnt="5"/>
      <dgm:spPr/>
    </dgm:pt>
    <dgm:pt modelId="{775510DD-52A6-4611-82EF-9E8289EB6743}" type="pres">
      <dgm:prSet presAssocID="{974C50F0-57D5-4819-8375-9B5870598695}" presName="hierRoot2" presStyleCnt="0"/>
      <dgm:spPr/>
    </dgm:pt>
    <dgm:pt modelId="{4673F551-3700-4671-885F-CB8947FE9B99}" type="pres">
      <dgm:prSet presAssocID="{974C50F0-57D5-4819-8375-9B5870598695}" presName="composite2" presStyleCnt="0"/>
      <dgm:spPr/>
    </dgm:pt>
    <dgm:pt modelId="{0C963C30-9793-4E3D-B12E-2BB017A5B221}" type="pres">
      <dgm:prSet presAssocID="{974C50F0-57D5-4819-8375-9B5870598695}" presName="background2" presStyleLbl="node2" presStyleIdx="3" presStyleCnt="5"/>
      <dgm:spPr/>
    </dgm:pt>
    <dgm:pt modelId="{0D7515C5-6909-4A0E-8709-AD2D0EC69FC9}" type="pres">
      <dgm:prSet presAssocID="{974C50F0-57D5-4819-8375-9B5870598695}" presName="text2" presStyleLbl="fgAcc2" presStyleIdx="3" presStyleCnt="5" custLinFactY="-21812" custLinFactNeighborX="2339" custLinFactNeighborY="-100000">
        <dgm:presLayoutVars>
          <dgm:chPref val="3"/>
        </dgm:presLayoutVars>
      </dgm:prSet>
      <dgm:spPr/>
      <dgm:t>
        <a:bodyPr/>
        <a:lstStyle/>
        <a:p>
          <a:endParaRPr lang="fr-FR"/>
        </a:p>
      </dgm:t>
    </dgm:pt>
    <dgm:pt modelId="{A511A073-5C80-4C4F-B79F-8A08A8F5BE6E}" type="pres">
      <dgm:prSet presAssocID="{974C50F0-57D5-4819-8375-9B5870598695}" presName="hierChild3" presStyleCnt="0"/>
      <dgm:spPr/>
    </dgm:pt>
    <dgm:pt modelId="{E14E5097-93C0-4351-99E7-D74696BBCF85}" type="pres">
      <dgm:prSet presAssocID="{3D49F8E8-2723-4FFB-BF90-8B3629A0E4B1}" presName="Name17" presStyleLbl="parChTrans1D3" presStyleIdx="3" presStyleCnt="5"/>
      <dgm:spPr/>
    </dgm:pt>
    <dgm:pt modelId="{24042E81-B3AF-4373-88B0-12DE2CFD73E5}" type="pres">
      <dgm:prSet presAssocID="{18CD3A30-831D-471E-BF1A-EECB8A168CC8}" presName="hierRoot3" presStyleCnt="0"/>
      <dgm:spPr/>
    </dgm:pt>
    <dgm:pt modelId="{D351182D-EEE3-4145-814D-B31A1791D983}" type="pres">
      <dgm:prSet presAssocID="{18CD3A30-831D-471E-BF1A-EECB8A168CC8}" presName="composite3" presStyleCnt="0"/>
      <dgm:spPr/>
    </dgm:pt>
    <dgm:pt modelId="{A555C1FD-B423-4BC1-87F5-56A5C3E81168}" type="pres">
      <dgm:prSet presAssocID="{18CD3A30-831D-471E-BF1A-EECB8A168CC8}" presName="background3" presStyleLbl="node3" presStyleIdx="3" presStyleCnt="5"/>
      <dgm:spPr/>
    </dgm:pt>
    <dgm:pt modelId="{2C15835D-E52F-4AB7-974D-223518C88F92}" type="pres">
      <dgm:prSet presAssocID="{18CD3A30-831D-471E-BF1A-EECB8A168CC8}" presName="text3" presStyleLbl="fgAcc3" presStyleIdx="3" presStyleCnt="5" custLinFactNeighborX="2339" custLinFactNeighborY="23533">
        <dgm:presLayoutVars>
          <dgm:chPref val="3"/>
        </dgm:presLayoutVars>
      </dgm:prSet>
      <dgm:spPr/>
      <dgm:t>
        <a:bodyPr/>
        <a:lstStyle/>
        <a:p>
          <a:endParaRPr lang="fr-FR"/>
        </a:p>
      </dgm:t>
    </dgm:pt>
    <dgm:pt modelId="{F580973F-FA48-484D-9731-76BAB2B8D44C}" type="pres">
      <dgm:prSet presAssocID="{18CD3A30-831D-471E-BF1A-EECB8A168CC8}" presName="hierChild4" presStyleCnt="0"/>
      <dgm:spPr/>
    </dgm:pt>
    <dgm:pt modelId="{F5E71969-585F-4EBB-86BE-77F8F51DA006}" type="pres">
      <dgm:prSet presAssocID="{0B7937FA-B16E-4FD9-A062-E1675F40A265}" presName="Name10" presStyleLbl="parChTrans1D2" presStyleIdx="4" presStyleCnt="5"/>
      <dgm:spPr/>
    </dgm:pt>
    <dgm:pt modelId="{C7D35855-C52E-437F-A63D-70CF61F0153A}" type="pres">
      <dgm:prSet presAssocID="{43FC19A9-4517-4832-82AA-CFEC0E7B150E}" presName="hierRoot2" presStyleCnt="0"/>
      <dgm:spPr/>
    </dgm:pt>
    <dgm:pt modelId="{A2517AF0-C175-4764-B0E5-37F0A54BA330}" type="pres">
      <dgm:prSet presAssocID="{43FC19A9-4517-4832-82AA-CFEC0E7B150E}" presName="composite2" presStyleCnt="0"/>
      <dgm:spPr/>
    </dgm:pt>
    <dgm:pt modelId="{A7E163DA-D5FE-4DB2-A5F5-AB9013EB6C70}" type="pres">
      <dgm:prSet presAssocID="{43FC19A9-4517-4832-82AA-CFEC0E7B150E}" presName="background2" presStyleLbl="node2" presStyleIdx="4" presStyleCnt="5"/>
      <dgm:spPr/>
    </dgm:pt>
    <dgm:pt modelId="{EA7AD143-5BD7-422B-81E4-5A449E07D48F}" type="pres">
      <dgm:prSet presAssocID="{43FC19A9-4517-4832-82AA-CFEC0E7B150E}" presName="text2" presStyleLbl="fgAcc2" presStyleIdx="4" presStyleCnt="5" custLinFactY="-19777" custLinFactNeighborX="5304" custLinFactNeighborY="-100000">
        <dgm:presLayoutVars>
          <dgm:chPref val="3"/>
        </dgm:presLayoutVars>
      </dgm:prSet>
      <dgm:spPr/>
      <dgm:t>
        <a:bodyPr/>
        <a:lstStyle/>
        <a:p>
          <a:endParaRPr lang="fr-FR"/>
        </a:p>
      </dgm:t>
    </dgm:pt>
    <dgm:pt modelId="{117AAEC5-1AC9-4BCE-9A8C-BB827F12E9CE}" type="pres">
      <dgm:prSet presAssocID="{43FC19A9-4517-4832-82AA-CFEC0E7B150E}" presName="hierChild3" presStyleCnt="0"/>
      <dgm:spPr/>
    </dgm:pt>
    <dgm:pt modelId="{288E8BE6-9EE2-47A9-AFDB-7D75C8B88985}" type="pres">
      <dgm:prSet presAssocID="{9D89A88A-E045-4D97-B7A7-D36EDE11F9A7}" presName="Name17" presStyleLbl="parChTrans1D3" presStyleIdx="4" presStyleCnt="5"/>
      <dgm:spPr/>
    </dgm:pt>
    <dgm:pt modelId="{2574663E-641C-48EB-922E-660688F57F1B}" type="pres">
      <dgm:prSet presAssocID="{8EBF52DB-EF31-4105-B1C6-0B7A5395DAE6}" presName="hierRoot3" presStyleCnt="0"/>
      <dgm:spPr/>
    </dgm:pt>
    <dgm:pt modelId="{4EA6B46D-51B7-4BFB-8D36-E33B3D700271}" type="pres">
      <dgm:prSet presAssocID="{8EBF52DB-EF31-4105-B1C6-0B7A5395DAE6}" presName="composite3" presStyleCnt="0"/>
      <dgm:spPr/>
    </dgm:pt>
    <dgm:pt modelId="{A8AC427B-3C52-4162-B5B8-934168AD34FE}" type="pres">
      <dgm:prSet presAssocID="{8EBF52DB-EF31-4105-B1C6-0B7A5395DAE6}" presName="background3" presStyleLbl="node3" presStyleIdx="4" presStyleCnt="5"/>
      <dgm:spPr/>
    </dgm:pt>
    <dgm:pt modelId="{BA1C70D9-4E49-4B07-90A7-6C6B878F5185}" type="pres">
      <dgm:prSet presAssocID="{8EBF52DB-EF31-4105-B1C6-0B7A5395DAE6}" presName="text3" presStyleLbl="fgAcc3" presStyleIdx="4" presStyleCnt="5" custLinFactNeighborX="197" custLinFactNeighborY="23533">
        <dgm:presLayoutVars>
          <dgm:chPref val="3"/>
        </dgm:presLayoutVars>
      </dgm:prSet>
      <dgm:spPr/>
      <dgm:t>
        <a:bodyPr/>
        <a:lstStyle/>
        <a:p>
          <a:endParaRPr lang="fr-FR"/>
        </a:p>
      </dgm:t>
    </dgm:pt>
    <dgm:pt modelId="{94493DBB-52D7-43AA-A4B7-1D61AFE30221}" type="pres">
      <dgm:prSet presAssocID="{8EBF52DB-EF31-4105-B1C6-0B7A5395DAE6}" presName="hierChild4" presStyleCnt="0"/>
      <dgm:spPr/>
    </dgm:pt>
  </dgm:ptLst>
  <dgm:cxnLst>
    <dgm:cxn modelId="{8C149C7D-F031-468D-9D3A-F2E4F4A92842}" srcId="{3CA56EB2-7D79-43C2-9C38-C79D3F5D2442}" destId="{F6F1ACA8-BFF4-4758-93A8-459DCF330D9A}" srcOrd="2" destOrd="0" parTransId="{ED19BDDB-8066-4500-8D59-8E7838009474}" sibTransId="{DE92CA8F-E512-4070-B205-DDB99D234950}"/>
    <dgm:cxn modelId="{87C99CBA-429E-424D-8F31-3AB65A606F0D}" srcId="{3CA56EB2-7D79-43C2-9C38-C79D3F5D2442}" destId="{43FC19A9-4517-4832-82AA-CFEC0E7B150E}" srcOrd="4" destOrd="0" parTransId="{0B7937FA-B16E-4FD9-A062-E1675F40A265}" sibTransId="{D0FB60EE-6237-40F3-8805-9154884A029E}"/>
    <dgm:cxn modelId="{0DCBA97A-3B83-4954-A86F-F1F2033D62B0}" type="presOf" srcId="{C1B4CFE1-B713-482B-82FA-E22EA51D75FC}" destId="{2614331B-DE7D-403A-B82F-01D4229359BA}" srcOrd="0" destOrd="0" presId="urn:microsoft.com/office/officeart/2005/8/layout/hierarchy1"/>
    <dgm:cxn modelId="{C4334765-523D-43D4-8E9C-4226E2D8A6C7}" type="presOf" srcId="{62639C94-5767-4A01-8D0C-45A14FAD806B}" destId="{A2E61C59-F7B2-4A4F-B468-3C52E00EF00F}" srcOrd="0" destOrd="0" presId="urn:microsoft.com/office/officeart/2005/8/layout/hierarchy1"/>
    <dgm:cxn modelId="{01C3E93B-1546-4DEF-A440-4BAAECFC3511}" type="presOf" srcId="{3D49F8E8-2723-4FFB-BF90-8B3629A0E4B1}" destId="{E14E5097-93C0-4351-99E7-D74696BBCF85}" srcOrd="0" destOrd="0" presId="urn:microsoft.com/office/officeart/2005/8/layout/hierarchy1"/>
    <dgm:cxn modelId="{9782163D-354C-41BF-8269-EFBE8ADFB8B9}" type="presOf" srcId="{36485152-8678-4D07-9874-09C4B70BC0F8}" destId="{ECE55B95-0C1D-4E9B-86C4-075E2876B707}" srcOrd="0" destOrd="0" presId="urn:microsoft.com/office/officeart/2005/8/layout/hierarchy1"/>
    <dgm:cxn modelId="{FBA53E4F-8BA4-497D-8591-DF06FA6EE134}" srcId="{3CA56EB2-7D79-43C2-9C38-C79D3F5D2442}" destId="{974C50F0-57D5-4819-8375-9B5870598695}" srcOrd="3" destOrd="0" parTransId="{5C062631-F64E-47F8-BCD7-2998060DDC3D}" sibTransId="{825F6E0F-113B-4DC3-8D1B-C1D064A54633}"/>
    <dgm:cxn modelId="{B78F6207-6DA8-42B0-9141-FD9F01694D71}" srcId="{AF732163-8F1F-4A34-9D8C-A6A1491D75B1}" destId="{3CA56EB2-7D79-43C2-9C38-C79D3F5D2442}" srcOrd="0" destOrd="0" parTransId="{7F454858-6526-4015-A8D8-957CE38C0AEE}" sibTransId="{D61797D7-DA5C-411F-94A1-AD875875176D}"/>
    <dgm:cxn modelId="{A4DB4FC7-C5AC-4D8E-BF9B-67858936DE17}" type="presOf" srcId="{18CD3A30-831D-471E-BF1A-EECB8A168CC8}" destId="{2C15835D-E52F-4AB7-974D-223518C88F92}" srcOrd="0" destOrd="0" presId="urn:microsoft.com/office/officeart/2005/8/layout/hierarchy1"/>
    <dgm:cxn modelId="{3AA9CEBF-179E-40E7-9850-85A375C1D67B}" srcId="{3CA56EB2-7D79-43C2-9C38-C79D3F5D2442}" destId="{CF9722DC-76EB-4CEC-B451-773331978829}" srcOrd="1" destOrd="0" parTransId="{C1B4CFE1-B713-482B-82FA-E22EA51D75FC}" sibTransId="{A0E4B3ED-FEF0-47F4-BF14-7ECAD410A9F2}"/>
    <dgm:cxn modelId="{0DAF0D0B-E38C-4A77-82AB-4BF916D1D717}" type="presOf" srcId="{70F8896B-0364-4718-BC3B-37B004F9ECE1}" destId="{C49B9D5B-B890-446D-9C71-C59AB93461E9}" srcOrd="0" destOrd="0" presId="urn:microsoft.com/office/officeart/2005/8/layout/hierarchy1"/>
    <dgm:cxn modelId="{8E47491D-FAAA-4C30-870B-B40250AD475D}" type="presOf" srcId="{AF732163-8F1F-4A34-9D8C-A6A1491D75B1}" destId="{CA9FCD0C-56A9-41BA-AE28-45C53EE784D1}" srcOrd="0" destOrd="0" presId="urn:microsoft.com/office/officeart/2005/8/layout/hierarchy1"/>
    <dgm:cxn modelId="{BFA92747-CB2B-45C7-B1D0-BD2CED221704}" type="presOf" srcId="{3243827D-92FC-4CE7-86F4-623DD29DA691}" destId="{3D7A8046-E4E6-4105-9473-ADAA6E4CD631}" srcOrd="0" destOrd="0" presId="urn:microsoft.com/office/officeart/2005/8/layout/hierarchy1"/>
    <dgm:cxn modelId="{06F9C026-8DAD-410F-B975-D5EA15E8B62F}" type="presOf" srcId="{9D89A88A-E045-4D97-B7A7-D36EDE11F9A7}" destId="{288E8BE6-9EE2-47A9-AFDB-7D75C8B88985}" srcOrd="0" destOrd="0" presId="urn:microsoft.com/office/officeart/2005/8/layout/hierarchy1"/>
    <dgm:cxn modelId="{4C6E4FFB-7926-4D74-96DF-7637CCAA2F4C}" type="presOf" srcId="{8EBF52DB-EF31-4105-B1C6-0B7A5395DAE6}" destId="{BA1C70D9-4E49-4B07-90A7-6C6B878F5185}" srcOrd="0" destOrd="0" presId="urn:microsoft.com/office/officeart/2005/8/layout/hierarchy1"/>
    <dgm:cxn modelId="{F4C5D3B7-32B1-435B-B3D5-9ED5EA44937D}" type="presOf" srcId="{5C062631-F64E-47F8-BCD7-2998060DDC3D}" destId="{BE918F5A-B884-4141-912C-E1052E2EC8AC}" srcOrd="0" destOrd="0" presId="urn:microsoft.com/office/officeart/2005/8/layout/hierarchy1"/>
    <dgm:cxn modelId="{9CDBE5F0-0522-4F0C-831D-980881D4EB66}" srcId="{974C50F0-57D5-4819-8375-9B5870598695}" destId="{18CD3A30-831D-471E-BF1A-EECB8A168CC8}" srcOrd="0" destOrd="0" parTransId="{3D49F8E8-2723-4FFB-BF90-8B3629A0E4B1}" sibTransId="{52C5D6FF-7E48-4B33-8D10-31647F163D07}"/>
    <dgm:cxn modelId="{D402F9C8-5682-42C3-BC4A-5C170972B86E}" srcId="{F6F1ACA8-BFF4-4758-93A8-459DCF330D9A}" destId="{205FDC1B-B5EC-4A30-90C5-9CD3FCA4DC3C}" srcOrd="0" destOrd="0" parTransId="{78B3159D-36B8-41D4-9EB7-4A6363D3A643}" sibTransId="{40660E84-FA1E-46A6-B4AA-2C76D2E94A42}"/>
    <dgm:cxn modelId="{E1B055F4-68B1-45C8-8796-5592E9BF2C1F}" type="presOf" srcId="{CF9722DC-76EB-4CEC-B451-773331978829}" destId="{67965EB4-586D-4D94-9416-8F163969BD9C}" srcOrd="0" destOrd="0" presId="urn:microsoft.com/office/officeart/2005/8/layout/hierarchy1"/>
    <dgm:cxn modelId="{A2DBB15A-C7FE-417D-ACBF-B61C9E15C4B8}" srcId="{3243827D-92FC-4CE7-86F4-623DD29DA691}" destId="{36485152-8678-4D07-9874-09C4B70BC0F8}" srcOrd="0" destOrd="0" parTransId="{00257D88-A327-4AA4-9843-AF1704B89B51}" sibTransId="{ACEFF3D9-7B23-4BAC-9837-30E5DA361FA6}"/>
    <dgm:cxn modelId="{A2CB5697-A5CD-48E0-8DDB-C65DA034E383}" type="presOf" srcId="{F6F1ACA8-BFF4-4758-93A8-459DCF330D9A}" destId="{A1450AF1-4787-4247-A7F4-A2842F9BA0B9}" srcOrd="0" destOrd="0" presId="urn:microsoft.com/office/officeart/2005/8/layout/hierarchy1"/>
    <dgm:cxn modelId="{043DFEF0-816A-4A9C-A323-EC87AF0C9509}" type="presOf" srcId="{78B3159D-36B8-41D4-9EB7-4A6363D3A643}" destId="{3B48977A-0861-4106-B24A-6C67CE015867}" srcOrd="0" destOrd="0" presId="urn:microsoft.com/office/officeart/2005/8/layout/hierarchy1"/>
    <dgm:cxn modelId="{08968FD1-5F08-4838-85FA-628B899C6630}" type="presOf" srcId="{205FDC1B-B5EC-4A30-90C5-9CD3FCA4DC3C}" destId="{4C493EE2-2143-46AC-A321-D439D694B99B}" srcOrd="0" destOrd="0" presId="urn:microsoft.com/office/officeart/2005/8/layout/hierarchy1"/>
    <dgm:cxn modelId="{0AE30E59-428B-43DB-9E8A-94C6EF008627}" srcId="{43FC19A9-4517-4832-82AA-CFEC0E7B150E}" destId="{8EBF52DB-EF31-4105-B1C6-0B7A5395DAE6}" srcOrd="0" destOrd="0" parTransId="{9D89A88A-E045-4D97-B7A7-D36EDE11F9A7}" sibTransId="{9A2148B5-4923-4B72-BB9B-8DC26896FCCD}"/>
    <dgm:cxn modelId="{CFB25E6B-641B-4E06-98C8-B6B3A7E73995}" type="presOf" srcId="{974C50F0-57D5-4819-8375-9B5870598695}" destId="{0D7515C5-6909-4A0E-8709-AD2D0EC69FC9}" srcOrd="0" destOrd="0" presId="urn:microsoft.com/office/officeart/2005/8/layout/hierarchy1"/>
    <dgm:cxn modelId="{6C7886DA-CD6F-4EA1-A212-EECFC367D2D6}" srcId="{CF9722DC-76EB-4CEC-B451-773331978829}" destId="{5217D3E1-589A-4578-B139-2C82B2A900BB}" srcOrd="0" destOrd="0" parTransId="{62639C94-5767-4A01-8D0C-45A14FAD806B}" sibTransId="{653FDE24-3302-44E2-AA07-8FF77652B6DD}"/>
    <dgm:cxn modelId="{75676EF2-B2BC-4F50-95D0-7624951A5963}" type="presOf" srcId="{5217D3E1-589A-4578-B139-2C82B2A900BB}" destId="{D302257A-B96C-4A52-ABAA-853A92C1EF14}" srcOrd="0" destOrd="0" presId="urn:microsoft.com/office/officeart/2005/8/layout/hierarchy1"/>
    <dgm:cxn modelId="{54608CD5-0619-48EB-9865-5B8D56F9AA45}" type="presOf" srcId="{00257D88-A327-4AA4-9843-AF1704B89B51}" destId="{79C25ED9-08B7-4C8E-B99C-67F2B46BA245}" srcOrd="0" destOrd="0" presId="urn:microsoft.com/office/officeart/2005/8/layout/hierarchy1"/>
    <dgm:cxn modelId="{FB1CE20F-216F-4696-8D72-8711FAB6CA8B}" type="presOf" srcId="{3CA56EB2-7D79-43C2-9C38-C79D3F5D2442}" destId="{52C67BA2-5D69-4B7A-A56E-BA4E6BE4EAAF}" srcOrd="0" destOrd="0" presId="urn:microsoft.com/office/officeart/2005/8/layout/hierarchy1"/>
    <dgm:cxn modelId="{A759071A-AF4C-43D9-AF48-6D7B51C2E674}" type="presOf" srcId="{43FC19A9-4517-4832-82AA-CFEC0E7B150E}" destId="{EA7AD143-5BD7-422B-81E4-5A449E07D48F}" srcOrd="0" destOrd="0" presId="urn:microsoft.com/office/officeart/2005/8/layout/hierarchy1"/>
    <dgm:cxn modelId="{48E9C1D0-3022-4581-A94F-43AF9C315162}" type="presOf" srcId="{0B7937FA-B16E-4FD9-A062-E1675F40A265}" destId="{F5E71969-585F-4EBB-86BE-77F8F51DA006}" srcOrd="0" destOrd="0" presId="urn:microsoft.com/office/officeart/2005/8/layout/hierarchy1"/>
    <dgm:cxn modelId="{8DCFB350-4334-4D1F-B1C1-ED29EEF4F611}" type="presOf" srcId="{ED19BDDB-8066-4500-8D59-8E7838009474}" destId="{B79A70D2-2DCC-48B2-AA3A-D6075D417E78}" srcOrd="0" destOrd="0" presId="urn:microsoft.com/office/officeart/2005/8/layout/hierarchy1"/>
    <dgm:cxn modelId="{E5603D7F-5D70-45F0-AD00-75C929039C26}" srcId="{3CA56EB2-7D79-43C2-9C38-C79D3F5D2442}" destId="{3243827D-92FC-4CE7-86F4-623DD29DA691}" srcOrd="0" destOrd="0" parTransId="{70F8896B-0364-4718-BC3B-37B004F9ECE1}" sibTransId="{9E33B1A6-EE33-4E26-A4F0-9259AC889E3C}"/>
    <dgm:cxn modelId="{465406EA-8731-4214-83E5-2A317305EF72}" type="presParOf" srcId="{CA9FCD0C-56A9-41BA-AE28-45C53EE784D1}" destId="{26F26FE0-41FB-4351-98AB-4D0D1A9D7B7D}" srcOrd="0" destOrd="0" presId="urn:microsoft.com/office/officeart/2005/8/layout/hierarchy1"/>
    <dgm:cxn modelId="{58C26FCF-B0B5-48BB-B2E6-6DA6D0B3F489}" type="presParOf" srcId="{26F26FE0-41FB-4351-98AB-4D0D1A9D7B7D}" destId="{E032D7A7-BA74-4831-8A05-76A2E9AEB559}" srcOrd="0" destOrd="0" presId="urn:microsoft.com/office/officeart/2005/8/layout/hierarchy1"/>
    <dgm:cxn modelId="{0F6172F5-2EBD-4A47-88EF-18E0E323C72C}" type="presParOf" srcId="{E032D7A7-BA74-4831-8A05-76A2E9AEB559}" destId="{F6D1EB84-5B6F-41DE-B6A1-5E00879D3365}" srcOrd="0" destOrd="0" presId="urn:microsoft.com/office/officeart/2005/8/layout/hierarchy1"/>
    <dgm:cxn modelId="{AE398508-A358-443F-88DC-2EDCF59C75A5}" type="presParOf" srcId="{E032D7A7-BA74-4831-8A05-76A2E9AEB559}" destId="{52C67BA2-5D69-4B7A-A56E-BA4E6BE4EAAF}" srcOrd="1" destOrd="0" presId="urn:microsoft.com/office/officeart/2005/8/layout/hierarchy1"/>
    <dgm:cxn modelId="{636EF06A-01E4-45B9-A7CD-883CC5B7FFAE}" type="presParOf" srcId="{26F26FE0-41FB-4351-98AB-4D0D1A9D7B7D}" destId="{3F01AF57-273A-4786-96FD-FF5971AE986F}" srcOrd="1" destOrd="0" presId="urn:microsoft.com/office/officeart/2005/8/layout/hierarchy1"/>
    <dgm:cxn modelId="{8B542276-2C80-4AA8-8119-6643D0AFD9FA}" type="presParOf" srcId="{3F01AF57-273A-4786-96FD-FF5971AE986F}" destId="{C49B9D5B-B890-446D-9C71-C59AB93461E9}" srcOrd="0" destOrd="0" presId="urn:microsoft.com/office/officeart/2005/8/layout/hierarchy1"/>
    <dgm:cxn modelId="{8F6902CE-5101-409E-9742-D6881F9B2B79}" type="presParOf" srcId="{3F01AF57-273A-4786-96FD-FF5971AE986F}" destId="{034F1716-D3FE-493D-9DE5-B7ED64298AC5}" srcOrd="1" destOrd="0" presId="urn:microsoft.com/office/officeart/2005/8/layout/hierarchy1"/>
    <dgm:cxn modelId="{B2ED99C7-6534-4EA8-884B-6D84F3DFDD9D}" type="presParOf" srcId="{034F1716-D3FE-493D-9DE5-B7ED64298AC5}" destId="{74E6E24C-93FD-46C8-AC36-50A1105BE1F4}" srcOrd="0" destOrd="0" presId="urn:microsoft.com/office/officeart/2005/8/layout/hierarchy1"/>
    <dgm:cxn modelId="{BCD8426B-0085-4A40-9523-6B7299309328}" type="presParOf" srcId="{74E6E24C-93FD-46C8-AC36-50A1105BE1F4}" destId="{82F8121C-0419-48A8-952E-553B28EC18BB}" srcOrd="0" destOrd="0" presId="urn:microsoft.com/office/officeart/2005/8/layout/hierarchy1"/>
    <dgm:cxn modelId="{F20E36B2-9DF6-4E10-8A11-5B773A5231C1}" type="presParOf" srcId="{74E6E24C-93FD-46C8-AC36-50A1105BE1F4}" destId="{3D7A8046-E4E6-4105-9473-ADAA6E4CD631}" srcOrd="1" destOrd="0" presId="urn:microsoft.com/office/officeart/2005/8/layout/hierarchy1"/>
    <dgm:cxn modelId="{D8245167-4D72-4FAC-988D-CB1A162B0C14}" type="presParOf" srcId="{034F1716-D3FE-493D-9DE5-B7ED64298AC5}" destId="{35CE1C71-4ACF-471C-8B32-473A424CBBDD}" srcOrd="1" destOrd="0" presId="urn:microsoft.com/office/officeart/2005/8/layout/hierarchy1"/>
    <dgm:cxn modelId="{80A50C3B-0BC7-42D2-A657-D1DA3560AC07}" type="presParOf" srcId="{35CE1C71-4ACF-471C-8B32-473A424CBBDD}" destId="{79C25ED9-08B7-4C8E-B99C-67F2B46BA245}" srcOrd="0" destOrd="0" presId="urn:microsoft.com/office/officeart/2005/8/layout/hierarchy1"/>
    <dgm:cxn modelId="{26C5DC3D-411E-4F27-B14D-3D80A03AF52D}" type="presParOf" srcId="{35CE1C71-4ACF-471C-8B32-473A424CBBDD}" destId="{56D20F7E-2266-4DBE-9E54-24F798C34640}" srcOrd="1" destOrd="0" presId="urn:microsoft.com/office/officeart/2005/8/layout/hierarchy1"/>
    <dgm:cxn modelId="{CF3B15FE-081D-4B07-B49B-0147F37E545A}" type="presParOf" srcId="{56D20F7E-2266-4DBE-9E54-24F798C34640}" destId="{C1064550-8666-4200-8950-B5D17292E619}" srcOrd="0" destOrd="0" presId="urn:microsoft.com/office/officeart/2005/8/layout/hierarchy1"/>
    <dgm:cxn modelId="{C66C0357-B93C-494E-AC09-C2B0A8BCB90A}" type="presParOf" srcId="{C1064550-8666-4200-8950-B5D17292E619}" destId="{C804A868-156F-4FFC-90E8-75D2826D7BB1}" srcOrd="0" destOrd="0" presId="urn:microsoft.com/office/officeart/2005/8/layout/hierarchy1"/>
    <dgm:cxn modelId="{FAFC51B8-0368-495F-AF1B-5B348F7CD0DB}" type="presParOf" srcId="{C1064550-8666-4200-8950-B5D17292E619}" destId="{ECE55B95-0C1D-4E9B-86C4-075E2876B707}" srcOrd="1" destOrd="0" presId="urn:microsoft.com/office/officeart/2005/8/layout/hierarchy1"/>
    <dgm:cxn modelId="{E4C01F4C-4695-4BBF-B4E4-37F3869AAC01}" type="presParOf" srcId="{56D20F7E-2266-4DBE-9E54-24F798C34640}" destId="{E793F5AE-C2C8-4F8A-9312-99DD63E8D88F}" srcOrd="1" destOrd="0" presId="urn:microsoft.com/office/officeart/2005/8/layout/hierarchy1"/>
    <dgm:cxn modelId="{AC0D855D-E7F5-4E9B-95A4-1F22938A1336}" type="presParOf" srcId="{3F01AF57-273A-4786-96FD-FF5971AE986F}" destId="{2614331B-DE7D-403A-B82F-01D4229359BA}" srcOrd="2" destOrd="0" presId="urn:microsoft.com/office/officeart/2005/8/layout/hierarchy1"/>
    <dgm:cxn modelId="{D263EC28-76B2-420E-9961-289C96A6D50C}" type="presParOf" srcId="{3F01AF57-273A-4786-96FD-FF5971AE986F}" destId="{1D99FFDE-1A81-438B-AC97-112B70FE1E9B}" srcOrd="3" destOrd="0" presId="urn:microsoft.com/office/officeart/2005/8/layout/hierarchy1"/>
    <dgm:cxn modelId="{B8CB0209-6282-480C-878E-E1BB2E55291D}" type="presParOf" srcId="{1D99FFDE-1A81-438B-AC97-112B70FE1E9B}" destId="{186707DF-BA87-4DF6-A6A5-37465C52EF79}" srcOrd="0" destOrd="0" presId="urn:microsoft.com/office/officeart/2005/8/layout/hierarchy1"/>
    <dgm:cxn modelId="{1DA49567-3112-4A24-9FD2-2E75C48625B0}" type="presParOf" srcId="{186707DF-BA87-4DF6-A6A5-37465C52EF79}" destId="{ED360192-408E-4C2F-BB84-74CB1747F59D}" srcOrd="0" destOrd="0" presId="urn:microsoft.com/office/officeart/2005/8/layout/hierarchy1"/>
    <dgm:cxn modelId="{F9AAB2A9-0C3D-442D-97D1-6808AE90EA0B}" type="presParOf" srcId="{186707DF-BA87-4DF6-A6A5-37465C52EF79}" destId="{67965EB4-586D-4D94-9416-8F163969BD9C}" srcOrd="1" destOrd="0" presId="urn:microsoft.com/office/officeart/2005/8/layout/hierarchy1"/>
    <dgm:cxn modelId="{1757484B-B371-4160-A7E8-27D818AE77ED}" type="presParOf" srcId="{1D99FFDE-1A81-438B-AC97-112B70FE1E9B}" destId="{8C859679-D996-4B51-82B8-C8DC55ACAFEB}" srcOrd="1" destOrd="0" presId="urn:microsoft.com/office/officeart/2005/8/layout/hierarchy1"/>
    <dgm:cxn modelId="{2616EFB8-E579-4FE0-805B-ABBE57A8F88F}" type="presParOf" srcId="{8C859679-D996-4B51-82B8-C8DC55ACAFEB}" destId="{A2E61C59-F7B2-4A4F-B468-3C52E00EF00F}" srcOrd="0" destOrd="0" presId="urn:microsoft.com/office/officeart/2005/8/layout/hierarchy1"/>
    <dgm:cxn modelId="{0F64D0DD-B062-4C27-A5B8-D64A3DAA8465}" type="presParOf" srcId="{8C859679-D996-4B51-82B8-C8DC55ACAFEB}" destId="{DCDCD1B5-EBEC-493D-AC6C-F43CCD3CCBB0}" srcOrd="1" destOrd="0" presId="urn:microsoft.com/office/officeart/2005/8/layout/hierarchy1"/>
    <dgm:cxn modelId="{C9E2ADA7-0B83-46F2-A5FC-F20DA533E823}" type="presParOf" srcId="{DCDCD1B5-EBEC-493D-AC6C-F43CCD3CCBB0}" destId="{60BAD5D4-16C4-4D27-A3C4-DE4747B79290}" srcOrd="0" destOrd="0" presId="urn:microsoft.com/office/officeart/2005/8/layout/hierarchy1"/>
    <dgm:cxn modelId="{5BC780E9-11FC-4802-BC6B-B01308D47D2A}" type="presParOf" srcId="{60BAD5D4-16C4-4D27-A3C4-DE4747B79290}" destId="{704A3E65-C113-42FF-9B5B-FD9D11E53B20}" srcOrd="0" destOrd="0" presId="urn:microsoft.com/office/officeart/2005/8/layout/hierarchy1"/>
    <dgm:cxn modelId="{8BB6C029-8D67-4406-ACAB-9F5F3FC168E0}" type="presParOf" srcId="{60BAD5D4-16C4-4D27-A3C4-DE4747B79290}" destId="{D302257A-B96C-4A52-ABAA-853A92C1EF14}" srcOrd="1" destOrd="0" presId="urn:microsoft.com/office/officeart/2005/8/layout/hierarchy1"/>
    <dgm:cxn modelId="{87AFB710-AADD-4DA2-A2D2-475E00F81567}" type="presParOf" srcId="{DCDCD1B5-EBEC-493D-AC6C-F43CCD3CCBB0}" destId="{1636F93A-D2C7-4B78-9D23-04D317263C41}" srcOrd="1" destOrd="0" presId="urn:microsoft.com/office/officeart/2005/8/layout/hierarchy1"/>
    <dgm:cxn modelId="{27CFE5E8-CE0E-4696-8555-8A4E29D04FDA}" type="presParOf" srcId="{3F01AF57-273A-4786-96FD-FF5971AE986F}" destId="{B79A70D2-2DCC-48B2-AA3A-D6075D417E78}" srcOrd="4" destOrd="0" presId="urn:microsoft.com/office/officeart/2005/8/layout/hierarchy1"/>
    <dgm:cxn modelId="{72FED748-7227-492C-9018-1E7034C0CD1F}" type="presParOf" srcId="{3F01AF57-273A-4786-96FD-FF5971AE986F}" destId="{EFD531F9-CCBE-4651-A335-85160659FD93}" srcOrd="5" destOrd="0" presId="urn:microsoft.com/office/officeart/2005/8/layout/hierarchy1"/>
    <dgm:cxn modelId="{DF662824-237A-4076-9F99-9A21039276CB}" type="presParOf" srcId="{EFD531F9-CCBE-4651-A335-85160659FD93}" destId="{99965053-7BC8-474F-B0DD-18D18283E516}" srcOrd="0" destOrd="0" presId="urn:microsoft.com/office/officeart/2005/8/layout/hierarchy1"/>
    <dgm:cxn modelId="{7905C8B7-9D8D-4C28-B59F-E7EA5946139F}" type="presParOf" srcId="{99965053-7BC8-474F-B0DD-18D18283E516}" destId="{77DCF7CE-C2AA-41F4-82A3-3C09592BBCCB}" srcOrd="0" destOrd="0" presId="urn:microsoft.com/office/officeart/2005/8/layout/hierarchy1"/>
    <dgm:cxn modelId="{D1710D34-33F9-4358-B28C-B81D7FFF7FB1}" type="presParOf" srcId="{99965053-7BC8-474F-B0DD-18D18283E516}" destId="{A1450AF1-4787-4247-A7F4-A2842F9BA0B9}" srcOrd="1" destOrd="0" presId="urn:microsoft.com/office/officeart/2005/8/layout/hierarchy1"/>
    <dgm:cxn modelId="{4EB99447-DDD3-4B94-A052-EDB9F01F0607}" type="presParOf" srcId="{EFD531F9-CCBE-4651-A335-85160659FD93}" destId="{6875C3D9-FE72-4E9D-9472-724DE90E8930}" srcOrd="1" destOrd="0" presId="urn:microsoft.com/office/officeart/2005/8/layout/hierarchy1"/>
    <dgm:cxn modelId="{FF6F3D0C-3E27-4898-8523-B5804048261E}" type="presParOf" srcId="{6875C3D9-FE72-4E9D-9472-724DE90E8930}" destId="{3B48977A-0861-4106-B24A-6C67CE015867}" srcOrd="0" destOrd="0" presId="urn:microsoft.com/office/officeart/2005/8/layout/hierarchy1"/>
    <dgm:cxn modelId="{9CEAA1DF-A135-4D2A-9BCA-F0447F6E3C8C}" type="presParOf" srcId="{6875C3D9-FE72-4E9D-9472-724DE90E8930}" destId="{9F928300-5A60-495E-9D59-BB7C5383EC14}" srcOrd="1" destOrd="0" presId="urn:microsoft.com/office/officeart/2005/8/layout/hierarchy1"/>
    <dgm:cxn modelId="{48201950-6BCF-44BB-AA58-48B001BFDFAA}" type="presParOf" srcId="{9F928300-5A60-495E-9D59-BB7C5383EC14}" destId="{C9CC08A1-1A61-434C-8B4A-1D936A0FD1C4}" srcOrd="0" destOrd="0" presId="urn:microsoft.com/office/officeart/2005/8/layout/hierarchy1"/>
    <dgm:cxn modelId="{93DE6964-87B9-4D13-8B67-D3D07DEAAF5D}" type="presParOf" srcId="{C9CC08A1-1A61-434C-8B4A-1D936A0FD1C4}" destId="{B60058E6-E59A-4436-9A20-9D43653032A5}" srcOrd="0" destOrd="0" presId="urn:microsoft.com/office/officeart/2005/8/layout/hierarchy1"/>
    <dgm:cxn modelId="{5636B7F2-00F1-48EE-AAAF-D141DDC22946}" type="presParOf" srcId="{C9CC08A1-1A61-434C-8B4A-1D936A0FD1C4}" destId="{4C493EE2-2143-46AC-A321-D439D694B99B}" srcOrd="1" destOrd="0" presId="urn:microsoft.com/office/officeart/2005/8/layout/hierarchy1"/>
    <dgm:cxn modelId="{11CFD439-50C7-4BD3-8D67-4717CE97BB90}" type="presParOf" srcId="{9F928300-5A60-495E-9D59-BB7C5383EC14}" destId="{C861CCA0-8485-4AA9-B88E-CCDAC0A01F10}" srcOrd="1" destOrd="0" presId="urn:microsoft.com/office/officeart/2005/8/layout/hierarchy1"/>
    <dgm:cxn modelId="{A08FAFAB-6344-4FE3-86E6-632E93894D5A}" type="presParOf" srcId="{3F01AF57-273A-4786-96FD-FF5971AE986F}" destId="{BE918F5A-B884-4141-912C-E1052E2EC8AC}" srcOrd="6" destOrd="0" presId="urn:microsoft.com/office/officeart/2005/8/layout/hierarchy1"/>
    <dgm:cxn modelId="{739677EA-3D59-4AB7-AFD2-421B6E4DFDD0}" type="presParOf" srcId="{3F01AF57-273A-4786-96FD-FF5971AE986F}" destId="{775510DD-52A6-4611-82EF-9E8289EB6743}" srcOrd="7" destOrd="0" presId="urn:microsoft.com/office/officeart/2005/8/layout/hierarchy1"/>
    <dgm:cxn modelId="{0C19ED5D-0B72-4A8A-9A1C-FD616D105DDE}" type="presParOf" srcId="{775510DD-52A6-4611-82EF-9E8289EB6743}" destId="{4673F551-3700-4671-885F-CB8947FE9B99}" srcOrd="0" destOrd="0" presId="urn:microsoft.com/office/officeart/2005/8/layout/hierarchy1"/>
    <dgm:cxn modelId="{99054AB6-9754-4B3A-B5D9-0553426C41F2}" type="presParOf" srcId="{4673F551-3700-4671-885F-CB8947FE9B99}" destId="{0C963C30-9793-4E3D-B12E-2BB017A5B221}" srcOrd="0" destOrd="0" presId="urn:microsoft.com/office/officeart/2005/8/layout/hierarchy1"/>
    <dgm:cxn modelId="{A9CB4F27-BF40-433D-B29E-A30AFE44A4F3}" type="presParOf" srcId="{4673F551-3700-4671-885F-CB8947FE9B99}" destId="{0D7515C5-6909-4A0E-8709-AD2D0EC69FC9}" srcOrd="1" destOrd="0" presId="urn:microsoft.com/office/officeart/2005/8/layout/hierarchy1"/>
    <dgm:cxn modelId="{0F55C76A-CB45-4216-817E-22D2939BE376}" type="presParOf" srcId="{775510DD-52A6-4611-82EF-9E8289EB6743}" destId="{A511A073-5C80-4C4F-B79F-8A08A8F5BE6E}" srcOrd="1" destOrd="0" presId="urn:microsoft.com/office/officeart/2005/8/layout/hierarchy1"/>
    <dgm:cxn modelId="{692CD3C3-CCA1-4968-842D-5ADE8E930194}" type="presParOf" srcId="{A511A073-5C80-4C4F-B79F-8A08A8F5BE6E}" destId="{E14E5097-93C0-4351-99E7-D74696BBCF85}" srcOrd="0" destOrd="0" presId="urn:microsoft.com/office/officeart/2005/8/layout/hierarchy1"/>
    <dgm:cxn modelId="{CF2117A0-2194-4B34-B59B-1BEE618A54DD}" type="presParOf" srcId="{A511A073-5C80-4C4F-B79F-8A08A8F5BE6E}" destId="{24042E81-B3AF-4373-88B0-12DE2CFD73E5}" srcOrd="1" destOrd="0" presId="urn:microsoft.com/office/officeart/2005/8/layout/hierarchy1"/>
    <dgm:cxn modelId="{19CB5BDB-62EF-4F64-85B7-4024CAA0D064}" type="presParOf" srcId="{24042E81-B3AF-4373-88B0-12DE2CFD73E5}" destId="{D351182D-EEE3-4145-814D-B31A1791D983}" srcOrd="0" destOrd="0" presId="urn:microsoft.com/office/officeart/2005/8/layout/hierarchy1"/>
    <dgm:cxn modelId="{489F92B1-0D8C-4C65-9685-98F0F79B539B}" type="presParOf" srcId="{D351182D-EEE3-4145-814D-B31A1791D983}" destId="{A555C1FD-B423-4BC1-87F5-56A5C3E81168}" srcOrd="0" destOrd="0" presId="urn:microsoft.com/office/officeart/2005/8/layout/hierarchy1"/>
    <dgm:cxn modelId="{2F9D645A-3CBB-4791-A345-47DF51FF89CF}" type="presParOf" srcId="{D351182D-EEE3-4145-814D-B31A1791D983}" destId="{2C15835D-E52F-4AB7-974D-223518C88F92}" srcOrd="1" destOrd="0" presId="urn:microsoft.com/office/officeart/2005/8/layout/hierarchy1"/>
    <dgm:cxn modelId="{EA673795-B959-410C-9F53-B600F14C6FE5}" type="presParOf" srcId="{24042E81-B3AF-4373-88B0-12DE2CFD73E5}" destId="{F580973F-FA48-484D-9731-76BAB2B8D44C}" srcOrd="1" destOrd="0" presId="urn:microsoft.com/office/officeart/2005/8/layout/hierarchy1"/>
    <dgm:cxn modelId="{5EDC4C44-EE97-4A59-B504-51E75AD8EC00}" type="presParOf" srcId="{3F01AF57-273A-4786-96FD-FF5971AE986F}" destId="{F5E71969-585F-4EBB-86BE-77F8F51DA006}" srcOrd="8" destOrd="0" presId="urn:microsoft.com/office/officeart/2005/8/layout/hierarchy1"/>
    <dgm:cxn modelId="{66C4AEE8-5A00-4FC2-8184-51871362571E}" type="presParOf" srcId="{3F01AF57-273A-4786-96FD-FF5971AE986F}" destId="{C7D35855-C52E-437F-A63D-70CF61F0153A}" srcOrd="9" destOrd="0" presId="urn:microsoft.com/office/officeart/2005/8/layout/hierarchy1"/>
    <dgm:cxn modelId="{26AF4003-34D5-4C2D-BA3E-2EB53A006672}" type="presParOf" srcId="{C7D35855-C52E-437F-A63D-70CF61F0153A}" destId="{A2517AF0-C175-4764-B0E5-37F0A54BA330}" srcOrd="0" destOrd="0" presId="urn:microsoft.com/office/officeart/2005/8/layout/hierarchy1"/>
    <dgm:cxn modelId="{EFAAF6AF-F90F-4325-8CBD-76DB798DA037}" type="presParOf" srcId="{A2517AF0-C175-4764-B0E5-37F0A54BA330}" destId="{A7E163DA-D5FE-4DB2-A5F5-AB9013EB6C70}" srcOrd="0" destOrd="0" presId="urn:microsoft.com/office/officeart/2005/8/layout/hierarchy1"/>
    <dgm:cxn modelId="{BD456DF1-FE4E-4AED-B1E9-D61635516480}" type="presParOf" srcId="{A2517AF0-C175-4764-B0E5-37F0A54BA330}" destId="{EA7AD143-5BD7-422B-81E4-5A449E07D48F}" srcOrd="1" destOrd="0" presId="urn:microsoft.com/office/officeart/2005/8/layout/hierarchy1"/>
    <dgm:cxn modelId="{B47B81CB-066A-4317-ADD2-F68EE890FA2E}" type="presParOf" srcId="{C7D35855-C52E-437F-A63D-70CF61F0153A}" destId="{117AAEC5-1AC9-4BCE-9A8C-BB827F12E9CE}" srcOrd="1" destOrd="0" presId="urn:microsoft.com/office/officeart/2005/8/layout/hierarchy1"/>
    <dgm:cxn modelId="{3A1CAF90-54B2-467B-85A2-EF770E1571F0}" type="presParOf" srcId="{117AAEC5-1AC9-4BCE-9A8C-BB827F12E9CE}" destId="{288E8BE6-9EE2-47A9-AFDB-7D75C8B88985}" srcOrd="0" destOrd="0" presId="urn:microsoft.com/office/officeart/2005/8/layout/hierarchy1"/>
    <dgm:cxn modelId="{060AB2F3-F6E9-479A-8326-93DE66C2362D}" type="presParOf" srcId="{117AAEC5-1AC9-4BCE-9A8C-BB827F12E9CE}" destId="{2574663E-641C-48EB-922E-660688F57F1B}" srcOrd="1" destOrd="0" presId="urn:microsoft.com/office/officeart/2005/8/layout/hierarchy1"/>
    <dgm:cxn modelId="{8DC88860-C4D2-4DD3-A893-920C5AFC2FFE}" type="presParOf" srcId="{2574663E-641C-48EB-922E-660688F57F1B}" destId="{4EA6B46D-51B7-4BFB-8D36-E33B3D700271}" srcOrd="0" destOrd="0" presId="urn:microsoft.com/office/officeart/2005/8/layout/hierarchy1"/>
    <dgm:cxn modelId="{55E1D6DF-CB08-4B43-BE01-D047E89B9912}" type="presParOf" srcId="{4EA6B46D-51B7-4BFB-8D36-E33B3D700271}" destId="{A8AC427B-3C52-4162-B5B8-934168AD34FE}" srcOrd="0" destOrd="0" presId="urn:microsoft.com/office/officeart/2005/8/layout/hierarchy1"/>
    <dgm:cxn modelId="{32ACA4F1-12C8-4CE1-A195-C61416E008C8}" type="presParOf" srcId="{4EA6B46D-51B7-4BFB-8D36-E33B3D700271}" destId="{BA1C70D9-4E49-4B07-90A7-6C6B878F5185}" srcOrd="1" destOrd="0" presId="urn:microsoft.com/office/officeart/2005/8/layout/hierarchy1"/>
    <dgm:cxn modelId="{13452CF0-24BD-4D26-98FA-F9FD1E7C89AD}" type="presParOf" srcId="{2574663E-641C-48EB-922E-660688F57F1B}" destId="{94493DBB-52D7-43AA-A4B7-1D61AFE3022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7D43A6-D113-408F-8335-181481D46A9B}">
      <dsp:nvSpPr>
        <dsp:cNvPr id="0" name=""/>
        <dsp:cNvSpPr/>
      </dsp:nvSpPr>
      <dsp:spPr>
        <a:xfrm>
          <a:off x="3245581" y="0"/>
          <a:ext cx="3307322" cy="4680049"/>
        </a:xfrm>
        <a:prstGeom prst="roundRect">
          <a:avLst>
            <a:gd name="adj" fmla="val 10000"/>
          </a:avLst>
        </a:prstGeom>
        <a:solidFill>
          <a:schemeClr val="accent1">
            <a:tint val="4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t>Domaine</a:t>
          </a:r>
          <a:endParaRPr lang="fr-FR" sz="2000" kern="1200" dirty="0"/>
        </a:p>
      </dsp:txBody>
      <dsp:txXfrm>
        <a:off x="3245581" y="0"/>
        <a:ext cx="3307322" cy="1404014"/>
      </dsp:txXfrm>
    </dsp:sp>
    <dsp:sp modelId="{02756CAD-0F6C-4AB8-BA1F-415895C0AE6E}">
      <dsp:nvSpPr>
        <dsp:cNvPr id="0" name=""/>
        <dsp:cNvSpPr/>
      </dsp:nvSpPr>
      <dsp:spPr>
        <a:xfrm>
          <a:off x="2065057" y="0"/>
          <a:ext cx="1011877" cy="4680049"/>
        </a:xfrm>
        <a:prstGeom prst="roundRect">
          <a:avLst>
            <a:gd name="adj" fmla="val 10000"/>
          </a:avLst>
        </a:prstGeom>
        <a:solidFill>
          <a:schemeClr val="accent1">
            <a:tint val="4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kern="1200" dirty="0" smtClean="0"/>
            <a:t>Critère de segmentation</a:t>
          </a:r>
          <a:endParaRPr lang="fr-FR" sz="1000" kern="1200" dirty="0"/>
        </a:p>
      </dsp:txBody>
      <dsp:txXfrm>
        <a:off x="2065057" y="0"/>
        <a:ext cx="1011877" cy="1404014"/>
      </dsp:txXfrm>
    </dsp:sp>
    <dsp:sp modelId="{C97A73AE-5E66-4775-B955-67AA70FEC1C0}">
      <dsp:nvSpPr>
        <dsp:cNvPr id="0" name=""/>
        <dsp:cNvSpPr/>
      </dsp:nvSpPr>
      <dsp:spPr>
        <a:xfrm>
          <a:off x="884533" y="0"/>
          <a:ext cx="1011877" cy="4680049"/>
        </a:xfrm>
        <a:prstGeom prst="roundRect">
          <a:avLst>
            <a:gd name="adj" fmla="val 10000"/>
          </a:avLst>
        </a:prstGeom>
        <a:solidFill>
          <a:schemeClr val="accent1">
            <a:tint val="4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smtClean="0"/>
            <a:t>Le marché</a:t>
          </a:r>
          <a:endParaRPr lang="fr-FR" sz="1200" kern="1200" dirty="0"/>
        </a:p>
      </dsp:txBody>
      <dsp:txXfrm>
        <a:off x="884533" y="0"/>
        <a:ext cx="1011877" cy="1404014"/>
      </dsp:txXfrm>
    </dsp:sp>
    <dsp:sp modelId="{A43EF5E3-2200-4B25-A54F-CFCE58E1B5DE}">
      <dsp:nvSpPr>
        <dsp:cNvPr id="0" name=""/>
        <dsp:cNvSpPr/>
      </dsp:nvSpPr>
      <dsp:spPr>
        <a:xfrm>
          <a:off x="968856" y="2858837"/>
          <a:ext cx="843231" cy="421615"/>
        </a:xfrm>
        <a:prstGeom prst="roundRect">
          <a:avLst>
            <a:gd name="adj" fmla="val 10000"/>
          </a:avLst>
        </a:prstGeom>
        <a:gradFill rotWithShape="0">
          <a:gsLst>
            <a:gs pos="0">
              <a:schemeClr val="accent1">
                <a:alpha val="80000"/>
                <a:hueOff val="0"/>
                <a:satOff val="0"/>
                <a:lumOff val="0"/>
                <a:alphaOff val="0"/>
                <a:tint val="10000"/>
                <a:satMod val="300000"/>
              </a:schemeClr>
            </a:gs>
            <a:gs pos="34000">
              <a:schemeClr val="accent1">
                <a:alpha val="80000"/>
                <a:hueOff val="0"/>
                <a:satOff val="0"/>
                <a:lumOff val="0"/>
                <a:alphaOff val="0"/>
                <a:tint val="13500"/>
                <a:satMod val="250000"/>
              </a:schemeClr>
            </a:gs>
            <a:gs pos="100000">
              <a:schemeClr val="accent1">
                <a:alpha val="8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Geek</a:t>
          </a:r>
          <a:endParaRPr lang="fr-FR" sz="1200" kern="1200" dirty="0"/>
        </a:p>
      </dsp:txBody>
      <dsp:txXfrm>
        <a:off x="968856" y="2858837"/>
        <a:ext cx="843231" cy="421615"/>
      </dsp:txXfrm>
    </dsp:sp>
    <dsp:sp modelId="{E7194636-C4DB-40BD-9EE2-931DFAEEBA22}">
      <dsp:nvSpPr>
        <dsp:cNvPr id="0" name=""/>
        <dsp:cNvSpPr/>
      </dsp:nvSpPr>
      <dsp:spPr>
        <a:xfrm rot="16989135">
          <a:off x="1220831" y="2316194"/>
          <a:ext cx="1530840" cy="16215"/>
        </a:xfrm>
        <a:custGeom>
          <a:avLst/>
          <a:gdLst/>
          <a:ahLst/>
          <a:cxnLst/>
          <a:rect l="0" t="0" r="0" b="0"/>
          <a:pathLst>
            <a:path>
              <a:moveTo>
                <a:pt x="0" y="8107"/>
              </a:moveTo>
              <a:lnTo>
                <a:pt x="1530840" y="810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6989135">
        <a:off x="1947980" y="2286031"/>
        <a:ext cx="76542" cy="76542"/>
      </dsp:txXfrm>
    </dsp:sp>
    <dsp:sp modelId="{93F28512-0E76-4EAF-87EA-2BB988AC9B0F}">
      <dsp:nvSpPr>
        <dsp:cNvPr id="0" name=""/>
        <dsp:cNvSpPr/>
      </dsp:nvSpPr>
      <dsp:spPr>
        <a:xfrm>
          <a:off x="2160414" y="1368152"/>
          <a:ext cx="843231" cy="421615"/>
        </a:xfrm>
        <a:prstGeom prst="roundRect">
          <a:avLst>
            <a:gd name="adj" fmla="val 10000"/>
          </a:avLst>
        </a:prstGeom>
        <a:gradFill rotWithShape="0">
          <a:gsLst>
            <a:gs pos="0">
              <a:schemeClr val="accent1">
                <a:alpha val="70000"/>
                <a:hueOff val="0"/>
                <a:satOff val="0"/>
                <a:lumOff val="0"/>
                <a:alphaOff val="0"/>
                <a:tint val="10000"/>
                <a:satMod val="300000"/>
              </a:schemeClr>
            </a:gs>
            <a:gs pos="34000">
              <a:schemeClr val="accent1">
                <a:alpha val="70000"/>
                <a:hueOff val="0"/>
                <a:satOff val="0"/>
                <a:lumOff val="0"/>
                <a:alphaOff val="0"/>
                <a:tint val="13500"/>
                <a:satMod val="250000"/>
              </a:schemeClr>
            </a:gs>
            <a:gs pos="100000">
              <a:schemeClr val="accent1">
                <a:alpha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Sexe</a:t>
          </a:r>
          <a:endParaRPr lang="fr-FR" sz="1400" kern="1200" dirty="0"/>
        </a:p>
      </dsp:txBody>
      <dsp:txXfrm>
        <a:off x="2160414" y="1368152"/>
        <a:ext cx="843231" cy="421615"/>
      </dsp:txXfrm>
    </dsp:sp>
    <dsp:sp modelId="{CB1E023B-7C53-41CD-8533-F29397E5657D}">
      <dsp:nvSpPr>
        <dsp:cNvPr id="0" name=""/>
        <dsp:cNvSpPr/>
      </dsp:nvSpPr>
      <dsp:spPr>
        <a:xfrm rot="20776921">
          <a:off x="2990653" y="1462840"/>
          <a:ext cx="910944" cy="16215"/>
        </a:xfrm>
        <a:custGeom>
          <a:avLst/>
          <a:gdLst/>
          <a:ahLst/>
          <a:cxnLst/>
          <a:rect l="0" t="0" r="0" b="0"/>
          <a:pathLst>
            <a:path>
              <a:moveTo>
                <a:pt x="0" y="8107"/>
              </a:moveTo>
              <a:lnTo>
                <a:pt x="910944"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0776921">
        <a:off x="3423352" y="1448174"/>
        <a:ext cx="45547" cy="45547"/>
      </dsp:txXfrm>
    </dsp:sp>
    <dsp:sp modelId="{96A76343-78C4-4734-B1D1-91409A5B678B}">
      <dsp:nvSpPr>
        <dsp:cNvPr id="0" name=""/>
        <dsp:cNvSpPr/>
      </dsp:nvSpPr>
      <dsp:spPr>
        <a:xfrm>
          <a:off x="3888606" y="1152128"/>
          <a:ext cx="843231" cy="421615"/>
        </a:xfrm>
        <a:prstGeom prst="roundRect">
          <a:avLst>
            <a:gd name="adj" fmla="val 10000"/>
          </a:avLst>
        </a:prstGeom>
        <a:gradFill rotWithShape="0">
          <a:gsLst>
            <a:gs pos="0">
              <a:schemeClr val="accent1">
                <a:alpha val="50000"/>
                <a:hueOff val="0"/>
                <a:satOff val="0"/>
                <a:lumOff val="0"/>
                <a:alphaOff val="0"/>
                <a:tint val="10000"/>
                <a:satMod val="300000"/>
              </a:schemeClr>
            </a:gs>
            <a:gs pos="34000">
              <a:schemeClr val="accent1">
                <a:alpha val="50000"/>
                <a:hueOff val="0"/>
                <a:satOff val="0"/>
                <a:lumOff val="0"/>
                <a:alphaOff val="0"/>
                <a:tint val="13500"/>
                <a:satMod val="250000"/>
              </a:schemeClr>
            </a:gs>
            <a:gs pos="100000">
              <a:schemeClr val="accent1">
                <a:alpha val="5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Jeux vidéos</a:t>
          </a:r>
          <a:endParaRPr lang="fr-FR" sz="1200" kern="1200" dirty="0"/>
        </a:p>
      </dsp:txBody>
      <dsp:txXfrm>
        <a:off x="3888606" y="1152128"/>
        <a:ext cx="843231" cy="421615"/>
      </dsp:txXfrm>
    </dsp:sp>
    <dsp:sp modelId="{6CE33034-E229-4DEC-AF16-0AD43D325695}">
      <dsp:nvSpPr>
        <dsp:cNvPr id="0" name=""/>
        <dsp:cNvSpPr/>
      </dsp:nvSpPr>
      <dsp:spPr>
        <a:xfrm rot="411097">
          <a:off x="2995025" y="1714867"/>
          <a:ext cx="2414367" cy="16215"/>
        </a:xfrm>
        <a:custGeom>
          <a:avLst/>
          <a:gdLst/>
          <a:ahLst/>
          <a:cxnLst/>
          <a:rect l="0" t="0" r="0" b="0"/>
          <a:pathLst>
            <a:path>
              <a:moveTo>
                <a:pt x="0" y="8107"/>
              </a:moveTo>
              <a:lnTo>
                <a:pt x="2414367"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rot="411097">
        <a:off x="4141849" y="1662616"/>
        <a:ext cx="120718" cy="120718"/>
      </dsp:txXfrm>
    </dsp:sp>
    <dsp:sp modelId="{A48C6F7F-1C16-4AB6-905B-FE6BD5E3AD13}">
      <dsp:nvSpPr>
        <dsp:cNvPr id="0" name=""/>
        <dsp:cNvSpPr/>
      </dsp:nvSpPr>
      <dsp:spPr>
        <a:xfrm>
          <a:off x="5400771" y="1656182"/>
          <a:ext cx="1028986" cy="421615"/>
        </a:xfrm>
        <a:prstGeom prst="roundRect">
          <a:avLst>
            <a:gd name="adj" fmla="val 10000"/>
          </a:avLst>
        </a:prstGeom>
        <a:gradFill rotWithShape="0">
          <a:gsLst>
            <a:gs pos="0">
              <a:schemeClr val="accent1">
                <a:alpha val="50000"/>
                <a:hueOff val="0"/>
                <a:satOff val="0"/>
                <a:lumOff val="0"/>
                <a:alphaOff val="0"/>
                <a:tint val="10000"/>
                <a:satMod val="300000"/>
              </a:schemeClr>
            </a:gs>
            <a:gs pos="34000">
              <a:schemeClr val="accent1">
                <a:alpha val="50000"/>
                <a:hueOff val="0"/>
                <a:satOff val="0"/>
                <a:lumOff val="0"/>
                <a:alphaOff val="0"/>
                <a:tint val="13500"/>
                <a:satMod val="250000"/>
              </a:schemeClr>
            </a:gs>
            <a:gs pos="100000">
              <a:schemeClr val="accent1">
                <a:alpha val="5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Informatique</a:t>
          </a:r>
          <a:endParaRPr lang="fr-FR" sz="1200" kern="1200" dirty="0"/>
        </a:p>
      </dsp:txBody>
      <dsp:txXfrm>
        <a:off x="5400771" y="1656182"/>
        <a:ext cx="1028986" cy="421615"/>
      </dsp:txXfrm>
    </dsp:sp>
    <dsp:sp modelId="{9EF44238-6BB1-49DA-8EAC-C36BCBA75B1E}">
      <dsp:nvSpPr>
        <dsp:cNvPr id="0" name=""/>
        <dsp:cNvSpPr/>
      </dsp:nvSpPr>
      <dsp:spPr>
        <a:xfrm rot="17790071">
          <a:off x="1595940" y="2712238"/>
          <a:ext cx="780620" cy="16215"/>
        </a:xfrm>
        <a:custGeom>
          <a:avLst/>
          <a:gdLst/>
          <a:ahLst/>
          <a:cxnLst/>
          <a:rect l="0" t="0" r="0" b="0"/>
          <a:pathLst>
            <a:path>
              <a:moveTo>
                <a:pt x="0" y="8107"/>
              </a:moveTo>
              <a:lnTo>
                <a:pt x="780620" y="810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7790071">
        <a:off x="1966735" y="2700831"/>
        <a:ext cx="39031" cy="39031"/>
      </dsp:txXfrm>
    </dsp:sp>
    <dsp:sp modelId="{BBDD71EB-F2CB-44D6-AEF3-634B2C99B8E8}">
      <dsp:nvSpPr>
        <dsp:cNvPr id="0" name=""/>
        <dsp:cNvSpPr/>
      </dsp:nvSpPr>
      <dsp:spPr>
        <a:xfrm>
          <a:off x="2160414" y="2160240"/>
          <a:ext cx="843231" cy="421615"/>
        </a:xfrm>
        <a:prstGeom prst="roundRect">
          <a:avLst>
            <a:gd name="adj" fmla="val 10000"/>
          </a:avLst>
        </a:prstGeom>
        <a:gradFill rotWithShape="0">
          <a:gsLst>
            <a:gs pos="0">
              <a:schemeClr val="accent1">
                <a:alpha val="70000"/>
                <a:hueOff val="0"/>
                <a:satOff val="0"/>
                <a:lumOff val="0"/>
                <a:alphaOff val="0"/>
                <a:tint val="10000"/>
                <a:satMod val="300000"/>
              </a:schemeClr>
            </a:gs>
            <a:gs pos="34000">
              <a:schemeClr val="accent1">
                <a:alpha val="70000"/>
                <a:hueOff val="0"/>
                <a:satOff val="0"/>
                <a:lumOff val="0"/>
                <a:alphaOff val="0"/>
                <a:tint val="13500"/>
                <a:satMod val="250000"/>
              </a:schemeClr>
            </a:gs>
            <a:gs pos="100000">
              <a:schemeClr val="accent1">
                <a:alpha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C.S.P.</a:t>
          </a:r>
          <a:endParaRPr lang="fr-FR" sz="1400" kern="1200" dirty="0"/>
        </a:p>
      </dsp:txBody>
      <dsp:txXfrm>
        <a:off x="2160414" y="2160240"/>
        <a:ext cx="843231" cy="421615"/>
      </dsp:txXfrm>
    </dsp:sp>
    <dsp:sp modelId="{EAD0109B-D4F8-445D-8DF1-E2936FB612C8}">
      <dsp:nvSpPr>
        <dsp:cNvPr id="0" name=""/>
        <dsp:cNvSpPr/>
      </dsp:nvSpPr>
      <dsp:spPr>
        <a:xfrm rot="1213215">
          <a:off x="2965126" y="2578964"/>
          <a:ext cx="1250031" cy="16215"/>
        </a:xfrm>
        <a:custGeom>
          <a:avLst/>
          <a:gdLst/>
          <a:ahLst/>
          <a:cxnLst/>
          <a:rect l="0" t="0" r="0" b="0"/>
          <a:pathLst>
            <a:path>
              <a:moveTo>
                <a:pt x="0" y="8107"/>
              </a:moveTo>
              <a:lnTo>
                <a:pt x="1250031"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213215">
        <a:off x="3558891" y="2555821"/>
        <a:ext cx="62501" cy="62501"/>
      </dsp:txXfrm>
    </dsp:sp>
    <dsp:sp modelId="{C5AF5FFA-4C74-4190-ADA6-365518AC1229}">
      <dsp:nvSpPr>
        <dsp:cNvPr id="0" name=""/>
        <dsp:cNvSpPr/>
      </dsp:nvSpPr>
      <dsp:spPr>
        <a:xfrm>
          <a:off x="4176639" y="2592288"/>
          <a:ext cx="843231" cy="421615"/>
        </a:xfrm>
        <a:prstGeom prst="roundRect">
          <a:avLst>
            <a:gd name="adj" fmla="val 10000"/>
          </a:avLst>
        </a:prstGeom>
        <a:gradFill rotWithShape="0">
          <a:gsLst>
            <a:gs pos="0">
              <a:schemeClr val="accent1">
                <a:alpha val="50000"/>
                <a:hueOff val="0"/>
                <a:satOff val="0"/>
                <a:lumOff val="0"/>
                <a:alphaOff val="0"/>
                <a:tint val="10000"/>
                <a:satMod val="300000"/>
              </a:schemeClr>
            </a:gs>
            <a:gs pos="34000">
              <a:schemeClr val="accent1">
                <a:alpha val="50000"/>
                <a:hueOff val="0"/>
                <a:satOff val="0"/>
                <a:lumOff val="0"/>
                <a:alphaOff val="0"/>
                <a:tint val="13500"/>
                <a:satMod val="250000"/>
              </a:schemeClr>
            </a:gs>
            <a:gs pos="100000">
              <a:schemeClr val="accent1">
                <a:alpha val="5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BD, Mangas</a:t>
          </a:r>
          <a:endParaRPr lang="fr-FR" sz="1200" kern="1200" dirty="0"/>
        </a:p>
      </dsp:txBody>
      <dsp:txXfrm>
        <a:off x="4176639" y="2592288"/>
        <a:ext cx="843231" cy="421615"/>
      </dsp:txXfrm>
    </dsp:sp>
    <dsp:sp modelId="{A5539213-142E-4513-8A67-75C25DD3B328}">
      <dsp:nvSpPr>
        <dsp:cNvPr id="0" name=""/>
        <dsp:cNvSpPr/>
      </dsp:nvSpPr>
      <dsp:spPr>
        <a:xfrm rot="211751">
          <a:off x="1811757" y="3072278"/>
          <a:ext cx="348988" cy="16215"/>
        </a:xfrm>
        <a:custGeom>
          <a:avLst/>
          <a:gdLst/>
          <a:ahLst/>
          <a:cxnLst/>
          <a:rect l="0" t="0" r="0" b="0"/>
          <a:pathLst>
            <a:path>
              <a:moveTo>
                <a:pt x="0" y="8107"/>
              </a:moveTo>
              <a:lnTo>
                <a:pt x="348988" y="810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11751">
        <a:off x="1977526" y="3071662"/>
        <a:ext cx="17449" cy="17449"/>
      </dsp:txXfrm>
    </dsp:sp>
    <dsp:sp modelId="{202D68B1-5BD0-4CFC-A208-F3945FAA9889}">
      <dsp:nvSpPr>
        <dsp:cNvPr id="0" name=""/>
        <dsp:cNvSpPr/>
      </dsp:nvSpPr>
      <dsp:spPr>
        <a:xfrm>
          <a:off x="2160414" y="2880320"/>
          <a:ext cx="843231" cy="421615"/>
        </a:xfrm>
        <a:prstGeom prst="roundRect">
          <a:avLst>
            <a:gd name="adj" fmla="val 10000"/>
          </a:avLst>
        </a:prstGeom>
        <a:gradFill rotWithShape="0">
          <a:gsLst>
            <a:gs pos="0">
              <a:schemeClr val="accent1">
                <a:alpha val="70000"/>
                <a:hueOff val="0"/>
                <a:satOff val="0"/>
                <a:lumOff val="0"/>
                <a:alphaOff val="0"/>
                <a:tint val="10000"/>
                <a:satMod val="300000"/>
              </a:schemeClr>
            </a:gs>
            <a:gs pos="34000">
              <a:schemeClr val="accent1">
                <a:alpha val="70000"/>
                <a:hueOff val="0"/>
                <a:satOff val="0"/>
                <a:lumOff val="0"/>
                <a:alphaOff val="0"/>
                <a:tint val="13500"/>
                <a:satMod val="250000"/>
              </a:schemeClr>
            </a:gs>
            <a:gs pos="100000">
              <a:schemeClr val="accent1">
                <a:alpha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Age</a:t>
          </a:r>
          <a:endParaRPr lang="fr-FR" sz="1400" kern="1200" dirty="0"/>
        </a:p>
      </dsp:txBody>
      <dsp:txXfrm>
        <a:off x="2160414" y="2880320"/>
        <a:ext cx="843231" cy="421615"/>
      </dsp:txXfrm>
    </dsp:sp>
    <dsp:sp modelId="{33A199AD-936B-442D-93F7-C99BF0CD79D8}">
      <dsp:nvSpPr>
        <dsp:cNvPr id="0" name=""/>
        <dsp:cNvSpPr/>
      </dsp:nvSpPr>
      <dsp:spPr>
        <a:xfrm rot="671019">
          <a:off x="2986021" y="3263040"/>
          <a:ext cx="1856315" cy="16215"/>
        </a:xfrm>
        <a:custGeom>
          <a:avLst/>
          <a:gdLst/>
          <a:ahLst/>
          <a:cxnLst/>
          <a:rect l="0" t="0" r="0" b="0"/>
          <a:pathLst>
            <a:path>
              <a:moveTo>
                <a:pt x="0" y="8107"/>
              </a:moveTo>
              <a:lnTo>
                <a:pt x="1856315"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rot="671019">
        <a:off x="3867770" y="3224740"/>
        <a:ext cx="92815" cy="92815"/>
      </dsp:txXfrm>
    </dsp:sp>
    <dsp:sp modelId="{37646050-C521-446F-9BB7-9047A71FF601}">
      <dsp:nvSpPr>
        <dsp:cNvPr id="0" name=""/>
        <dsp:cNvSpPr/>
      </dsp:nvSpPr>
      <dsp:spPr>
        <a:xfrm>
          <a:off x="4824711" y="3240360"/>
          <a:ext cx="843231" cy="421615"/>
        </a:xfrm>
        <a:prstGeom prst="roundRect">
          <a:avLst>
            <a:gd name="adj" fmla="val 10000"/>
          </a:avLst>
        </a:prstGeom>
        <a:gradFill rotWithShape="0">
          <a:gsLst>
            <a:gs pos="0">
              <a:schemeClr val="accent1">
                <a:alpha val="50000"/>
                <a:hueOff val="0"/>
                <a:satOff val="0"/>
                <a:lumOff val="0"/>
                <a:alphaOff val="0"/>
                <a:tint val="10000"/>
                <a:satMod val="300000"/>
              </a:schemeClr>
            </a:gs>
            <a:gs pos="34000">
              <a:schemeClr val="accent1">
                <a:alpha val="50000"/>
                <a:hueOff val="0"/>
                <a:satOff val="0"/>
                <a:lumOff val="0"/>
                <a:alphaOff val="0"/>
                <a:tint val="13500"/>
                <a:satMod val="250000"/>
              </a:schemeClr>
            </a:gs>
            <a:gs pos="100000">
              <a:schemeClr val="accent1">
                <a:alpha val="5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Jeux de rôles</a:t>
          </a:r>
          <a:endParaRPr lang="fr-FR" sz="1200" kern="1200" dirty="0"/>
        </a:p>
      </dsp:txBody>
      <dsp:txXfrm>
        <a:off x="4824711" y="3240360"/>
        <a:ext cx="843231" cy="421615"/>
      </dsp:txXfrm>
    </dsp:sp>
    <dsp:sp modelId="{10304A1B-0D42-4DFE-AECE-FD1D7B36A0CD}">
      <dsp:nvSpPr>
        <dsp:cNvPr id="0" name=""/>
        <dsp:cNvSpPr/>
      </dsp:nvSpPr>
      <dsp:spPr>
        <a:xfrm rot="3234535">
          <a:off x="2820557" y="3443060"/>
          <a:ext cx="891099" cy="16215"/>
        </a:xfrm>
        <a:custGeom>
          <a:avLst/>
          <a:gdLst/>
          <a:ahLst/>
          <a:cxnLst/>
          <a:rect l="0" t="0" r="0" b="0"/>
          <a:pathLst>
            <a:path>
              <a:moveTo>
                <a:pt x="0" y="8107"/>
              </a:moveTo>
              <a:lnTo>
                <a:pt x="891099"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3234535">
        <a:off x="3243829" y="3428890"/>
        <a:ext cx="44554" cy="44554"/>
      </dsp:txXfrm>
    </dsp:sp>
    <dsp:sp modelId="{9A02A67A-6718-46FF-AD74-6511BE9BF435}">
      <dsp:nvSpPr>
        <dsp:cNvPr id="0" name=""/>
        <dsp:cNvSpPr/>
      </dsp:nvSpPr>
      <dsp:spPr>
        <a:xfrm>
          <a:off x="3528566" y="3600400"/>
          <a:ext cx="843231" cy="421615"/>
        </a:xfrm>
        <a:prstGeom prst="roundRect">
          <a:avLst>
            <a:gd name="adj" fmla="val 10000"/>
          </a:avLst>
        </a:prstGeom>
        <a:gradFill rotWithShape="0">
          <a:gsLst>
            <a:gs pos="0">
              <a:schemeClr val="accent1">
                <a:alpha val="50000"/>
                <a:hueOff val="0"/>
                <a:satOff val="0"/>
                <a:lumOff val="0"/>
                <a:alphaOff val="0"/>
                <a:tint val="10000"/>
                <a:satMod val="300000"/>
              </a:schemeClr>
            </a:gs>
            <a:gs pos="34000">
              <a:schemeClr val="accent1">
                <a:alpha val="50000"/>
                <a:hueOff val="0"/>
                <a:satOff val="0"/>
                <a:lumOff val="0"/>
                <a:alphaOff val="0"/>
                <a:tint val="13500"/>
                <a:satMod val="250000"/>
              </a:schemeClr>
            </a:gs>
            <a:gs pos="100000">
              <a:schemeClr val="accent1">
                <a:alpha val="5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Télévision</a:t>
          </a:r>
          <a:endParaRPr lang="fr-FR" sz="1200" kern="1200" dirty="0"/>
        </a:p>
      </dsp:txBody>
      <dsp:txXfrm>
        <a:off x="3528566" y="3600400"/>
        <a:ext cx="843231" cy="421615"/>
      </dsp:txXfrm>
    </dsp:sp>
    <dsp:sp modelId="{D44522D9-491D-434E-81CB-3BB25D78EE1B}">
      <dsp:nvSpPr>
        <dsp:cNvPr id="0" name=""/>
        <dsp:cNvSpPr/>
      </dsp:nvSpPr>
      <dsp:spPr>
        <a:xfrm rot="3750896">
          <a:off x="1608880" y="3396315"/>
          <a:ext cx="754741" cy="16215"/>
        </a:xfrm>
        <a:custGeom>
          <a:avLst/>
          <a:gdLst/>
          <a:ahLst/>
          <a:cxnLst/>
          <a:rect l="0" t="0" r="0" b="0"/>
          <a:pathLst>
            <a:path>
              <a:moveTo>
                <a:pt x="0" y="8107"/>
              </a:moveTo>
              <a:lnTo>
                <a:pt x="754741" y="810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3750896">
        <a:off x="1967383" y="3385554"/>
        <a:ext cx="37737" cy="37737"/>
      </dsp:txXfrm>
    </dsp:sp>
    <dsp:sp modelId="{224073E7-CC4D-4D75-AB7D-113C58D57829}">
      <dsp:nvSpPr>
        <dsp:cNvPr id="0" name=""/>
        <dsp:cNvSpPr/>
      </dsp:nvSpPr>
      <dsp:spPr>
        <a:xfrm>
          <a:off x="2160414" y="3528392"/>
          <a:ext cx="843231" cy="421615"/>
        </a:xfrm>
        <a:prstGeom prst="roundRect">
          <a:avLst>
            <a:gd name="adj" fmla="val 10000"/>
          </a:avLst>
        </a:prstGeom>
        <a:gradFill rotWithShape="0">
          <a:gsLst>
            <a:gs pos="0">
              <a:schemeClr val="accent1">
                <a:alpha val="70000"/>
                <a:hueOff val="0"/>
                <a:satOff val="0"/>
                <a:lumOff val="0"/>
                <a:alphaOff val="0"/>
                <a:tint val="10000"/>
                <a:satMod val="300000"/>
              </a:schemeClr>
            </a:gs>
            <a:gs pos="34000">
              <a:schemeClr val="accent1">
                <a:alpha val="70000"/>
                <a:hueOff val="0"/>
                <a:satOff val="0"/>
                <a:lumOff val="0"/>
                <a:alphaOff val="0"/>
                <a:tint val="13500"/>
                <a:satMod val="250000"/>
              </a:schemeClr>
            </a:gs>
            <a:gs pos="100000">
              <a:schemeClr val="accent1">
                <a:alpha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Etudes</a:t>
          </a:r>
          <a:endParaRPr lang="fr-FR" sz="1400" kern="1200" dirty="0"/>
        </a:p>
      </dsp:txBody>
      <dsp:txXfrm>
        <a:off x="2160414" y="3528392"/>
        <a:ext cx="843231" cy="421615"/>
      </dsp:txXfrm>
    </dsp:sp>
    <dsp:sp modelId="{1E95F5D0-BF7D-4D07-93BA-47502236AED0}">
      <dsp:nvSpPr>
        <dsp:cNvPr id="0" name=""/>
        <dsp:cNvSpPr/>
      </dsp:nvSpPr>
      <dsp:spPr>
        <a:xfrm rot="4471840">
          <a:off x="1347537" y="3672113"/>
          <a:ext cx="1267053" cy="16215"/>
        </a:xfrm>
        <a:custGeom>
          <a:avLst/>
          <a:gdLst/>
          <a:ahLst/>
          <a:cxnLst/>
          <a:rect l="0" t="0" r="0" b="0"/>
          <a:pathLst>
            <a:path>
              <a:moveTo>
                <a:pt x="0" y="8107"/>
              </a:moveTo>
              <a:lnTo>
                <a:pt x="1267053" y="810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4471840">
        <a:off x="1949387" y="3648545"/>
        <a:ext cx="63352" cy="63352"/>
      </dsp:txXfrm>
    </dsp:sp>
    <dsp:sp modelId="{23BD5BAC-ECB2-4F51-B516-643B4B6CB617}">
      <dsp:nvSpPr>
        <dsp:cNvPr id="0" name=""/>
        <dsp:cNvSpPr/>
      </dsp:nvSpPr>
      <dsp:spPr>
        <a:xfrm>
          <a:off x="2150040" y="4079989"/>
          <a:ext cx="843231" cy="421615"/>
        </a:xfrm>
        <a:prstGeom prst="roundRect">
          <a:avLst>
            <a:gd name="adj" fmla="val 10000"/>
          </a:avLst>
        </a:prstGeom>
        <a:gradFill rotWithShape="0">
          <a:gsLst>
            <a:gs pos="0">
              <a:schemeClr val="accent1">
                <a:alpha val="70000"/>
                <a:hueOff val="0"/>
                <a:satOff val="0"/>
                <a:lumOff val="0"/>
                <a:alphaOff val="0"/>
                <a:tint val="10000"/>
                <a:satMod val="300000"/>
              </a:schemeClr>
            </a:gs>
            <a:gs pos="34000">
              <a:schemeClr val="accent1">
                <a:alpha val="70000"/>
                <a:hueOff val="0"/>
                <a:satOff val="0"/>
                <a:lumOff val="0"/>
                <a:alphaOff val="0"/>
                <a:tint val="13500"/>
                <a:satMod val="250000"/>
              </a:schemeClr>
            </a:gs>
            <a:gs pos="100000">
              <a:schemeClr val="accent1">
                <a:alpha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err="1" smtClean="0"/>
            <a:t>Ect</a:t>
          </a:r>
          <a:r>
            <a:rPr lang="fr-FR" sz="1400" kern="1200" dirty="0" smtClean="0"/>
            <a:t>.</a:t>
          </a:r>
          <a:endParaRPr lang="fr-FR" sz="1400" kern="1200" dirty="0"/>
        </a:p>
      </dsp:txBody>
      <dsp:txXfrm>
        <a:off x="2150040" y="4079989"/>
        <a:ext cx="843231" cy="421615"/>
      </dsp:txXfrm>
    </dsp:sp>
    <dsp:sp modelId="{4CE792FB-6EB9-4AB8-A117-E1C3064ED623}">
      <dsp:nvSpPr>
        <dsp:cNvPr id="0" name=""/>
        <dsp:cNvSpPr/>
      </dsp:nvSpPr>
      <dsp:spPr>
        <a:xfrm rot="161865">
          <a:off x="2992135" y="4330927"/>
          <a:ext cx="2049737" cy="16215"/>
        </a:xfrm>
        <a:custGeom>
          <a:avLst/>
          <a:gdLst/>
          <a:ahLst/>
          <a:cxnLst/>
          <a:rect l="0" t="0" r="0" b="0"/>
          <a:pathLst>
            <a:path>
              <a:moveTo>
                <a:pt x="0" y="8107"/>
              </a:moveTo>
              <a:lnTo>
                <a:pt x="2049737"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rot="161865">
        <a:off x="3965760" y="4287791"/>
        <a:ext cx="102486" cy="102486"/>
      </dsp:txXfrm>
    </dsp:sp>
    <dsp:sp modelId="{CF41705C-08E3-497A-8D1B-DFCA4429BA09}">
      <dsp:nvSpPr>
        <dsp:cNvPr id="0" name=""/>
        <dsp:cNvSpPr/>
      </dsp:nvSpPr>
      <dsp:spPr>
        <a:xfrm>
          <a:off x="5040737" y="4176464"/>
          <a:ext cx="1317009" cy="421615"/>
        </a:xfrm>
        <a:prstGeom prst="roundRect">
          <a:avLst>
            <a:gd name="adj" fmla="val 10000"/>
          </a:avLst>
        </a:prstGeom>
        <a:gradFill rotWithShape="0">
          <a:gsLst>
            <a:gs pos="0">
              <a:schemeClr val="accent1">
                <a:alpha val="50000"/>
                <a:hueOff val="0"/>
                <a:satOff val="0"/>
                <a:lumOff val="0"/>
                <a:alphaOff val="0"/>
                <a:tint val="10000"/>
                <a:satMod val="300000"/>
              </a:schemeClr>
            </a:gs>
            <a:gs pos="34000">
              <a:schemeClr val="accent1">
                <a:alpha val="50000"/>
                <a:hueOff val="0"/>
                <a:satOff val="0"/>
                <a:lumOff val="0"/>
                <a:alphaOff val="0"/>
                <a:tint val="13500"/>
                <a:satMod val="250000"/>
              </a:schemeClr>
            </a:gs>
            <a:gs pos="100000">
              <a:schemeClr val="accent1">
                <a:alpha val="5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Programmation</a:t>
          </a:r>
          <a:endParaRPr lang="fr-FR" sz="1200" kern="1200" dirty="0"/>
        </a:p>
      </dsp:txBody>
      <dsp:txXfrm>
        <a:off x="5040737" y="4176464"/>
        <a:ext cx="1317009" cy="4216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60FB73-C4E1-4374-A569-749D408D9279}">
      <dsp:nvSpPr>
        <dsp:cNvPr id="0" name=""/>
        <dsp:cNvSpPr/>
      </dsp:nvSpPr>
      <dsp:spPr>
        <a:xfrm>
          <a:off x="3262036" y="2711624"/>
          <a:ext cx="2346789" cy="476993"/>
        </a:xfrm>
        <a:custGeom>
          <a:avLst/>
          <a:gdLst/>
          <a:ahLst/>
          <a:cxnLst/>
          <a:rect l="0" t="0" r="0" b="0"/>
          <a:pathLst>
            <a:path>
              <a:moveTo>
                <a:pt x="0" y="0"/>
              </a:moveTo>
              <a:lnTo>
                <a:pt x="0" y="317518"/>
              </a:lnTo>
              <a:lnTo>
                <a:pt x="2346789" y="317518"/>
              </a:lnTo>
              <a:lnTo>
                <a:pt x="2346789" y="4769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E61C59-F7B2-4A4F-B468-3C52E00EF00F}">
      <dsp:nvSpPr>
        <dsp:cNvPr id="0" name=""/>
        <dsp:cNvSpPr/>
      </dsp:nvSpPr>
      <dsp:spPr>
        <a:xfrm>
          <a:off x="3262036" y="2711624"/>
          <a:ext cx="242776" cy="476993"/>
        </a:xfrm>
        <a:custGeom>
          <a:avLst/>
          <a:gdLst/>
          <a:ahLst/>
          <a:cxnLst/>
          <a:rect l="0" t="0" r="0" b="0"/>
          <a:pathLst>
            <a:path>
              <a:moveTo>
                <a:pt x="0" y="0"/>
              </a:moveTo>
              <a:lnTo>
                <a:pt x="0" y="317518"/>
              </a:lnTo>
              <a:lnTo>
                <a:pt x="242776" y="317518"/>
              </a:lnTo>
              <a:lnTo>
                <a:pt x="242776" y="4769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4331B-DE7D-403A-B82F-01D4229359BA}">
      <dsp:nvSpPr>
        <dsp:cNvPr id="0" name=""/>
        <dsp:cNvSpPr/>
      </dsp:nvSpPr>
      <dsp:spPr>
        <a:xfrm>
          <a:off x="1821881" y="1127443"/>
          <a:ext cx="1440154" cy="491050"/>
        </a:xfrm>
        <a:custGeom>
          <a:avLst/>
          <a:gdLst/>
          <a:ahLst/>
          <a:cxnLst/>
          <a:rect l="0" t="0" r="0" b="0"/>
          <a:pathLst>
            <a:path>
              <a:moveTo>
                <a:pt x="0" y="0"/>
              </a:moveTo>
              <a:lnTo>
                <a:pt x="0" y="331576"/>
              </a:lnTo>
              <a:lnTo>
                <a:pt x="1440154" y="331576"/>
              </a:lnTo>
              <a:lnTo>
                <a:pt x="1440154" y="4910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25ED9-08B7-4C8E-B99C-67F2B46BA245}">
      <dsp:nvSpPr>
        <dsp:cNvPr id="0" name=""/>
        <dsp:cNvSpPr/>
      </dsp:nvSpPr>
      <dsp:spPr>
        <a:xfrm>
          <a:off x="623738" y="2713919"/>
          <a:ext cx="91440" cy="475735"/>
        </a:xfrm>
        <a:custGeom>
          <a:avLst/>
          <a:gdLst/>
          <a:ahLst/>
          <a:cxnLst/>
          <a:rect l="0" t="0" r="0" b="0"/>
          <a:pathLst>
            <a:path>
              <a:moveTo>
                <a:pt x="45720" y="0"/>
              </a:moveTo>
              <a:lnTo>
                <a:pt x="45720" y="4757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B9D5B-B890-446D-9C71-C59AB93461E9}">
      <dsp:nvSpPr>
        <dsp:cNvPr id="0" name=""/>
        <dsp:cNvSpPr/>
      </dsp:nvSpPr>
      <dsp:spPr>
        <a:xfrm>
          <a:off x="669458" y="1127443"/>
          <a:ext cx="1152423" cy="493346"/>
        </a:xfrm>
        <a:custGeom>
          <a:avLst/>
          <a:gdLst/>
          <a:ahLst/>
          <a:cxnLst/>
          <a:rect l="0" t="0" r="0" b="0"/>
          <a:pathLst>
            <a:path>
              <a:moveTo>
                <a:pt x="1152423" y="0"/>
              </a:moveTo>
              <a:lnTo>
                <a:pt x="1152423" y="333871"/>
              </a:lnTo>
              <a:lnTo>
                <a:pt x="0" y="333871"/>
              </a:lnTo>
              <a:lnTo>
                <a:pt x="0" y="493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1EB84-5B6F-41DE-B6A1-5E00879D3365}">
      <dsp:nvSpPr>
        <dsp:cNvPr id="0" name=""/>
        <dsp:cNvSpPr/>
      </dsp:nvSpPr>
      <dsp:spPr>
        <a:xfrm>
          <a:off x="961149" y="34312"/>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67BA2-5D69-4B7A-A56E-BA4E6BE4EAAF}">
      <dsp:nvSpPr>
        <dsp:cNvPr id="0" name=""/>
        <dsp:cNvSpPr/>
      </dsp:nvSpPr>
      <dsp:spPr>
        <a:xfrm>
          <a:off x="1152423" y="216022"/>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Points physiques</a:t>
          </a:r>
          <a:endParaRPr lang="fr-FR" sz="1800" kern="1200" dirty="0"/>
        </a:p>
      </dsp:txBody>
      <dsp:txXfrm>
        <a:off x="1152423" y="216022"/>
        <a:ext cx="1721465" cy="1093130"/>
      </dsp:txXfrm>
    </dsp:sp>
    <dsp:sp modelId="{82F8121C-0419-48A8-952E-553B28EC18BB}">
      <dsp:nvSpPr>
        <dsp:cNvPr id="0" name=""/>
        <dsp:cNvSpPr/>
      </dsp:nvSpPr>
      <dsp:spPr>
        <a:xfrm>
          <a:off x="-191273" y="1620789"/>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A8046-E4E6-4105-9473-ADAA6E4CD631}">
      <dsp:nvSpPr>
        <dsp:cNvPr id="0" name=""/>
        <dsp:cNvSpPr/>
      </dsp:nvSpPr>
      <dsp:spPr>
        <a:xfrm>
          <a:off x="0" y="1802499"/>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Grands groupes</a:t>
          </a:r>
          <a:endParaRPr lang="fr-FR" sz="1800" kern="1200" dirty="0"/>
        </a:p>
      </dsp:txBody>
      <dsp:txXfrm>
        <a:off x="0" y="1802499"/>
        <a:ext cx="1721465" cy="1093130"/>
      </dsp:txXfrm>
    </dsp:sp>
    <dsp:sp modelId="{C804A868-156F-4FFC-90E8-75D2826D7BB1}">
      <dsp:nvSpPr>
        <dsp:cNvPr id="0" name=""/>
        <dsp:cNvSpPr/>
      </dsp:nvSpPr>
      <dsp:spPr>
        <a:xfrm>
          <a:off x="-191273" y="3189655"/>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55B95-0C1D-4E9B-86C4-075E2876B707}">
      <dsp:nvSpPr>
        <dsp:cNvPr id="0" name=""/>
        <dsp:cNvSpPr/>
      </dsp:nvSpPr>
      <dsp:spPr>
        <a:xfrm>
          <a:off x="0" y="3371365"/>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Fnac, Darty, Surcouf, Boulanger, Connexion ...</a:t>
          </a:r>
          <a:endParaRPr lang="fr-FR" sz="1600" kern="1200" dirty="0"/>
        </a:p>
      </dsp:txBody>
      <dsp:txXfrm>
        <a:off x="0" y="3371365"/>
        <a:ext cx="1721465" cy="1093130"/>
      </dsp:txXfrm>
    </dsp:sp>
    <dsp:sp modelId="{ED360192-408E-4C2F-BB84-74CB1747F59D}">
      <dsp:nvSpPr>
        <dsp:cNvPr id="0" name=""/>
        <dsp:cNvSpPr/>
      </dsp:nvSpPr>
      <dsp:spPr>
        <a:xfrm>
          <a:off x="2401304" y="1618493"/>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65EB4-586D-4D94-9416-8F163969BD9C}">
      <dsp:nvSpPr>
        <dsp:cNvPr id="0" name=""/>
        <dsp:cNvSpPr/>
      </dsp:nvSpPr>
      <dsp:spPr>
        <a:xfrm>
          <a:off x="2592578" y="1800204"/>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Magasins spécialisés</a:t>
          </a:r>
          <a:endParaRPr lang="fr-FR" sz="1800" kern="1200" dirty="0"/>
        </a:p>
      </dsp:txBody>
      <dsp:txXfrm>
        <a:off x="2592578" y="1800204"/>
        <a:ext cx="1721465" cy="1093130"/>
      </dsp:txXfrm>
    </dsp:sp>
    <dsp:sp modelId="{704A3E65-C113-42FF-9B5B-FD9D11E53B20}">
      <dsp:nvSpPr>
        <dsp:cNvPr id="0" name=""/>
        <dsp:cNvSpPr/>
      </dsp:nvSpPr>
      <dsp:spPr>
        <a:xfrm>
          <a:off x="2644080" y="3188617"/>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2257A-B96C-4A52-ABAA-853A92C1EF14}">
      <dsp:nvSpPr>
        <dsp:cNvPr id="0" name=""/>
        <dsp:cNvSpPr/>
      </dsp:nvSpPr>
      <dsp:spPr>
        <a:xfrm>
          <a:off x="2835354" y="3370327"/>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Services : Informatique (dépannage), Cybercafés</a:t>
          </a:r>
          <a:endParaRPr lang="fr-FR" sz="1600" kern="1200" dirty="0"/>
        </a:p>
      </dsp:txBody>
      <dsp:txXfrm>
        <a:off x="2835354" y="3370327"/>
        <a:ext cx="1721465" cy="1093130"/>
      </dsp:txXfrm>
    </dsp:sp>
    <dsp:sp modelId="{30D95AAE-48A4-4798-B350-79CEC6197D32}">
      <dsp:nvSpPr>
        <dsp:cNvPr id="0" name=""/>
        <dsp:cNvSpPr/>
      </dsp:nvSpPr>
      <dsp:spPr>
        <a:xfrm>
          <a:off x="4748093" y="3188617"/>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F97D7-389E-4BA0-8CA3-9D104C00AE50}">
      <dsp:nvSpPr>
        <dsp:cNvPr id="0" name=""/>
        <dsp:cNvSpPr/>
      </dsp:nvSpPr>
      <dsp:spPr>
        <a:xfrm>
          <a:off x="4939367" y="3370327"/>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Produits :</a:t>
          </a:r>
          <a:r>
            <a:rPr lang="fr-FR" sz="1200" kern="1200" dirty="0" smtClean="0"/>
            <a:t> </a:t>
          </a:r>
          <a:r>
            <a:rPr lang="fr-FR" sz="1200" kern="1200" dirty="0" err="1" smtClean="0"/>
            <a:t>Japanim</a:t>
          </a:r>
          <a:r>
            <a:rPr lang="fr-FR" sz="1200" kern="1200" dirty="0" smtClean="0"/>
            <a:t> (Mangas), Micro service (Informatique), </a:t>
          </a:r>
          <a:r>
            <a:rPr lang="fr-FR" sz="1200" kern="1200" dirty="0" err="1" smtClean="0"/>
            <a:t>Games</a:t>
          </a:r>
          <a:r>
            <a:rPr lang="fr-FR" sz="1200" kern="1200" dirty="0" smtClean="0"/>
            <a:t> Workshop(Figurines)</a:t>
          </a:r>
          <a:endParaRPr lang="fr-FR" sz="1200" kern="1200" dirty="0"/>
        </a:p>
      </dsp:txBody>
      <dsp:txXfrm>
        <a:off x="4939367" y="3370327"/>
        <a:ext cx="1721465" cy="10931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70ADB-1C6F-49AA-90EE-04ADBFAAFF55}">
      <dsp:nvSpPr>
        <dsp:cNvPr id="0" name=""/>
        <dsp:cNvSpPr/>
      </dsp:nvSpPr>
      <dsp:spPr>
        <a:xfrm>
          <a:off x="5410318" y="2381666"/>
          <a:ext cx="864095" cy="699695"/>
        </a:xfrm>
        <a:custGeom>
          <a:avLst/>
          <a:gdLst/>
          <a:ahLst/>
          <a:cxnLst/>
          <a:rect l="0" t="0" r="0" b="0"/>
          <a:pathLst>
            <a:path>
              <a:moveTo>
                <a:pt x="0" y="0"/>
              </a:moveTo>
              <a:lnTo>
                <a:pt x="0" y="560155"/>
              </a:lnTo>
              <a:lnTo>
                <a:pt x="864095" y="560155"/>
              </a:lnTo>
              <a:lnTo>
                <a:pt x="864095" y="6996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8977A-0861-4106-B24A-6C67CE015867}">
      <dsp:nvSpPr>
        <dsp:cNvPr id="0" name=""/>
        <dsp:cNvSpPr/>
      </dsp:nvSpPr>
      <dsp:spPr>
        <a:xfrm>
          <a:off x="4437273" y="2381666"/>
          <a:ext cx="973044" cy="687405"/>
        </a:xfrm>
        <a:custGeom>
          <a:avLst/>
          <a:gdLst/>
          <a:ahLst/>
          <a:cxnLst/>
          <a:rect l="0" t="0" r="0" b="0"/>
          <a:pathLst>
            <a:path>
              <a:moveTo>
                <a:pt x="973044" y="0"/>
              </a:moveTo>
              <a:lnTo>
                <a:pt x="973044" y="547864"/>
              </a:lnTo>
              <a:lnTo>
                <a:pt x="0" y="547864"/>
              </a:lnTo>
              <a:lnTo>
                <a:pt x="0" y="6874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A70D2-2DCC-48B2-AA3A-D6075D417E78}">
      <dsp:nvSpPr>
        <dsp:cNvPr id="0" name=""/>
        <dsp:cNvSpPr/>
      </dsp:nvSpPr>
      <dsp:spPr>
        <a:xfrm>
          <a:off x="3178071" y="797492"/>
          <a:ext cx="2232246" cy="627684"/>
        </a:xfrm>
        <a:custGeom>
          <a:avLst/>
          <a:gdLst/>
          <a:ahLst/>
          <a:cxnLst/>
          <a:rect l="0" t="0" r="0" b="0"/>
          <a:pathLst>
            <a:path>
              <a:moveTo>
                <a:pt x="0" y="0"/>
              </a:moveTo>
              <a:lnTo>
                <a:pt x="0" y="488144"/>
              </a:lnTo>
              <a:lnTo>
                <a:pt x="2232246" y="488144"/>
              </a:lnTo>
              <a:lnTo>
                <a:pt x="2232246" y="627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E61C59-F7B2-4A4F-B468-3C52E00EF00F}">
      <dsp:nvSpPr>
        <dsp:cNvPr id="0" name=""/>
        <dsp:cNvSpPr/>
      </dsp:nvSpPr>
      <dsp:spPr>
        <a:xfrm>
          <a:off x="2340249" y="2381666"/>
          <a:ext cx="91440" cy="771709"/>
        </a:xfrm>
        <a:custGeom>
          <a:avLst/>
          <a:gdLst/>
          <a:ahLst/>
          <a:cxnLst/>
          <a:rect l="0" t="0" r="0" b="0"/>
          <a:pathLst>
            <a:path>
              <a:moveTo>
                <a:pt x="45720" y="0"/>
              </a:moveTo>
              <a:lnTo>
                <a:pt x="45720" y="7717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4331B-DE7D-403A-B82F-01D4229359BA}">
      <dsp:nvSpPr>
        <dsp:cNvPr id="0" name=""/>
        <dsp:cNvSpPr/>
      </dsp:nvSpPr>
      <dsp:spPr>
        <a:xfrm>
          <a:off x="2385969" y="797492"/>
          <a:ext cx="792101" cy="627684"/>
        </a:xfrm>
        <a:custGeom>
          <a:avLst/>
          <a:gdLst/>
          <a:ahLst/>
          <a:cxnLst/>
          <a:rect l="0" t="0" r="0" b="0"/>
          <a:pathLst>
            <a:path>
              <a:moveTo>
                <a:pt x="792101" y="0"/>
              </a:moveTo>
              <a:lnTo>
                <a:pt x="792101" y="488144"/>
              </a:lnTo>
              <a:lnTo>
                <a:pt x="0" y="488144"/>
              </a:lnTo>
              <a:lnTo>
                <a:pt x="0" y="627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25ED9-08B7-4C8E-B99C-67F2B46BA245}">
      <dsp:nvSpPr>
        <dsp:cNvPr id="0" name=""/>
        <dsp:cNvSpPr/>
      </dsp:nvSpPr>
      <dsp:spPr>
        <a:xfrm>
          <a:off x="540056" y="2365673"/>
          <a:ext cx="91440" cy="787702"/>
        </a:xfrm>
        <a:custGeom>
          <a:avLst/>
          <a:gdLst/>
          <a:ahLst/>
          <a:cxnLst/>
          <a:rect l="0" t="0" r="0" b="0"/>
          <a:pathLst>
            <a:path>
              <a:moveTo>
                <a:pt x="45722" y="0"/>
              </a:moveTo>
              <a:lnTo>
                <a:pt x="45722" y="648162"/>
              </a:lnTo>
              <a:lnTo>
                <a:pt x="45720" y="648162"/>
              </a:lnTo>
              <a:lnTo>
                <a:pt x="45720" y="7877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B9D5B-B890-446D-9C71-C59AB93461E9}">
      <dsp:nvSpPr>
        <dsp:cNvPr id="0" name=""/>
        <dsp:cNvSpPr/>
      </dsp:nvSpPr>
      <dsp:spPr>
        <a:xfrm>
          <a:off x="585778" y="797492"/>
          <a:ext cx="2592292" cy="611692"/>
        </a:xfrm>
        <a:custGeom>
          <a:avLst/>
          <a:gdLst/>
          <a:ahLst/>
          <a:cxnLst/>
          <a:rect l="0" t="0" r="0" b="0"/>
          <a:pathLst>
            <a:path>
              <a:moveTo>
                <a:pt x="2592292" y="0"/>
              </a:moveTo>
              <a:lnTo>
                <a:pt x="2592292" y="472151"/>
              </a:lnTo>
              <a:lnTo>
                <a:pt x="0" y="472151"/>
              </a:lnTo>
              <a:lnTo>
                <a:pt x="0" y="6116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1EB84-5B6F-41DE-B6A1-5E00879D3365}">
      <dsp:nvSpPr>
        <dsp:cNvPr id="0" name=""/>
        <dsp:cNvSpPr/>
      </dsp:nvSpPr>
      <dsp:spPr>
        <a:xfrm>
          <a:off x="2424930" y="-158996"/>
          <a:ext cx="1506282" cy="9564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67BA2-5D69-4B7A-A56E-BA4E6BE4EAAF}">
      <dsp:nvSpPr>
        <dsp:cNvPr id="0" name=""/>
        <dsp:cNvSpPr/>
      </dsp:nvSpPr>
      <dsp:spPr>
        <a:xfrm>
          <a:off x="2592295" y="0"/>
          <a:ext cx="1506282" cy="9564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Points Virtuels</a:t>
          </a:r>
          <a:endParaRPr lang="fr-FR" sz="1800" kern="1200" dirty="0"/>
        </a:p>
      </dsp:txBody>
      <dsp:txXfrm>
        <a:off x="2592295" y="0"/>
        <a:ext cx="1506282" cy="956489"/>
      </dsp:txXfrm>
    </dsp:sp>
    <dsp:sp modelId="{82F8121C-0419-48A8-952E-553B28EC18BB}">
      <dsp:nvSpPr>
        <dsp:cNvPr id="0" name=""/>
        <dsp:cNvSpPr/>
      </dsp:nvSpPr>
      <dsp:spPr>
        <a:xfrm>
          <a:off x="-167362" y="1409184"/>
          <a:ext cx="1506282" cy="9564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A8046-E4E6-4105-9473-ADAA6E4CD631}">
      <dsp:nvSpPr>
        <dsp:cNvPr id="0" name=""/>
        <dsp:cNvSpPr/>
      </dsp:nvSpPr>
      <dsp:spPr>
        <a:xfrm>
          <a:off x="2" y="1568181"/>
          <a:ext cx="1506282" cy="9564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Site e-commerce</a:t>
          </a:r>
          <a:endParaRPr lang="fr-FR" sz="1600" kern="1200" dirty="0"/>
        </a:p>
      </dsp:txBody>
      <dsp:txXfrm>
        <a:off x="2" y="1568181"/>
        <a:ext cx="1506282" cy="956489"/>
      </dsp:txXfrm>
    </dsp:sp>
    <dsp:sp modelId="{C804A868-156F-4FFC-90E8-75D2826D7BB1}">
      <dsp:nvSpPr>
        <dsp:cNvPr id="0" name=""/>
        <dsp:cNvSpPr/>
      </dsp:nvSpPr>
      <dsp:spPr>
        <a:xfrm>
          <a:off x="-167364" y="3153376"/>
          <a:ext cx="1506282" cy="9564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55B95-0C1D-4E9B-86C4-075E2876B707}">
      <dsp:nvSpPr>
        <dsp:cNvPr id="0" name=""/>
        <dsp:cNvSpPr/>
      </dsp:nvSpPr>
      <dsp:spPr>
        <a:xfrm>
          <a:off x="0" y="3312372"/>
          <a:ext cx="1506282" cy="9564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Amazon, </a:t>
          </a:r>
          <a:r>
            <a:rPr lang="fr-FR" sz="1200" kern="1200" dirty="0" err="1" smtClean="0"/>
            <a:t>Pixmania</a:t>
          </a:r>
          <a:r>
            <a:rPr lang="fr-FR" sz="1200" kern="1200" dirty="0" smtClean="0"/>
            <a:t>, </a:t>
          </a:r>
          <a:r>
            <a:rPr lang="fr-FR" sz="1200" kern="1200" dirty="0" err="1" smtClean="0"/>
            <a:t>Cdiscount</a:t>
          </a:r>
          <a:r>
            <a:rPr lang="fr-FR" sz="1200" kern="1200" dirty="0" smtClean="0"/>
            <a:t>, Rue du commerce, </a:t>
          </a:r>
          <a:r>
            <a:rPr lang="fr-FR" sz="1200" kern="1200" dirty="0" err="1" smtClean="0"/>
            <a:t>Mister</a:t>
          </a:r>
          <a:r>
            <a:rPr lang="fr-FR" sz="1200" kern="1200" dirty="0" smtClean="0"/>
            <a:t> good deal</a:t>
          </a:r>
          <a:endParaRPr lang="fr-FR" sz="1200" kern="1200" dirty="0"/>
        </a:p>
      </dsp:txBody>
      <dsp:txXfrm>
        <a:off x="0" y="3312372"/>
        <a:ext cx="1506282" cy="956489"/>
      </dsp:txXfrm>
    </dsp:sp>
    <dsp:sp modelId="{ED360192-408E-4C2F-BB84-74CB1747F59D}">
      <dsp:nvSpPr>
        <dsp:cNvPr id="0" name=""/>
        <dsp:cNvSpPr/>
      </dsp:nvSpPr>
      <dsp:spPr>
        <a:xfrm>
          <a:off x="1632828" y="1425177"/>
          <a:ext cx="1506282" cy="9564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65EB4-586D-4D94-9416-8F163969BD9C}">
      <dsp:nvSpPr>
        <dsp:cNvPr id="0" name=""/>
        <dsp:cNvSpPr/>
      </dsp:nvSpPr>
      <dsp:spPr>
        <a:xfrm>
          <a:off x="1800193" y="1584173"/>
          <a:ext cx="1506282" cy="9564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E-comparateur</a:t>
          </a:r>
          <a:endParaRPr lang="fr-FR" sz="1600" kern="1200" dirty="0"/>
        </a:p>
      </dsp:txBody>
      <dsp:txXfrm>
        <a:off x="1800193" y="1584173"/>
        <a:ext cx="1506282" cy="956489"/>
      </dsp:txXfrm>
    </dsp:sp>
    <dsp:sp modelId="{704A3E65-C113-42FF-9B5B-FD9D11E53B20}">
      <dsp:nvSpPr>
        <dsp:cNvPr id="0" name=""/>
        <dsp:cNvSpPr/>
      </dsp:nvSpPr>
      <dsp:spPr>
        <a:xfrm>
          <a:off x="1632828" y="3153376"/>
          <a:ext cx="1506282" cy="9564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2257A-B96C-4A52-ABAA-853A92C1EF14}">
      <dsp:nvSpPr>
        <dsp:cNvPr id="0" name=""/>
        <dsp:cNvSpPr/>
      </dsp:nvSpPr>
      <dsp:spPr>
        <a:xfrm>
          <a:off x="1800193" y="3312372"/>
          <a:ext cx="1506282" cy="9564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I-comparateur, </a:t>
          </a:r>
          <a:r>
            <a:rPr lang="fr-FR" sz="1400" kern="1200" dirty="0" err="1" smtClean="0"/>
            <a:t>kelkoo</a:t>
          </a:r>
          <a:r>
            <a:rPr lang="fr-FR" sz="1400" kern="1200" dirty="0" smtClean="0"/>
            <a:t>, </a:t>
          </a:r>
          <a:r>
            <a:rPr lang="fr-FR" sz="1400" kern="1200" dirty="0" err="1" smtClean="0"/>
            <a:t>leguide</a:t>
          </a:r>
          <a:r>
            <a:rPr lang="fr-FR" sz="1400" kern="1200" dirty="0" smtClean="0"/>
            <a:t>, </a:t>
          </a:r>
          <a:r>
            <a:rPr lang="fr-FR" sz="1400" kern="1200" dirty="0" err="1" smtClean="0"/>
            <a:t>twenga</a:t>
          </a:r>
          <a:endParaRPr lang="fr-FR" sz="1400" kern="1200" dirty="0"/>
        </a:p>
      </dsp:txBody>
      <dsp:txXfrm>
        <a:off x="1800193" y="3312372"/>
        <a:ext cx="1506282" cy="956489"/>
      </dsp:txXfrm>
    </dsp:sp>
    <dsp:sp modelId="{77DCF7CE-C2AA-41F4-82A3-3C09592BBCCB}">
      <dsp:nvSpPr>
        <dsp:cNvPr id="0" name=""/>
        <dsp:cNvSpPr/>
      </dsp:nvSpPr>
      <dsp:spPr>
        <a:xfrm>
          <a:off x="4657177" y="1425177"/>
          <a:ext cx="1506282" cy="9564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50AF1-4787-4247-A7F4-A2842F9BA0B9}">
      <dsp:nvSpPr>
        <dsp:cNvPr id="0" name=""/>
        <dsp:cNvSpPr/>
      </dsp:nvSpPr>
      <dsp:spPr>
        <a:xfrm>
          <a:off x="4824541" y="1584173"/>
          <a:ext cx="1506282" cy="9564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Plateforme de téléchargement</a:t>
          </a:r>
          <a:endParaRPr lang="fr-FR" sz="1300" kern="1200" dirty="0"/>
        </a:p>
      </dsp:txBody>
      <dsp:txXfrm>
        <a:off x="4824541" y="1584173"/>
        <a:ext cx="1506282" cy="956489"/>
      </dsp:txXfrm>
    </dsp:sp>
    <dsp:sp modelId="{B60058E6-E59A-4436-9A20-9D43653032A5}">
      <dsp:nvSpPr>
        <dsp:cNvPr id="0" name=""/>
        <dsp:cNvSpPr/>
      </dsp:nvSpPr>
      <dsp:spPr>
        <a:xfrm>
          <a:off x="3684132" y="3069071"/>
          <a:ext cx="1506282" cy="9564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93EE2-2143-46AC-A321-D439D694B99B}">
      <dsp:nvSpPr>
        <dsp:cNvPr id="0" name=""/>
        <dsp:cNvSpPr/>
      </dsp:nvSpPr>
      <dsp:spPr>
        <a:xfrm>
          <a:off x="3851497" y="3228067"/>
          <a:ext cx="1506282" cy="9564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Jeux : </a:t>
          </a:r>
          <a:r>
            <a:rPr lang="fr-FR" sz="1300" kern="1200" dirty="0" err="1" smtClean="0"/>
            <a:t>Steam</a:t>
          </a:r>
          <a:r>
            <a:rPr lang="fr-FR" sz="1300" kern="1200" dirty="0" smtClean="0"/>
            <a:t>, </a:t>
          </a:r>
          <a:r>
            <a:rPr lang="fr-FR" sz="1300" kern="1200" dirty="0" err="1" smtClean="0"/>
            <a:t>xbox</a:t>
          </a:r>
          <a:r>
            <a:rPr lang="fr-FR" sz="1300" kern="1200" dirty="0" smtClean="0"/>
            <a:t> live, </a:t>
          </a:r>
          <a:r>
            <a:rPr lang="fr-FR" sz="1300" kern="1200" dirty="0" err="1" smtClean="0"/>
            <a:t>playstation</a:t>
          </a:r>
          <a:r>
            <a:rPr lang="fr-FR" sz="1300" kern="1200" dirty="0" smtClean="0"/>
            <a:t> store </a:t>
          </a:r>
          <a:endParaRPr lang="fr-FR" sz="1300" kern="1200" dirty="0"/>
        </a:p>
      </dsp:txBody>
      <dsp:txXfrm>
        <a:off x="3851497" y="3228067"/>
        <a:ext cx="1506282" cy="956489"/>
      </dsp:txXfrm>
    </dsp:sp>
    <dsp:sp modelId="{48226C4D-D892-4879-AE99-46B5F0284E6A}">
      <dsp:nvSpPr>
        <dsp:cNvPr id="0" name=""/>
        <dsp:cNvSpPr/>
      </dsp:nvSpPr>
      <dsp:spPr>
        <a:xfrm>
          <a:off x="5521272" y="3081362"/>
          <a:ext cx="1506282" cy="9564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29A39-36B2-4AAF-8EB5-FE9AD64E077D}">
      <dsp:nvSpPr>
        <dsp:cNvPr id="0" name=""/>
        <dsp:cNvSpPr/>
      </dsp:nvSpPr>
      <dsp:spPr>
        <a:xfrm>
          <a:off x="5688637" y="3240358"/>
          <a:ext cx="1506282" cy="9564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Applications : Google Play, </a:t>
          </a:r>
          <a:r>
            <a:rPr lang="fr-FR" sz="1300" kern="1200" dirty="0" err="1" smtClean="0"/>
            <a:t>App</a:t>
          </a:r>
          <a:r>
            <a:rPr lang="fr-FR" sz="1300" kern="1200" dirty="0" smtClean="0"/>
            <a:t> Store, </a:t>
          </a:r>
          <a:r>
            <a:rPr lang="fr-FR" sz="1300" kern="1200" dirty="0" err="1" smtClean="0"/>
            <a:t>Itunes</a:t>
          </a:r>
          <a:r>
            <a:rPr lang="fr-FR" sz="1300" kern="1200" dirty="0" smtClean="0"/>
            <a:t>, </a:t>
          </a:r>
          <a:r>
            <a:rPr lang="fr-FR" sz="1300" kern="1200" dirty="0" err="1" smtClean="0"/>
            <a:t>Spotify</a:t>
          </a:r>
          <a:endParaRPr lang="fr-FR" sz="1300" kern="1200" dirty="0"/>
        </a:p>
      </dsp:txBody>
      <dsp:txXfrm>
        <a:off x="5688637" y="3240358"/>
        <a:ext cx="1506282" cy="9564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8E8BE6-9EE2-47A9-AFDB-7D75C8B88985}">
      <dsp:nvSpPr>
        <dsp:cNvPr id="0" name=""/>
        <dsp:cNvSpPr/>
      </dsp:nvSpPr>
      <dsp:spPr>
        <a:xfrm>
          <a:off x="6422157" y="1997586"/>
          <a:ext cx="91440" cy="1440217"/>
        </a:xfrm>
        <a:custGeom>
          <a:avLst/>
          <a:gdLst/>
          <a:ahLst/>
          <a:cxnLst/>
          <a:rect l="0" t="0" r="0" b="0"/>
          <a:pathLst>
            <a:path>
              <a:moveTo>
                <a:pt x="45818" y="0"/>
              </a:moveTo>
              <a:lnTo>
                <a:pt x="45818" y="1329112"/>
              </a:lnTo>
              <a:lnTo>
                <a:pt x="45720" y="1329112"/>
              </a:lnTo>
              <a:lnTo>
                <a:pt x="45720" y="1440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71969-585F-4EBB-86BE-77F8F51DA006}">
      <dsp:nvSpPr>
        <dsp:cNvPr id="0" name=""/>
        <dsp:cNvSpPr/>
      </dsp:nvSpPr>
      <dsp:spPr>
        <a:xfrm>
          <a:off x="3515554" y="634981"/>
          <a:ext cx="2952421" cy="601030"/>
        </a:xfrm>
        <a:custGeom>
          <a:avLst/>
          <a:gdLst/>
          <a:ahLst/>
          <a:cxnLst/>
          <a:rect l="0" t="0" r="0" b="0"/>
          <a:pathLst>
            <a:path>
              <a:moveTo>
                <a:pt x="0" y="0"/>
              </a:moveTo>
              <a:lnTo>
                <a:pt x="0" y="489926"/>
              </a:lnTo>
              <a:lnTo>
                <a:pt x="2952421" y="489926"/>
              </a:lnTo>
              <a:lnTo>
                <a:pt x="2952421" y="6010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4E5097-93C0-4351-99E7-D74696BBCF85}">
      <dsp:nvSpPr>
        <dsp:cNvPr id="0" name=""/>
        <dsp:cNvSpPr/>
      </dsp:nvSpPr>
      <dsp:spPr>
        <a:xfrm>
          <a:off x="4982000" y="1982088"/>
          <a:ext cx="91440" cy="1455715"/>
        </a:xfrm>
        <a:custGeom>
          <a:avLst/>
          <a:gdLst/>
          <a:ahLst/>
          <a:cxnLst/>
          <a:rect l="0" t="0" r="0" b="0"/>
          <a:pathLst>
            <a:path>
              <a:moveTo>
                <a:pt x="45720" y="0"/>
              </a:moveTo>
              <a:lnTo>
                <a:pt x="45720" y="14557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918F5A-B884-4141-912C-E1052E2EC8AC}">
      <dsp:nvSpPr>
        <dsp:cNvPr id="0" name=""/>
        <dsp:cNvSpPr/>
      </dsp:nvSpPr>
      <dsp:spPr>
        <a:xfrm>
          <a:off x="3515554" y="634981"/>
          <a:ext cx="1512165" cy="585532"/>
        </a:xfrm>
        <a:custGeom>
          <a:avLst/>
          <a:gdLst/>
          <a:ahLst/>
          <a:cxnLst/>
          <a:rect l="0" t="0" r="0" b="0"/>
          <a:pathLst>
            <a:path>
              <a:moveTo>
                <a:pt x="0" y="0"/>
              </a:moveTo>
              <a:lnTo>
                <a:pt x="0" y="474428"/>
              </a:lnTo>
              <a:lnTo>
                <a:pt x="1512165" y="474428"/>
              </a:lnTo>
              <a:lnTo>
                <a:pt x="1512165" y="585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8977A-0861-4106-B24A-6C67CE015867}">
      <dsp:nvSpPr>
        <dsp:cNvPr id="0" name=""/>
        <dsp:cNvSpPr/>
      </dsp:nvSpPr>
      <dsp:spPr>
        <a:xfrm>
          <a:off x="3469834" y="1982088"/>
          <a:ext cx="91440" cy="1427719"/>
        </a:xfrm>
        <a:custGeom>
          <a:avLst/>
          <a:gdLst/>
          <a:ahLst/>
          <a:cxnLst/>
          <a:rect l="0" t="0" r="0" b="0"/>
          <a:pathLst>
            <a:path>
              <a:moveTo>
                <a:pt x="45720" y="0"/>
              </a:moveTo>
              <a:lnTo>
                <a:pt x="45720" y="14277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A70D2-2DCC-48B2-AA3A-D6075D417E78}">
      <dsp:nvSpPr>
        <dsp:cNvPr id="0" name=""/>
        <dsp:cNvSpPr/>
      </dsp:nvSpPr>
      <dsp:spPr>
        <a:xfrm>
          <a:off x="3469834" y="634981"/>
          <a:ext cx="91440" cy="585532"/>
        </a:xfrm>
        <a:custGeom>
          <a:avLst/>
          <a:gdLst/>
          <a:ahLst/>
          <a:cxnLst/>
          <a:rect l="0" t="0" r="0" b="0"/>
          <a:pathLst>
            <a:path>
              <a:moveTo>
                <a:pt x="45720" y="0"/>
              </a:moveTo>
              <a:lnTo>
                <a:pt x="45720" y="585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E61C59-F7B2-4A4F-B468-3C52E00EF00F}">
      <dsp:nvSpPr>
        <dsp:cNvPr id="0" name=""/>
        <dsp:cNvSpPr/>
      </dsp:nvSpPr>
      <dsp:spPr>
        <a:xfrm>
          <a:off x="1982099" y="1965508"/>
          <a:ext cx="91440" cy="1444299"/>
        </a:xfrm>
        <a:custGeom>
          <a:avLst/>
          <a:gdLst/>
          <a:ahLst/>
          <a:cxnLst/>
          <a:rect l="0" t="0" r="0" b="0"/>
          <a:pathLst>
            <a:path>
              <a:moveTo>
                <a:pt x="45720" y="0"/>
              </a:moveTo>
              <a:lnTo>
                <a:pt x="45720" y="14442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4331B-DE7D-403A-B82F-01D4229359BA}">
      <dsp:nvSpPr>
        <dsp:cNvPr id="0" name=""/>
        <dsp:cNvSpPr/>
      </dsp:nvSpPr>
      <dsp:spPr>
        <a:xfrm>
          <a:off x="2027819" y="634981"/>
          <a:ext cx="1487735" cy="568953"/>
        </a:xfrm>
        <a:custGeom>
          <a:avLst/>
          <a:gdLst/>
          <a:ahLst/>
          <a:cxnLst/>
          <a:rect l="0" t="0" r="0" b="0"/>
          <a:pathLst>
            <a:path>
              <a:moveTo>
                <a:pt x="1487735" y="0"/>
              </a:moveTo>
              <a:lnTo>
                <a:pt x="1487735" y="457848"/>
              </a:lnTo>
              <a:lnTo>
                <a:pt x="0" y="457848"/>
              </a:lnTo>
              <a:lnTo>
                <a:pt x="0" y="568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25ED9-08B7-4C8E-B99C-67F2B46BA245}">
      <dsp:nvSpPr>
        <dsp:cNvPr id="0" name=""/>
        <dsp:cNvSpPr/>
      </dsp:nvSpPr>
      <dsp:spPr>
        <a:xfrm>
          <a:off x="579493" y="1950315"/>
          <a:ext cx="91440" cy="1427719"/>
        </a:xfrm>
        <a:custGeom>
          <a:avLst/>
          <a:gdLst/>
          <a:ahLst/>
          <a:cxnLst/>
          <a:rect l="0" t="0" r="0" b="0"/>
          <a:pathLst>
            <a:path>
              <a:moveTo>
                <a:pt x="45720" y="0"/>
              </a:moveTo>
              <a:lnTo>
                <a:pt x="45720" y="14277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B9D5B-B890-446D-9C71-C59AB93461E9}">
      <dsp:nvSpPr>
        <dsp:cNvPr id="0" name=""/>
        <dsp:cNvSpPr/>
      </dsp:nvSpPr>
      <dsp:spPr>
        <a:xfrm>
          <a:off x="625213" y="634981"/>
          <a:ext cx="2890341" cy="553759"/>
        </a:xfrm>
        <a:custGeom>
          <a:avLst/>
          <a:gdLst/>
          <a:ahLst/>
          <a:cxnLst/>
          <a:rect l="0" t="0" r="0" b="0"/>
          <a:pathLst>
            <a:path>
              <a:moveTo>
                <a:pt x="2890341" y="0"/>
              </a:moveTo>
              <a:lnTo>
                <a:pt x="2890341" y="442655"/>
              </a:lnTo>
              <a:lnTo>
                <a:pt x="0" y="442655"/>
              </a:lnTo>
              <a:lnTo>
                <a:pt x="0" y="5537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1EB84-5B6F-41DE-B6A1-5E00879D3365}">
      <dsp:nvSpPr>
        <dsp:cNvPr id="0" name=""/>
        <dsp:cNvSpPr/>
      </dsp:nvSpPr>
      <dsp:spPr>
        <a:xfrm>
          <a:off x="2915889" y="-126593"/>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67BA2-5D69-4B7A-A56E-BA4E6BE4EAAF}">
      <dsp:nvSpPr>
        <dsp:cNvPr id="0" name=""/>
        <dsp:cNvSpPr/>
      </dsp:nvSpPr>
      <dsp:spPr>
        <a:xfrm>
          <a:off x="3049148" y="2"/>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Informations pour le Geek</a:t>
          </a:r>
          <a:endParaRPr lang="fr-FR" sz="1200" kern="1200" dirty="0"/>
        </a:p>
      </dsp:txBody>
      <dsp:txXfrm>
        <a:off x="3049148" y="2"/>
        <a:ext cx="1199329" cy="761574"/>
      </dsp:txXfrm>
    </dsp:sp>
    <dsp:sp modelId="{82F8121C-0419-48A8-952E-553B28EC18BB}">
      <dsp:nvSpPr>
        <dsp:cNvPr id="0" name=""/>
        <dsp:cNvSpPr/>
      </dsp:nvSpPr>
      <dsp:spPr>
        <a:xfrm>
          <a:off x="25548" y="1188741"/>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A8046-E4E6-4105-9473-ADAA6E4CD631}">
      <dsp:nvSpPr>
        <dsp:cNvPr id="0" name=""/>
        <dsp:cNvSpPr/>
      </dsp:nvSpPr>
      <dsp:spPr>
        <a:xfrm>
          <a:off x="158807" y="1315337"/>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Forums</a:t>
          </a:r>
          <a:endParaRPr lang="fr-FR" sz="1400" kern="1200" dirty="0"/>
        </a:p>
      </dsp:txBody>
      <dsp:txXfrm>
        <a:off x="158807" y="1315337"/>
        <a:ext cx="1199329" cy="761574"/>
      </dsp:txXfrm>
    </dsp:sp>
    <dsp:sp modelId="{C804A868-156F-4FFC-90E8-75D2826D7BB1}">
      <dsp:nvSpPr>
        <dsp:cNvPr id="0" name=""/>
        <dsp:cNvSpPr/>
      </dsp:nvSpPr>
      <dsp:spPr>
        <a:xfrm>
          <a:off x="25548" y="3378035"/>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55B95-0C1D-4E9B-86C4-075E2876B707}">
      <dsp:nvSpPr>
        <dsp:cNvPr id="0" name=""/>
        <dsp:cNvSpPr/>
      </dsp:nvSpPr>
      <dsp:spPr>
        <a:xfrm>
          <a:off x="158807" y="3504631"/>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err="1" smtClean="0"/>
            <a:t>Tom’s</a:t>
          </a:r>
          <a:r>
            <a:rPr lang="fr-FR" sz="1200" kern="1200" dirty="0" smtClean="0"/>
            <a:t> Hardware, comment ça marche</a:t>
          </a:r>
          <a:endParaRPr lang="fr-FR" sz="1200" kern="1200" dirty="0"/>
        </a:p>
      </dsp:txBody>
      <dsp:txXfrm>
        <a:off x="158807" y="3504631"/>
        <a:ext cx="1199329" cy="761574"/>
      </dsp:txXfrm>
    </dsp:sp>
    <dsp:sp modelId="{ED360192-408E-4C2F-BB84-74CB1747F59D}">
      <dsp:nvSpPr>
        <dsp:cNvPr id="0" name=""/>
        <dsp:cNvSpPr/>
      </dsp:nvSpPr>
      <dsp:spPr>
        <a:xfrm>
          <a:off x="1428154" y="1203934"/>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65EB4-586D-4D94-9416-8F163969BD9C}">
      <dsp:nvSpPr>
        <dsp:cNvPr id="0" name=""/>
        <dsp:cNvSpPr/>
      </dsp:nvSpPr>
      <dsp:spPr>
        <a:xfrm>
          <a:off x="1561413" y="1330530"/>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Site d’actualités</a:t>
          </a:r>
          <a:endParaRPr lang="fr-FR" sz="1200" kern="1200" dirty="0"/>
        </a:p>
      </dsp:txBody>
      <dsp:txXfrm>
        <a:off x="1561413" y="1330530"/>
        <a:ext cx="1199329" cy="761574"/>
      </dsp:txXfrm>
    </dsp:sp>
    <dsp:sp modelId="{704A3E65-C113-42FF-9B5B-FD9D11E53B20}">
      <dsp:nvSpPr>
        <dsp:cNvPr id="0" name=""/>
        <dsp:cNvSpPr/>
      </dsp:nvSpPr>
      <dsp:spPr>
        <a:xfrm>
          <a:off x="1428154" y="3409808"/>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2257A-B96C-4A52-ABAA-853A92C1EF14}">
      <dsp:nvSpPr>
        <dsp:cNvPr id="0" name=""/>
        <dsp:cNvSpPr/>
      </dsp:nvSpPr>
      <dsp:spPr>
        <a:xfrm>
          <a:off x="1561413" y="3536403"/>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err="1" smtClean="0"/>
            <a:t>Clubic</a:t>
          </a:r>
          <a:r>
            <a:rPr lang="fr-FR" sz="1200" kern="1200" dirty="0" smtClean="0"/>
            <a:t>, Journal du geek, </a:t>
          </a:r>
          <a:r>
            <a:rPr lang="fr-FR" sz="1200" kern="1200" dirty="0" err="1" smtClean="0"/>
            <a:t>Gizmodo</a:t>
          </a:r>
          <a:endParaRPr lang="fr-FR" sz="1200" kern="1200" dirty="0"/>
        </a:p>
      </dsp:txBody>
      <dsp:txXfrm>
        <a:off x="1561413" y="3536403"/>
        <a:ext cx="1199329" cy="761574"/>
      </dsp:txXfrm>
    </dsp:sp>
    <dsp:sp modelId="{77DCF7CE-C2AA-41F4-82A3-3C09592BBCCB}">
      <dsp:nvSpPr>
        <dsp:cNvPr id="0" name=""/>
        <dsp:cNvSpPr/>
      </dsp:nvSpPr>
      <dsp:spPr>
        <a:xfrm>
          <a:off x="2915889" y="1220514"/>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50AF1-4787-4247-A7F4-A2842F9BA0B9}">
      <dsp:nvSpPr>
        <dsp:cNvPr id="0" name=""/>
        <dsp:cNvSpPr/>
      </dsp:nvSpPr>
      <dsp:spPr>
        <a:xfrm>
          <a:off x="3049148" y="1347109"/>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Marques constructeurs</a:t>
          </a:r>
          <a:endParaRPr lang="fr-FR" sz="1200" kern="1200" dirty="0"/>
        </a:p>
      </dsp:txBody>
      <dsp:txXfrm>
        <a:off x="3049148" y="1347109"/>
        <a:ext cx="1199329" cy="761574"/>
      </dsp:txXfrm>
    </dsp:sp>
    <dsp:sp modelId="{B60058E6-E59A-4436-9A20-9D43653032A5}">
      <dsp:nvSpPr>
        <dsp:cNvPr id="0" name=""/>
        <dsp:cNvSpPr/>
      </dsp:nvSpPr>
      <dsp:spPr>
        <a:xfrm>
          <a:off x="2915889" y="3409808"/>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93EE2-2143-46AC-A321-D439D694B99B}">
      <dsp:nvSpPr>
        <dsp:cNvPr id="0" name=""/>
        <dsp:cNvSpPr/>
      </dsp:nvSpPr>
      <dsp:spPr>
        <a:xfrm>
          <a:off x="3049148" y="3536403"/>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smtClean="0"/>
            <a:t>Samsung, Apple, </a:t>
          </a:r>
          <a:r>
            <a:rPr lang="fr-FR" sz="1050" kern="1200" dirty="0" err="1" smtClean="0"/>
            <a:t>Htc</a:t>
          </a:r>
          <a:endParaRPr lang="fr-FR" sz="1050" kern="1200" dirty="0"/>
        </a:p>
      </dsp:txBody>
      <dsp:txXfrm>
        <a:off x="3049148" y="3536403"/>
        <a:ext cx="1199329" cy="761574"/>
      </dsp:txXfrm>
    </dsp:sp>
    <dsp:sp modelId="{0C963C30-9793-4E3D-B12E-2BB017A5B221}">
      <dsp:nvSpPr>
        <dsp:cNvPr id="0" name=""/>
        <dsp:cNvSpPr/>
      </dsp:nvSpPr>
      <dsp:spPr>
        <a:xfrm>
          <a:off x="4428055" y="1220514"/>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515C5-6909-4A0E-8709-AD2D0EC69FC9}">
      <dsp:nvSpPr>
        <dsp:cNvPr id="0" name=""/>
        <dsp:cNvSpPr/>
      </dsp:nvSpPr>
      <dsp:spPr>
        <a:xfrm>
          <a:off x="4561314" y="1347109"/>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Magazines spécialisés</a:t>
          </a:r>
          <a:endParaRPr lang="fr-FR" sz="1200" kern="1200" dirty="0"/>
        </a:p>
      </dsp:txBody>
      <dsp:txXfrm>
        <a:off x="4561314" y="1347109"/>
        <a:ext cx="1199329" cy="761574"/>
      </dsp:txXfrm>
    </dsp:sp>
    <dsp:sp modelId="{A555C1FD-B423-4BC1-87F5-56A5C3E81168}">
      <dsp:nvSpPr>
        <dsp:cNvPr id="0" name=""/>
        <dsp:cNvSpPr/>
      </dsp:nvSpPr>
      <dsp:spPr>
        <a:xfrm>
          <a:off x="4428055" y="3437803"/>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5835D-E52F-4AB7-974D-223518C88F92}">
      <dsp:nvSpPr>
        <dsp:cNvPr id="0" name=""/>
        <dsp:cNvSpPr/>
      </dsp:nvSpPr>
      <dsp:spPr>
        <a:xfrm>
          <a:off x="4561314" y="3564399"/>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Pc magasine, Xbox </a:t>
          </a:r>
          <a:r>
            <a:rPr lang="fr-FR" sz="1200" kern="1200" dirty="0" err="1" smtClean="0"/>
            <a:t>mag</a:t>
          </a:r>
          <a:r>
            <a:rPr lang="fr-FR" sz="1200" kern="1200" dirty="0" smtClean="0"/>
            <a:t>, White </a:t>
          </a:r>
          <a:r>
            <a:rPr lang="fr-FR" sz="1200" kern="1200" dirty="0" err="1" smtClean="0"/>
            <a:t>dwarf</a:t>
          </a:r>
          <a:endParaRPr lang="fr-FR" sz="1200" kern="1200" dirty="0"/>
        </a:p>
      </dsp:txBody>
      <dsp:txXfrm>
        <a:off x="4561314" y="3564399"/>
        <a:ext cx="1199329" cy="761574"/>
      </dsp:txXfrm>
    </dsp:sp>
    <dsp:sp modelId="{A7E163DA-D5FE-4DB2-A5F5-AB9013EB6C70}">
      <dsp:nvSpPr>
        <dsp:cNvPr id="0" name=""/>
        <dsp:cNvSpPr/>
      </dsp:nvSpPr>
      <dsp:spPr>
        <a:xfrm>
          <a:off x="5868311" y="1236012"/>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AD143-5BD7-422B-81E4-5A449E07D48F}">
      <dsp:nvSpPr>
        <dsp:cNvPr id="0" name=""/>
        <dsp:cNvSpPr/>
      </dsp:nvSpPr>
      <dsp:spPr>
        <a:xfrm>
          <a:off x="6001570" y="1362607"/>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Autres médias non spécialisés</a:t>
          </a:r>
          <a:endParaRPr lang="fr-FR" sz="1200" kern="1200" dirty="0"/>
        </a:p>
      </dsp:txBody>
      <dsp:txXfrm>
        <a:off x="6001570" y="1362607"/>
        <a:ext cx="1199329" cy="761574"/>
      </dsp:txXfrm>
    </dsp:sp>
    <dsp:sp modelId="{A8AC427B-3C52-4162-B5B8-934168AD34FE}">
      <dsp:nvSpPr>
        <dsp:cNvPr id="0" name=""/>
        <dsp:cNvSpPr/>
      </dsp:nvSpPr>
      <dsp:spPr>
        <a:xfrm>
          <a:off x="5868213" y="3437803"/>
          <a:ext cx="1199329" cy="7615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C70D9-4E49-4B07-90A7-6C6B878F5185}">
      <dsp:nvSpPr>
        <dsp:cNvPr id="0" name=""/>
        <dsp:cNvSpPr/>
      </dsp:nvSpPr>
      <dsp:spPr>
        <a:xfrm>
          <a:off x="6001471" y="3564399"/>
          <a:ext cx="1199329" cy="761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Tv, journal télé, presse</a:t>
          </a:r>
          <a:endParaRPr lang="fr-FR" sz="1200" kern="1200" dirty="0"/>
        </a:p>
      </dsp:txBody>
      <dsp:txXfrm>
        <a:off x="6001471" y="3564399"/>
        <a:ext cx="1199329" cy="7615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CCC35-221D-43DC-AAF1-BD075258E43D}" type="datetimeFigureOut">
              <a:rPr lang="fr-FR" smtClean="0"/>
              <a:t>19/05/2012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20A03-F29B-46DB-B328-7EF364DCBCAE}"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E8599765-FD75-4391-8714-C23C7D3BC82C}" type="datetime1">
              <a:rPr lang="fr-FR" smtClean="0"/>
              <a:t>19/05/2012</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01C6AF9-CD93-4199-8580-10FE676BAE05}"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2969F0B-ECCB-4888-9836-BC342A2D12A8}" type="datetime1">
              <a:rPr lang="fr-FR" smtClean="0"/>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1C6AF9-CD93-4199-8580-10FE676BAE0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EBF2714-143C-4AF8-BD5F-D1209A580F66}" type="datetime1">
              <a:rPr lang="fr-FR" smtClean="0"/>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1C6AF9-CD93-4199-8580-10FE676BAE05}"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7416824" cy="1045838"/>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1187624" y="1844824"/>
            <a:ext cx="7437512" cy="424847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484404CC-D8D6-470A-97A5-E8CCA3761BC0}" type="datetime1">
              <a:rPr lang="fr-FR" smtClean="0"/>
              <a:t>19/05/2012</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701C6AF9-CD93-4199-8580-10FE676BAE05}"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6B082507-4DE1-460E-AE32-316DD86D05D0}" type="datetime1">
              <a:rPr lang="fr-FR" smtClean="0"/>
              <a:t>19/05/2012</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701C6AF9-CD93-4199-8580-10FE676BAE05}" type="slidenum">
              <a:rPr lang="fr-FR" smtClean="0"/>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B482B24D-C41F-45C9-9F07-D7AE55C4794C}" type="datetime1">
              <a:rPr lang="fr-FR" smtClean="0"/>
              <a:t>19/05/2012</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701C6AF9-CD93-4199-8580-10FE676BAE05}"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E78EAB3B-CDE3-43A3-B786-AD2A103DD7FE}" type="datetime1">
              <a:rPr lang="fr-FR" smtClean="0"/>
              <a:t>19/05/2012</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701C6AF9-CD93-4199-8580-10FE676BAE05}"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01B8952-DDE2-4664-BEE2-D425C29AD16B}" type="datetime1">
              <a:rPr lang="fr-FR" smtClean="0"/>
              <a:t>19/05/2012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1C6AF9-CD93-4199-8580-10FE676BAE05}"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F65017F7-5B5E-48ED-8A7D-CB3C2C511357}" type="datetime1">
              <a:rPr lang="fr-FR" smtClean="0"/>
              <a:t>19/05/2012</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701C6AF9-CD93-4199-8580-10FE676BAE0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00C93CFB-28B2-45E4-81D6-A97FF0F71262}" type="datetime1">
              <a:rPr lang="fr-FR" smtClean="0"/>
              <a:t>19/05/2012</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701C6AF9-CD93-4199-8580-10FE676BAE05}"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8594BF22-C565-40BD-92B6-8A783EDB0CD7}" type="datetime1">
              <a:rPr lang="fr-FR" smtClean="0"/>
              <a:t>19/05/2012</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701C6AF9-CD93-4199-8580-10FE676BAE05}"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85E28A8-7626-421A-9C27-1ADE0BE6D6A6}" type="datetime1">
              <a:rPr lang="fr-FR" smtClean="0"/>
              <a:t>19/05/2012</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01C6AF9-CD93-4199-8580-10FE676BAE05}" type="slidenum">
              <a:rPr lang="fr-FR" smtClean="0"/>
              <a:t>‹N°›</a:t>
            </a:fld>
            <a:endParaRPr lang="fr-FR"/>
          </a:p>
        </p:txBody>
      </p:sp>
      <p:pic>
        <p:nvPicPr>
          <p:cNvPr id="10" name="Picture 2" descr="C:\Users\TinMaR\Pictures\Fond ecran geek.jpg"/>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 y="-171400"/>
            <a:ext cx="9312706" cy="7286177"/>
          </a:xfrm>
          <a:prstGeom prst="rect">
            <a:avLst/>
          </a:prstGeom>
          <a:noFill/>
        </p:spPr>
      </p:pic>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8800" dirty="0" smtClean="0"/>
              <a:t>Les </a:t>
            </a:r>
            <a:r>
              <a:rPr lang="fr-FR" sz="8800" dirty="0" err="1" smtClean="0"/>
              <a:t>Geeks</a:t>
            </a:r>
            <a:endParaRPr lang="fr-FR" sz="8800" dirty="0"/>
          </a:p>
        </p:txBody>
      </p:sp>
      <p:sp>
        <p:nvSpPr>
          <p:cNvPr id="3" name="Sous-titre 2"/>
          <p:cNvSpPr>
            <a:spLocks noGrp="1"/>
          </p:cNvSpPr>
          <p:nvPr>
            <p:ph type="subTitle" idx="1"/>
          </p:nvPr>
        </p:nvSpPr>
        <p:spPr>
          <a:xfrm>
            <a:off x="540544" y="2250280"/>
            <a:ext cx="8062912" cy="458640"/>
          </a:xfrm>
        </p:spPr>
        <p:txBody>
          <a:bodyPr>
            <a:normAutofit fontScale="92500"/>
          </a:bodyPr>
          <a:lstStyle/>
          <a:p>
            <a:r>
              <a:rPr lang="fr-FR" sz="24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(Personne bizarre </a:t>
            </a:r>
            <a:r>
              <a:rPr lang="fr-FR" sz="24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perçue comme trop </a:t>
            </a:r>
            <a:r>
              <a:rPr lang="fr-FR" sz="24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intellectuelle)</a:t>
            </a:r>
            <a:endParaRPr lang="fr-FR" sz="24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Sous-titre 2"/>
          <p:cNvSpPr txBox="1">
            <a:spLocks/>
          </p:cNvSpPr>
          <p:nvPr/>
        </p:nvSpPr>
        <p:spPr>
          <a:xfrm>
            <a:off x="2627784" y="5013176"/>
            <a:ext cx="8062912" cy="2114824"/>
          </a:xfrm>
          <a:prstGeom prst="rect">
            <a:avLst/>
          </a:prstGeom>
        </p:spPr>
        <p:txBody>
          <a:bodyPr vert="horz" anchor="t">
            <a:normAutofit/>
          </a:bodyPr>
          <a:lstStyle/>
          <a:p>
            <a:pPr marL="0" marR="36576"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fr-FR" sz="240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Murzeau</a:t>
            </a:r>
            <a:r>
              <a:rPr kumimoji="0" lang="fr-FR" sz="2400" u="none" strike="noStrike" kern="120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 Clément &amp; Stosskopf Martin</a:t>
            </a:r>
          </a:p>
          <a:p>
            <a:pPr marL="0" marR="36576"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fr-FR" u="none" strike="noStrike" kern="120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			</a:t>
            </a:r>
          </a:p>
          <a:p>
            <a:pPr marL="0" marR="36576"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fr-FR"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fr-FR"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kumimoji="0" lang="fr-FR" u="none" strike="noStrike" kern="120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Pour </a:t>
            </a:r>
            <a:r>
              <a:rPr kumimoji="0" lang="fr-FR" u="none" strike="noStrike" kern="1200" normalizeH="0" noProof="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Wallart</a:t>
            </a:r>
            <a:r>
              <a:rPr kumimoji="0" lang="fr-FR" u="none" strike="noStrike" kern="120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 Isabelle</a:t>
            </a:r>
            <a:endParaRPr kumimoji="0" lang="fr-FR"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fld id="{701C6AF9-CD93-4199-8580-10FE676BAE05}" type="slidenum">
              <a:rPr lang="fr-FR" smtClean="0"/>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692696"/>
            <a:ext cx="7560840" cy="720080"/>
          </a:xfrm>
        </p:spPr>
        <p:txBody>
          <a:bodyPr>
            <a:normAutofit fontScale="90000"/>
          </a:bodyPr>
          <a:lstStyle/>
          <a:p>
            <a:r>
              <a:rPr lang="fr-FR" sz="3200" dirty="0" smtClean="0"/>
              <a:t>Exemple de segmentation du marché</a:t>
            </a:r>
            <a:endParaRPr lang="fr-FR" sz="32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10</a:t>
            </a:fld>
            <a:endParaRPr lang="fr-FR"/>
          </a:p>
        </p:txBody>
      </p:sp>
      <p:sp>
        <p:nvSpPr>
          <p:cNvPr id="5" name="Rogner un rectangle avec un coin diagonal 4"/>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2" name="Rogner un rectangle avec un coin diagonal 11"/>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graphicFrame>
        <p:nvGraphicFramePr>
          <p:cNvPr id="15" name="Espace réservé du contenu 14"/>
          <p:cNvGraphicFramePr>
            <a:graphicFrameLocks noGrp="1"/>
          </p:cNvGraphicFramePr>
          <p:nvPr>
            <p:ph idx="1"/>
          </p:nvPr>
        </p:nvGraphicFramePr>
        <p:xfrm>
          <a:off x="1187450" y="1412776"/>
          <a:ext cx="7437438" cy="4680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692696"/>
            <a:ext cx="7560840" cy="720080"/>
          </a:xfrm>
        </p:spPr>
        <p:txBody>
          <a:bodyPr>
            <a:noAutofit/>
          </a:bodyPr>
          <a:lstStyle/>
          <a:p>
            <a:r>
              <a:rPr lang="fr-FR" sz="4800" dirty="0" smtClean="0"/>
              <a:t>Le Geek, c’est chic ?</a:t>
            </a:r>
            <a:endParaRPr lang="fr-FR" sz="48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11</a:t>
            </a:fld>
            <a:endParaRPr lang="fr-FR"/>
          </a:p>
        </p:txBody>
      </p:sp>
      <p:sp>
        <p:nvSpPr>
          <p:cNvPr id="5" name="Rogner un rectangle avec un coin diagonal 4"/>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1484784"/>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Intérêt</a:t>
            </a:r>
            <a:endParaRPr lang="fr-FR" sz="1400" dirty="0"/>
          </a:p>
        </p:txBody>
      </p:sp>
      <p:sp>
        <p:nvSpPr>
          <p:cNvPr id="12" name="Rogner un rectangle avec un coin diagonal 11"/>
          <p:cNvSpPr/>
          <p:nvPr/>
        </p:nvSpPr>
        <p:spPr>
          <a:xfrm>
            <a:off x="107504" y="764704"/>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smtClean="0"/>
              <a:t>Intro</a:t>
            </a:r>
            <a:endParaRPr lang="fr-FR" sz="1400" dirty="0"/>
          </a:p>
        </p:txBody>
      </p:sp>
      <p:sp>
        <p:nvSpPr>
          <p:cNvPr id="13" name="Espace réservé du contenu 12"/>
          <p:cNvSpPr>
            <a:spLocks noGrp="1"/>
          </p:cNvSpPr>
          <p:nvPr>
            <p:ph idx="1"/>
          </p:nvPr>
        </p:nvSpPr>
        <p:spPr>
          <a:xfrm>
            <a:off x="1187624" y="1556792"/>
            <a:ext cx="7437512" cy="4536504"/>
          </a:xfrm>
        </p:spPr>
        <p:txBody>
          <a:bodyPr>
            <a:normAutofit fontScale="92500" lnSpcReduction="20000"/>
          </a:bodyPr>
          <a:lstStyle/>
          <a:p>
            <a:r>
              <a:rPr lang="fr-FR" dirty="0" smtClean="0"/>
              <a:t>Il y a quelques années, </a:t>
            </a:r>
          </a:p>
          <a:p>
            <a:pPr lvl="1"/>
            <a:r>
              <a:rPr lang="fr-FR" dirty="0" smtClean="0"/>
              <a:t>Geek = </a:t>
            </a:r>
            <a:r>
              <a:rPr lang="fr-FR" dirty="0" smtClean="0">
                <a:solidFill>
                  <a:schemeClr val="bg2">
                    <a:lumMod val="50000"/>
                  </a:schemeClr>
                </a:solidFill>
              </a:rPr>
              <a:t>Looser </a:t>
            </a:r>
          </a:p>
          <a:p>
            <a:pPr lvl="1"/>
            <a:r>
              <a:rPr lang="fr-FR" dirty="0" smtClean="0"/>
              <a:t>Aujourd’hui, Geek = </a:t>
            </a:r>
            <a:r>
              <a:rPr lang="fr-FR" dirty="0" smtClean="0">
                <a:solidFill>
                  <a:schemeClr val="bg2">
                    <a:lumMod val="50000"/>
                  </a:schemeClr>
                </a:solidFill>
              </a:rPr>
              <a:t>A la mode</a:t>
            </a:r>
          </a:p>
          <a:p>
            <a:pPr lvl="1">
              <a:buNone/>
            </a:pPr>
            <a:endParaRPr lang="fr-FR" dirty="0" smtClean="0">
              <a:solidFill>
                <a:schemeClr val="bg2">
                  <a:lumMod val="50000"/>
                </a:schemeClr>
              </a:solidFill>
            </a:endParaRPr>
          </a:p>
          <a:p>
            <a:r>
              <a:rPr lang="fr-FR" dirty="0" smtClean="0"/>
              <a:t>Pourquoi ce changement ?</a:t>
            </a:r>
          </a:p>
          <a:p>
            <a:pPr lvl="1"/>
            <a:r>
              <a:rPr lang="fr-FR" dirty="0" smtClean="0"/>
              <a:t>Le geek est associé à un individu </a:t>
            </a:r>
            <a:r>
              <a:rPr lang="fr-FR" dirty="0" smtClean="0">
                <a:solidFill>
                  <a:schemeClr val="bg2">
                    <a:lumMod val="50000"/>
                  </a:schemeClr>
                </a:solidFill>
              </a:rPr>
              <a:t>cultivé,</a:t>
            </a:r>
            <a:r>
              <a:rPr lang="fr-FR" dirty="0" smtClean="0"/>
              <a:t> parfois vu comme un </a:t>
            </a:r>
            <a:r>
              <a:rPr lang="fr-FR" dirty="0" smtClean="0">
                <a:solidFill>
                  <a:schemeClr val="bg2">
                    <a:lumMod val="50000"/>
                  </a:schemeClr>
                </a:solidFill>
              </a:rPr>
              <a:t>génie</a:t>
            </a:r>
            <a:r>
              <a:rPr lang="fr-FR" dirty="0" smtClean="0"/>
              <a:t>, en marge, et donc positivement original.</a:t>
            </a:r>
          </a:p>
          <a:p>
            <a:pPr lvl="1">
              <a:buNone/>
            </a:pPr>
            <a:endParaRPr lang="fr-FR" dirty="0" smtClean="0"/>
          </a:p>
          <a:p>
            <a:pPr lvl="1"/>
            <a:r>
              <a:rPr lang="fr-FR" dirty="0" smtClean="0"/>
              <a:t>Peut être image d’une </a:t>
            </a:r>
            <a:r>
              <a:rPr lang="fr-FR" dirty="0" smtClean="0">
                <a:solidFill>
                  <a:schemeClr val="tx2">
                    <a:lumMod val="50000"/>
                  </a:schemeClr>
                </a:solidFill>
              </a:rPr>
              <a:t>personne équipée</a:t>
            </a:r>
            <a:r>
              <a:rPr lang="fr-FR" dirty="0" smtClean="0"/>
              <a:t>, qui a une </a:t>
            </a:r>
            <a:r>
              <a:rPr lang="fr-FR" dirty="0" smtClean="0">
                <a:solidFill>
                  <a:schemeClr val="tx2">
                    <a:lumMod val="50000"/>
                  </a:schemeClr>
                </a:solidFill>
              </a:rPr>
              <a:t>situation financière confortable </a:t>
            </a:r>
            <a:r>
              <a:rPr lang="fr-FR" dirty="0" smtClean="0"/>
              <a:t>(Ex : Ingénieur informatique, associé à bon niveau de revenu)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92696"/>
            <a:ext cx="8136904" cy="720080"/>
          </a:xfrm>
        </p:spPr>
        <p:txBody>
          <a:bodyPr>
            <a:noAutofit/>
          </a:bodyPr>
          <a:lstStyle/>
          <a:p>
            <a:r>
              <a:rPr lang="fr-FR" sz="2800" dirty="0" smtClean="0"/>
              <a:t>Les PDG rendent « le Geek » séduisant </a:t>
            </a:r>
            <a:endParaRPr lang="fr-FR" sz="28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12</a:t>
            </a:fld>
            <a:endParaRPr lang="fr-FR"/>
          </a:p>
        </p:txBody>
      </p:sp>
      <p:sp>
        <p:nvSpPr>
          <p:cNvPr id="5" name="Rogner un rectangle avec un coin diagonal 4"/>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1484784"/>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Intérêt</a:t>
            </a:r>
            <a:endParaRPr lang="fr-FR" sz="1400" dirty="0"/>
          </a:p>
        </p:txBody>
      </p:sp>
      <p:sp>
        <p:nvSpPr>
          <p:cNvPr id="12" name="Rogner un rectangle avec un coin diagonal 11"/>
          <p:cNvSpPr/>
          <p:nvPr/>
        </p:nvSpPr>
        <p:spPr>
          <a:xfrm>
            <a:off x="107504" y="764704"/>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smtClean="0"/>
              <a:t>Intro</a:t>
            </a:r>
            <a:endParaRPr lang="fr-FR" sz="1400" dirty="0"/>
          </a:p>
        </p:txBody>
      </p:sp>
      <p:sp>
        <p:nvSpPr>
          <p:cNvPr id="13" name="Espace réservé du contenu 12"/>
          <p:cNvSpPr>
            <a:spLocks noGrp="1"/>
          </p:cNvSpPr>
          <p:nvPr>
            <p:ph idx="1"/>
          </p:nvPr>
        </p:nvSpPr>
        <p:spPr>
          <a:xfrm>
            <a:off x="2987824" y="1484784"/>
            <a:ext cx="5688632" cy="5040560"/>
          </a:xfrm>
        </p:spPr>
        <p:txBody>
          <a:bodyPr>
            <a:noAutofit/>
          </a:bodyPr>
          <a:lstStyle/>
          <a:p>
            <a:r>
              <a:rPr lang="fr-FR" sz="2000" dirty="0" smtClean="0"/>
              <a:t>Steve Jobs : Défunt PDG d’Apple</a:t>
            </a:r>
          </a:p>
          <a:p>
            <a:pPr lvl="1"/>
            <a:r>
              <a:rPr lang="fr-FR" sz="1600" dirty="0" smtClean="0"/>
              <a:t>Vu comme un véritable </a:t>
            </a:r>
            <a:r>
              <a:rPr lang="fr-FR" sz="1600" dirty="0" smtClean="0">
                <a:effectLst>
                  <a:outerShdw blurRad="38100" dist="38100" dir="2700000" algn="tl">
                    <a:srgbClr val="000000">
                      <a:alpha val="43137"/>
                    </a:srgbClr>
                  </a:outerShdw>
                </a:effectLst>
              </a:rPr>
              <a:t>monument</a:t>
            </a:r>
            <a:r>
              <a:rPr lang="fr-FR" sz="1600" dirty="0" smtClean="0"/>
              <a:t> de la communication, un gourou</a:t>
            </a:r>
          </a:p>
          <a:p>
            <a:pPr lvl="1"/>
            <a:r>
              <a:rPr lang="fr-FR" sz="1600" dirty="0" smtClean="0"/>
              <a:t>A fait d’Apple l’une des sociétés les plus tendance et puissante au monde.</a:t>
            </a:r>
          </a:p>
          <a:p>
            <a:pPr lvl="1">
              <a:buNone/>
            </a:pPr>
            <a:r>
              <a:rPr lang="fr-FR" sz="1600" dirty="0" smtClean="0">
                <a:sym typeface="Wingdings" pitchFamily="2" charset="2"/>
              </a:rPr>
              <a:t> Beaucoup voudraient lui ressembler, il est et </a:t>
            </a:r>
            <a:r>
              <a:rPr lang="fr-FR" sz="1600" dirty="0" smtClean="0">
                <a:effectLst>
                  <a:outerShdw blurRad="38100" dist="38100" dir="2700000" algn="tl">
                    <a:srgbClr val="000000">
                      <a:alpha val="43137"/>
                    </a:srgbClr>
                  </a:outerShdw>
                </a:effectLst>
                <a:sym typeface="Wingdings" pitchFamily="2" charset="2"/>
              </a:rPr>
              <a:t>restera un leader d’opinion</a:t>
            </a:r>
            <a:endParaRPr lang="fr-FR" sz="1600" dirty="0" smtClean="0">
              <a:effectLst>
                <a:outerShdw blurRad="38100" dist="38100" dir="2700000" algn="tl">
                  <a:srgbClr val="000000">
                    <a:alpha val="43137"/>
                  </a:srgbClr>
                </a:outerShdw>
              </a:effectLst>
            </a:endParaRPr>
          </a:p>
          <a:p>
            <a:pPr lvl="1">
              <a:buNone/>
            </a:pPr>
            <a:endParaRPr lang="fr-FR" sz="600" dirty="0" smtClean="0">
              <a:solidFill>
                <a:schemeClr val="bg2">
                  <a:lumMod val="50000"/>
                </a:schemeClr>
              </a:solidFill>
            </a:endParaRPr>
          </a:p>
          <a:p>
            <a:r>
              <a:rPr lang="fr-FR" sz="2000" dirty="0" smtClean="0"/>
              <a:t>Mark </a:t>
            </a:r>
            <a:r>
              <a:rPr lang="fr-FR" sz="2000" dirty="0" err="1" smtClean="0"/>
              <a:t>Zuckerberg</a:t>
            </a:r>
            <a:r>
              <a:rPr lang="fr-FR" sz="2000" dirty="0" smtClean="0"/>
              <a:t> : PDG de </a:t>
            </a:r>
            <a:r>
              <a:rPr lang="fr-FR" sz="2000" dirty="0" err="1" smtClean="0"/>
              <a:t>Facebook</a:t>
            </a:r>
            <a:endParaRPr lang="fr-FR" sz="2000" dirty="0" smtClean="0"/>
          </a:p>
          <a:p>
            <a:pPr lvl="1"/>
            <a:r>
              <a:rPr lang="fr-FR" sz="1600" dirty="0" smtClean="0">
                <a:effectLst>
                  <a:outerShdw blurRad="38100" dist="38100" dir="2700000" algn="tl">
                    <a:srgbClr val="000000">
                      <a:alpha val="43137"/>
                    </a:srgbClr>
                  </a:outerShdw>
                </a:effectLst>
              </a:rPr>
              <a:t>Un geek fier et assumé </a:t>
            </a:r>
            <a:r>
              <a:rPr lang="fr-FR" sz="1600" dirty="0" smtClean="0"/>
              <a:t>: plus jeune milliardaire du monde, 26</a:t>
            </a:r>
            <a:r>
              <a:rPr lang="fr-FR" sz="1600" baseline="30000" dirty="0" smtClean="0"/>
              <a:t>ème</a:t>
            </a:r>
            <a:r>
              <a:rPr lang="fr-FR" sz="1600" dirty="0" smtClean="0"/>
              <a:t> plus grosse fortune du monde a 23 ans.</a:t>
            </a:r>
          </a:p>
          <a:p>
            <a:pPr lvl="1"/>
            <a:r>
              <a:rPr lang="fr-FR" sz="1600" dirty="0" smtClean="0">
                <a:effectLst>
                  <a:outerShdw blurRad="38100" dist="38100" dir="2700000" algn="tl">
                    <a:srgbClr val="000000">
                      <a:alpha val="43137"/>
                    </a:srgbClr>
                  </a:outerShdw>
                </a:effectLst>
              </a:rPr>
              <a:t>Image cool, décontractée </a:t>
            </a:r>
            <a:r>
              <a:rPr lang="fr-FR" sz="1600" dirty="0" smtClean="0"/>
              <a:t>de son entreprise mais aussi de lui-même (troque des costards contre des </a:t>
            </a:r>
            <a:r>
              <a:rPr lang="fr-FR" sz="1600" dirty="0" err="1" smtClean="0"/>
              <a:t>sweats</a:t>
            </a:r>
            <a:r>
              <a:rPr lang="fr-FR" sz="1600" dirty="0" smtClean="0"/>
              <a:t> à capuche</a:t>
            </a:r>
          </a:p>
          <a:p>
            <a:pPr lvl="1"/>
            <a:r>
              <a:rPr lang="fr-FR" sz="1600" dirty="0" smtClean="0">
                <a:effectLst>
                  <a:outerShdw blurRad="38100" dist="38100" dir="2700000" algn="tl">
                    <a:srgbClr val="000000">
                      <a:alpha val="43137"/>
                    </a:srgbClr>
                  </a:outerShdw>
                </a:effectLst>
              </a:rPr>
              <a:t>Un film à son honneur </a:t>
            </a:r>
            <a:r>
              <a:rPr lang="fr-FR" sz="1600" dirty="0" smtClean="0"/>
              <a:t>(The social network) qui à </a:t>
            </a:r>
            <a:r>
              <a:rPr lang="fr-FR" sz="1600" dirty="0" smtClean="0">
                <a:effectLst>
                  <a:outerShdw blurRad="38100" dist="38100" dir="2700000" algn="tl">
                    <a:srgbClr val="000000">
                      <a:alpha val="43137"/>
                    </a:srgbClr>
                  </a:outerShdw>
                </a:effectLst>
              </a:rPr>
              <a:t>participé à la démocratisation du Geek</a:t>
            </a:r>
          </a:p>
        </p:txBody>
      </p:sp>
      <p:pic>
        <p:nvPicPr>
          <p:cNvPr id="14" name="Image 13" descr="220px-Steve_Jobs_Headshot_2010-CROP.jpg"/>
          <p:cNvPicPr>
            <a:picLocks noChangeAspect="1"/>
          </p:cNvPicPr>
          <p:nvPr/>
        </p:nvPicPr>
        <p:blipFill>
          <a:blip r:embed="rId2" cstate="print"/>
          <a:stretch>
            <a:fillRect/>
          </a:stretch>
        </p:blipFill>
        <p:spPr>
          <a:xfrm>
            <a:off x="1259632" y="1628800"/>
            <a:ext cx="1800200" cy="1767469"/>
          </a:xfrm>
          <a:prstGeom prst="rect">
            <a:avLst/>
          </a:prstGeom>
          <a:ln>
            <a:noFill/>
          </a:ln>
          <a:effectLst>
            <a:softEdge rad="112500"/>
          </a:effectLst>
        </p:spPr>
      </p:pic>
      <p:pic>
        <p:nvPicPr>
          <p:cNvPr id="15" name="Image 14" descr="zuckerberg.jpg"/>
          <p:cNvPicPr>
            <a:picLocks noChangeAspect="1"/>
          </p:cNvPicPr>
          <p:nvPr/>
        </p:nvPicPr>
        <p:blipFill>
          <a:blip r:embed="rId3" cstate="print"/>
          <a:stretch>
            <a:fillRect/>
          </a:stretch>
        </p:blipFill>
        <p:spPr>
          <a:xfrm>
            <a:off x="1115616" y="4077072"/>
            <a:ext cx="2395855" cy="18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92696"/>
            <a:ext cx="8136904" cy="720080"/>
          </a:xfrm>
        </p:spPr>
        <p:txBody>
          <a:bodyPr>
            <a:noAutofit/>
          </a:bodyPr>
          <a:lstStyle/>
          <a:p>
            <a:r>
              <a:rPr lang="fr-FR" sz="2800" dirty="0" smtClean="0"/>
              <a:t>Alors, intéressant, ces </a:t>
            </a:r>
            <a:r>
              <a:rPr lang="fr-FR" sz="2800" dirty="0" err="1" smtClean="0"/>
              <a:t>Geeks</a:t>
            </a:r>
            <a:r>
              <a:rPr lang="fr-FR" sz="2800" dirty="0" smtClean="0"/>
              <a:t> ?</a:t>
            </a:r>
            <a:endParaRPr lang="fr-FR" sz="28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13</a:t>
            </a:fld>
            <a:endParaRPr lang="fr-FR"/>
          </a:p>
        </p:txBody>
      </p:sp>
      <p:sp>
        <p:nvSpPr>
          <p:cNvPr id="5" name="Rogner un rectangle avec un coin diagonal 4"/>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1484784"/>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Intérêt</a:t>
            </a:r>
            <a:endParaRPr lang="fr-FR" sz="1400" dirty="0"/>
          </a:p>
        </p:txBody>
      </p:sp>
      <p:sp>
        <p:nvSpPr>
          <p:cNvPr id="12" name="Rogner un rectangle avec un coin diagonal 11"/>
          <p:cNvSpPr/>
          <p:nvPr/>
        </p:nvSpPr>
        <p:spPr>
          <a:xfrm>
            <a:off x="107504" y="764704"/>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smtClean="0"/>
              <a:t>Intro</a:t>
            </a:r>
            <a:endParaRPr lang="fr-FR" sz="1400" dirty="0"/>
          </a:p>
        </p:txBody>
      </p:sp>
      <p:sp>
        <p:nvSpPr>
          <p:cNvPr id="13" name="Espace réservé du contenu 12"/>
          <p:cNvSpPr>
            <a:spLocks noGrp="1"/>
          </p:cNvSpPr>
          <p:nvPr>
            <p:ph idx="1"/>
          </p:nvPr>
        </p:nvSpPr>
        <p:spPr>
          <a:xfrm>
            <a:off x="1187624" y="1484784"/>
            <a:ext cx="7344816" cy="5040560"/>
          </a:xfrm>
        </p:spPr>
        <p:txBody>
          <a:bodyPr>
            <a:noAutofit/>
          </a:bodyPr>
          <a:lstStyle/>
          <a:p>
            <a:pPr algn="just"/>
            <a:r>
              <a:rPr lang="fr-FR" sz="2400" dirty="0" smtClean="0"/>
              <a:t>Oui ! Des passions qui sont des sources de revenus énormes pour les entreprises : </a:t>
            </a:r>
            <a:endParaRPr lang="fr-FR" sz="1800" dirty="0" smtClean="0"/>
          </a:p>
          <a:p>
            <a:pPr lvl="1" algn="just"/>
            <a:r>
              <a:rPr lang="fr-FR" sz="1800" dirty="0" smtClean="0">
                <a:effectLst>
                  <a:outerShdw blurRad="38100" dist="38100" dir="2700000" algn="tl">
                    <a:srgbClr val="000000">
                      <a:alpha val="43137"/>
                    </a:srgbClr>
                  </a:outerShdw>
                </a:effectLst>
              </a:rPr>
              <a:t>Des collections : </a:t>
            </a:r>
            <a:r>
              <a:rPr lang="fr-FR" sz="1800" dirty="0" smtClean="0"/>
              <a:t>Cartes, Dvd, Figurines, produits dérivés de films (Star </a:t>
            </a:r>
            <a:r>
              <a:rPr lang="fr-FR" sz="1800" dirty="0" err="1" smtClean="0"/>
              <a:t>Wars</a:t>
            </a:r>
            <a:r>
              <a:rPr lang="fr-FR" sz="1800" dirty="0" smtClean="0"/>
              <a:t> </a:t>
            </a:r>
            <a:r>
              <a:rPr lang="fr-FR" sz="1800" dirty="0" smtClean="0"/>
              <a:t>en est l’exemple le plus probant)</a:t>
            </a:r>
          </a:p>
          <a:p>
            <a:pPr lvl="1" algn="just">
              <a:buNone/>
            </a:pPr>
            <a:endParaRPr lang="fr-FR" sz="1800" dirty="0" smtClean="0"/>
          </a:p>
          <a:p>
            <a:pPr lvl="1" algn="just"/>
            <a:r>
              <a:rPr lang="fr-FR" sz="1800" dirty="0" smtClean="0">
                <a:effectLst>
                  <a:outerShdw blurRad="38100" dist="38100" dir="2700000" algn="tl">
                    <a:srgbClr val="000000">
                      <a:alpha val="43137"/>
                    </a:srgbClr>
                  </a:outerShdw>
                </a:effectLst>
              </a:rPr>
              <a:t>Technologie :</a:t>
            </a:r>
            <a:r>
              <a:rPr lang="fr-FR" sz="1800" dirty="0" smtClean="0"/>
              <a:t> Parc informatique couteux, renouvellement des produits fréquents (rattaché aux </a:t>
            </a:r>
            <a:r>
              <a:rPr lang="fr-FR" sz="1800" dirty="0" err="1" smtClean="0"/>
              <a:t>early</a:t>
            </a:r>
            <a:r>
              <a:rPr lang="fr-FR" sz="1800" dirty="0" smtClean="0"/>
              <a:t> </a:t>
            </a:r>
            <a:r>
              <a:rPr lang="fr-FR" sz="1800" dirty="0" err="1" smtClean="0"/>
              <a:t>adopters</a:t>
            </a:r>
            <a:r>
              <a:rPr lang="fr-FR" sz="1800" dirty="0" smtClean="0"/>
              <a:t>)</a:t>
            </a:r>
          </a:p>
          <a:p>
            <a:pPr lvl="1" algn="just">
              <a:buNone/>
            </a:pPr>
            <a:endParaRPr lang="fr-FR" sz="1800" dirty="0" smtClean="0"/>
          </a:p>
          <a:p>
            <a:pPr lvl="1" algn="just"/>
            <a:r>
              <a:rPr lang="fr-FR" sz="1800" dirty="0" smtClean="0">
                <a:effectLst>
                  <a:outerShdw blurRad="38100" dist="38100" dir="2700000" algn="tl">
                    <a:srgbClr val="000000">
                      <a:alpha val="43137"/>
                    </a:srgbClr>
                  </a:outerShdw>
                </a:effectLst>
              </a:rPr>
              <a:t>A la mode : </a:t>
            </a:r>
            <a:r>
              <a:rPr lang="fr-FR" sz="1800" dirty="0" smtClean="0"/>
              <a:t>Le geek est une institution : des stars s’inspirent du style geek, des habits et collections de magasins de prêt à porter s’en inspirent, des magasins estampillés « Geek » sont créés !</a:t>
            </a:r>
          </a:p>
          <a:p>
            <a:pPr lvl="2" algn="just"/>
            <a:endParaRPr lang="fr-FR" sz="10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445224"/>
            <a:ext cx="8136904" cy="720080"/>
          </a:xfrm>
        </p:spPr>
        <p:txBody>
          <a:bodyPr>
            <a:noAutofit/>
          </a:bodyPr>
          <a:lstStyle/>
          <a:p>
            <a:r>
              <a:rPr lang="fr-FR" sz="2800" dirty="0" smtClean="0">
                <a:sym typeface="Wingdings" pitchFamily="2" charset="2"/>
              </a:rPr>
              <a:t> Un marché de plus en plus important</a:t>
            </a:r>
            <a:endParaRPr lang="fr-FR" sz="28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14</a:t>
            </a:fld>
            <a:endParaRPr lang="fr-FR"/>
          </a:p>
        </p:txBody>
      </p:sp>
      <p:sp>
        <p:nvSpPr>
          <p:cNvPr id="5" name="Rogner un rectangle avec un coin diagonal 4"/>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1484784"/>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Intérêt</a:t>
            </a:r>
            <a:endParaRPr lang="fr-FR" sz="1400" dirty="0"/>
          </a:p>
        </p:txBody>
      </p:sp>
      <p:sp>
        <p:nvSpPr>
          <p:cNvPr id="12" name="Rogner un rectangle avec un coin diagonal 11"/>
          <p:cNvSpPr/>
          <p:nvPr/>
        </p:nvSpPr>
        <p:spPr>
          <a:xfrm>
            <a:off x="107504" y="764704"/>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smtClean="0"/>
              <a:t>Intro</a:t>
            </a:r>
            <a:endParaRPr lang="fr-FR" sz="1400" dirty="0"/>
          </a:p>
        </p:txBody>
      </p:sp>
      <p:sp>
        <p:nvSpPr>
          <p:cNvPr id="13" name="Espace réservé du contenu 12"/>
          <p:cNvSpPr>
            <a:spLocks noGrp="1"/>
          </p:cNvSpPr>
          <p:nvPr>
            <p:ph idx="1"/>
          </p:nvPr>
        </p:nvSpPr>
        <p:spPr>
          <a:xfrm>
            <a:off x="899592" y="764704"/>
            <a:ext cx="4536504" cy="792088"/>
          </a:xfrm>
        </p:spPr>
        <p:txBody>
          <a:bodyPr>
            <a:noAutofit/>
          </a:bodyPr>
          <a:lstStyle/>
          <a:p>
            <a:pPr algn="just"/>
            <a:r>
              <a:rPr lang="fr-FR" sz="2000" dirty="0" smtClean="0"/>
              <a:t>Brad Pitt, ultra connecté </a:t>
            </a:r>
            <a:endParaRPr lang="fr-FR" sz="1600" dirty="0" smtClean="0"/>
          </a:p>
        </p:txBody>
      </p:sp>
      <p:pic>
        <p:nvPicPr>
          <p:cNvPr id="14" name="Picture 3" descr="C:\Users\TinMaR\Downloads\article_admin-RS-post-main.jpeg"/>
          <p:cNvPicPr>
            <a:picLocks noChangeAspect="1" noChangeArrowheads="1"/>
          </p:cNvPicPr>
          <p:nvPr/>
        </p:nvPicPr>
        <p:blipFill>
          <a:blip r:embed="rId2" cstate="print"/>
          <a:srcRect/>
          <a:stretch>
            <a:fillRect/>
          </a:stretch>
        </p:blipFill>
        <p:spPr bwMode="auto">
          <a:xfrm>
            <a:off x="1259632" y="1340768"/>
            <a:ext cx="2952328" cy="4024063"/>
          </a:xfrm>
          <a:prstGeom prst="rect">
            <a:avLst/>
          </a:prstGeom>
          <a:noFill/>
        </p:spPr>
      </p:pic>
      <p:pic>
        <p:nvPicPr>
          <p:cNvPr id="8194" name="Picture 2" descr="C:\Users\TinMaR\Downloads\exposabres0pu.jpg"/>
          <p:cNvPicPr>
            <a:picLocks noChangeAspect="1" noChangeArrowheads="1"/>
          </p:cNvPicPr>
          <p:nvPr/>
        </p:nvPicPr>
        <p:blipFill>
          <a:blip r:embed="rId3" cstate="print"/>
          <a:srcRect/>
          <a:stretch>
            <a:fillRect/>
          </a:stretch>
        </p:blipFill>
        <p:spPr bwMode="auto">
          <a:xfrm>
            <a:off x="5292080" y="1700808"/>
            <a:ext cx="2736304" cy="3648405"/>
          </a:xfrm>
          <a:prstGeom prst="rect">
            <a:avLst/>
          </a:prstGeom>
          <a:noFill/>
        </p:spPr>
      </p:pic>
      <p:sp>
        <p:nvSpPr>
          <p:cNvPr id="15" name="Espace réservé du contenu 12"/>
          <p:cNvSpPr txBox="1">
            <a:spLocks/>
          </p:cNvSpPr>
          <p:nvPr/>
        </p:nvSpPr>
        <p:spPr>
          <a:xfrm>
            <a:off x="4607496" y="764704"/>
            <a:ext cx="4536504" cy="792088"/>
          </a:xfrm>
          <a:prstGeom prst="rect">
            <a:avLst/>
          </a:prstGeom>
        </p:spPr>
        <p:txBody>
          <a:bodyPr vert="horz" anchor="t">
            <a:noAutofit/>
          </a:bodyPr>
          <a:lstStyle/>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Un geek fan de Star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Wars</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a:t>
            </a:r>
          </a:p>
          <a:p>
            <a:pPr marL="448056" marR="0" lvl="0" indent="-384048" algn="just" defTabSz="914400" rtl="0" eaLnBrk="1" fontAlgn="auto" latinLnBrk="0" hangingPunct="1">
              <a:lnSpc>
                <a:spcPct val="100000"/>
              </a:lnSpc>
              <a:spcBef>
                <a:spcPct val="20000"/>
              </a:spcBef>
              <a:spcAft>
                <a:spcPts val="0"/>
              </a:spcAft>
              <a:buClr>
                <a:schemeClr val="accent1"/>
              </a:buClr>
              <a:buSzPct val="80000"/>
              <a:tabLst/>
              <a:defRPr/>
            </a:pPr>
            <a:r>
              <a:rPr lang="fr-FR" sz="2000" dirty="0"/>
              <a:t>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(ici plus de 14 000 $</a:t>
            </a:r>
            <a:r>
              <a:rPr kumimoji="0" lang="fr-FR" sz="1600" b="0" i="0" u="none" strike="noStrike" kern="1200" cap="none" spc="0" normalizeH="0" noProof="0" dirty="0" smtClean="0">
                <a:ln>
                  <a:noFill/>
                </a:ln>
                <a:solidFill>
                  <a:schemeClr val="tx1"/>
                </a:solidFill>
                <a:effectLst/>
                <a:uLnTx/>
                <a:uFillTx/>
                <a:latin typeface="+mn-lt"/>
                <a:ea typeface="+mn-ea"/>
                <a:cs typeface="+mn-cs"/>
              </a:rPr>
              <a:t> de produits)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92696"/>
            <a:ext cx="7416824" cy="973830"/>
          </a:xfrm>
        </p:spPr>
        <p:txBody>
          <a:bodyPr>
            <a:normAutofit fontScale="90000"/>
          </a:bodyPr>
          <a:lstStyle/>
          <a:p>
            <a:r>
              <a:rPr lang="fr-FR" sz="6000" dirty="0" smtClean="0"/>
              <a:t>Accessibilité</a:t>
            </a:r>
            <a:endParaRPr lang="fr-FR" sz="6000" dirty="0"/>
          </a:p>
        </p:txBody>
      </p:sp>
      <p:sp>
        <p:nvSpPr>
          <p:cNvPr id="3" name="Espace réservé du contenu 2"/>
          <p:cNvSpPr>
            <a:spLocks noGrp="1"/>
          </p:cNvSpPr>
          <p:nvPr>
            <p:ph idx="1"/>
          </p:nvPr>
        </p:nvSpPr>
        <p:spPr>
          <a:xfrm>
            <a:off x="3203848" y="2060848"/>
            <a:ext cx="5256584" cy="3600400"/>
          </a:xfrm>
        </p:spPr>
        <p:txBody>
          <a:bodyPr>
            <a:normAutofit fontScale="85000" lnSpcReduction="20000"/>
          </a:bodyPr>
          <a:lstStyle/>
          <a:p>
            <a:pPr algn="just"/>
            <a:r>
              <a:rPr lang="fr-FR" dirty="0" smtClean="0"/>
              <a:t>Nous allons étudier les différents </a:t>
            </a:r>
            <a:r>
              <a:rPr lang="fr-FR" dirty="0" smtClean="0">
                <a:effectLst>
                  <a:outerShdw blurRad="38100" dist="38100" dir="2700000" algn="tl">
                    <a:srgbClr val="000000">
                      <a:alpha val="43137"/>
                    </a:srgbClr>
                  </a:outerShdw>
                </a:effectLst>
              </a:rPr>
              <a:t>circuits de distribution des produits</a:t>
            </a:r>
            <a:r>
              <a:rPr lang="fr-FR" dirty="0" smtClean="0"/>
              <a:t> et la </a:t>
            </a:r>
            <a:r>
              <a:rPr lang="fr-FR" dirty="0" smtClean="0">
                <a:effectLst>
                  <a:outerShdw blurRad="38100" dist="38100" dir="2700000" algn="tl">
                    <a:srgbClr val="000000">
                      <a:alpha val="43137"/>
                    </a:srgbClr>
                  </a:outerShdw>
                </a:effectLst>
              </a:rPr>
              <a:t>diffusion des informations,</a:t>
            </a:r>
          </a:p>
          <a:p>
            <a:pPr lvl="1" algn="just"/>
            <a:r>
              <a:rPr lang="fr-FR" dirty="0" smtClean="0"/>
              <a:t>Grâce à des graphiques qui sont clairs et détaillent visuellement les niveaux étudiés.</a:t>
            </a:r>
          </a:p>
          <a:p>
            <a:pPr algn="just">
              <a:buNone/>
            </a:pPr>
            <a:endParaRPr lang="fr-FR" dirty="0" smtClean="0"/>
          </a:p>
          <a:p>
            <a:pPr algn="just"/>
            <a:r>
              <a:rPr lang="fr-FR" sz="2400" dirty="0" smtClean="0"/>
              <a:t>La  partie communication sera détaillée dans « Web &amp; Médias »</a:t>
            </a:r>
            <a:endParaRPr lang="fr-FR" sz="24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15</a:t>
            </a:fld>
            <a:endParaRPr lang="fr-FR"/>
          </a:p>
        </p:txBody>
      </p:sp>
      <p:sp>
        <p:nvSpPr>
          <p:cNvPr id="5" name="Rogner un rectangle avec un coin diagonal 4"/>
          <p:cNvSpPr/>
          <p:nvPr/>
        </p:nvSpPr>
        <p:spPr>
          <a:xfrm>
            <a:off x="107504" y="213285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2" name="Rogner un rectangle avec un coin diagonal 11"/>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21" name="Rogner un rectangle avec un coin diagonal 20"/>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Intro</a:t>
            </a:r>
            <a:endParaRPr lang="fr-FR" sz="1400" dirty="0"/>
          </a:p>
        </p:txBody>
      </p:sp>
      <p:pic>
        <p:nvPicPr>
          <p:cNvPr id="9218" name="Picture 2" descr="C:\Users\TinMaR\Downloads\geek2.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475656" y="1844824"/>
            <a:ext cx="2224820" cy="39913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76672"/>
            <a:ext cx="7416824" cy="973830"/>
          </a:xfrm>
        </p:spPr>
        <p:txBody>
          <a:bodyPr>
            <a:normAutofit/>
          </a:bodyPr>
          <a:lstStyle/>
          <a:p>
            <a:r>
              <a:rPr lang="fr-FR" sz="3200" dirty="0" smtClean="0"/>
              <a:t>Circuits de distribution : physique</a:t>
            </a:r>
            <a:endParaRPr lang="fr-FR" sz="3200" dirty="0"/>
          </a:p>
        </p:txBody>
      </p:sp>
      <p:graphicFrame>
        <p:nvGraphicFramePr>
          <p:cNvPr id="15" name="Espace réservé du contenu 14"/>
          <p:cNvGraphicFramePr>
            <a:graphicFrameLocks noGrp="1"/>
          </p:cNvGraphicFramePr>
          <p:nvPr>
            <p:ph idx="1"/>
          </p:nvPr>
        </p:nvGraphicFramePr>
        <p:xfrm>
          <a:off x="1403350" y="1412776"/>
          <a:ext cx="72009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701C6AF9-CD93-4199-8580-10FE676BAE05}" type="slidenum">
              <a:rPr lang="fr-FR" smtClean="0"/>
              <a:t>16</a:t>
            </a:fld>
            <a:endParaRPr lang="fr-FR"/>
          </a:p>
        </p:txBody>
      </p:sp>
      <p:sp>
        <p:nvSpPr>
          <p:cNvPr id="5" name="Rogner un rectangle avec un coin diagonal 4"/>
          <p:cNvSpPr/>
          <p:nvPr/>
        </p:nvSpPr>
        <p:spPr>
          <a:xfrm>
            <a:off x="107504" y="213285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2" name="Rogner un rectangle avec un coin diagonal 11"/>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21" name="Rogner un rectangle avec un coin diagonal 20"/>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Intro</a:t>
            </a:r>
            <a:endParaRPr lang="fr-F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76672"/>
            <a:ext cx="7848872" cy="973830"/>
          </a:xfrm>
        </p:spPr>
        <p:txBody>
          <a:bodyPr>
            <a:normAutofit fontScale="90000"/>
          </a:bodyPr>
          <a:lstStyle/>
          <a:p>
            <a:r>
              <a:rPr lang="fr-FR" sz="4000" dirty="0" smtClean="0"/>
              <a:t>Circuits de distribution : virtuels</a:t>
            </a:r>
            <a:endParaRPr lang="fr-FR" sz="40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17</a:t>
            </a:fld>
            <a:endParaRPr lang="fr-FR"/>
          </a:p>
        </p:txBody>
      </p:sp>
      <p:sp>
        <p:nvSpPr>
          <p:cNvPr id="5" name="Rogner un rectangle avec un coin diagonal 4"/>
          <p:cNvSpPr/>
          <p:nvPr/>
        </p:nvSpPr>
        <p:spPr>
          <a:xfrm>
            <a:off x="107504" y="213285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2" name="Rogner un rectangle avec un coin diagonal 11"/>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21" name="Rogner un rectangle avec un coin diagonal 20"/>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Intro</a:t>
            </a:r>
            <a:endParaRPr lang="fr-FR" sz="1400" dirty="0"/>
          </a:p>
        </p:txBody>
      </p:sp>
      <p:graphicFrame>
        <p:nvGraphicFramePr>
          <p:cNvPr id="27" name="Espace réservé du contenu 14"/>
          <p:cNvGraphicFramePr>
            <a:graphicFrameLocks noGrp="1"/>
          </p:cNvGraphicFramePr>
          <p:nvPr>
            <p:ph idx="1"/>
          </p:nvPr>
        </p:nvGraphicFramePr>
        <p:xfrm>
          <a:off x="1403648" y="1628800"/>
          <a:ext cx="72009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76672"/>
            <a:ext cx="7848872" cy="973830"/>
          </a:xfrm>
        </p:spPr>
        <p:txBody>
          <a:bodyPr>
            <a:normAutofit/>
          </a:bodyPr>
          <a:lstStyle/>
          <a:p>
            <a:r>
              <a:rPr lang="fr-FR" sz="3200" dirty="0" smtClean="0"/>
              <a:t>Circuits de diffusion des informations</a:t>
            </a:r>
            <a:endParaRPr lang="fr-FR" sz="32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18</a:t>
            </a:fld>
            <a:endParaRPr lang="fr-FR"/>
          </a:p>
        </p:txBody>
      </p:sp>
      <p:sp>
        <p:nvSpPr>
          <p:cNvPr id="5" name="Rogner un rectangle avec un coin diagonal 4"/>
          <p:cNvSpPr/>
          <p:nvPr/>
        </p:nvSpPr>
        <p:spPr>
          <a:xfrm>
            <a:off x="107504" y="213285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2" name="Rogner un rectangle avec un coin diagonal 11"/>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21" name="Rogner un rectangle avec un coin diagonal 20"/>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Intro</a:t>
            </a:r>
            <a:endParaRPr lang="fr-FR" sz="1400" dirty="0"/>
          </a:p>
        </p:txBody>
      </p:sp>
      <p:graphicFrame>
        <p:nvGraphicFramePr>
          <p:cNvPr id="27" name="Espace réservé du contenu 14"/>
          <p:cNvGraphicFramePr>
            <a:graphicFrameLocks noGrp="1"/>
          </p:cNvGraphicFramePr>
          <p:nvPr>
            <p:ph idx="1"/>
          </p:nvPr>
        </p:nvGraphicFramePr>
        <p:xfrm>
          <a:off x="1403648" y="1412776"/>
          <a:ext cx="72009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7176" y="332656"/>
            <a:ext cx="7416824" cy="1045838"/>
          </a:xfrm>
        </p:spPr>
        <p:txBody>
          <a:bodyPr>
            <a:normAutofit/>
          </a:bodyPr>
          <a:lstStyle/>
          <a:p>
            <a:r>
              <a:rPr lang="fr-FR" sz="3200" dirty="0" smtClean="0"/>
              <a:t>Importance Stratégique</a:t>
            </a:r>
            <a:endParaRPr lang="fr-FR" sz="3200" dirty="0"/>
          </a:p>
        </p:txBody>
      </p:sp>
      <p:sp>
        <p:nvSpPr>
          <p:cNvPr id="3" name="Espace réservé du contenu 2"/>
          <p:cNvSpPr>
            <a:spLocks noGrp="1"/>
          </p:cNvSpPr>
          <p:nvPr>
            <p:ph idx="1"/>
          </p:nvPr>
        </p:nvSpPr>
        <p:spPr>
          <a:xfrm>
            <a:off x="971600" y="1124744"/>
            <a:ext cx="7653536" cy="5112568"/>
          </a:xfrm>
        </p:spPr>
        <p:txBody>
          <a:bodyPr>
            <a:normAutofit fontScale="47500" lnSpcReduction="20000"/>
          </a:bodyPr>
          <a:lstStyle/>
          <a:p>
            <a:pPr marL="64008" indent="0" algn="just">
              <a:buNone/>
            </a:pPr>
            <a:endParaRPr lang="fr-FR" sz="2000" dirty="0" smtClean="0"/>
          </a:p>
          <a:p>
            <a:pPr algn="just"/>
            <a:r>
              <a:rPr lang="fr-FR" sz="3600" dirty="0" smtClean="0"/>
              <a:t>Le marché des nouvelles technologies est en plein essor. Les produits issus de ce marché sont à la mode et très demandés</a:t>
            </a:r>
            <a:r>
              <a:rPr lang="fr-FR" sz="3600" dirty="0" smtClean="0"/>
              <a:t>.</a:t>
            </a:r>
          </a:p>
          <a:p>
            <a:pPr algn="just">
              <a:buNone/>
            </a:pPr>
            <a:endParaRPr lang="fr-FR" sz="3600" dirty="0"/>
          </a:p>
          <a:p>
            <a:pPr algn="just"/>
            <a:r>
              <a:rPr lang="fr-FR" sz="3600" dirty="0" smtClean="0"/>
              <a:t>Bien que ce marché soit jeune, il a encore de belles années devant lui, les produits se renouvèles sans </a:t>
            </a:r>
            <a:r>
              <a:rPr lang="fr-FR" sz="3600" dirty="0" smtClean="0"/>
              <a:t>cesse. </a:t>
            </a:r>
          </a:p>
          <a:p>
            <a:pPr algn="just">
              <a:buNone/>
            </a:pPr>
            <a:endParaRPr lang="fr-FR" sz="3600" dirty="0" smtClean="0"/>
          </a:p>
          <a:p>
            <a:pPr lvl="1" algn="just"/>
            <a:r>
              <a:rPr lang="fr-FR" sz="3300" dirty="0" smtClean="0"/>
              <a:t>Les entreprises doivent redoubler d’efforts pour rester compétitives : l’innovation est au centre</a:t>
            </a:r>
            <a:r>
              <a:rPr lang="fr-FR" sz="3300" dirty="0" smtClean="0"/>
              <a:t>.</a:t>
            </a:r>
          </a:p>
          <a:p>
            <a:pPr lvl="1" algn="just">
              <a:buNone/>
            </a:pPr>
            <a:endParaRPr lang="fr-FR" sz="3300" dirty="0" smtClean="0"/>
          </a:p>
          <a:p>
            <a:pPr lvl="1" algn="just"/>
            <a:r>
              <a:rPr lang="fr-FR" sz="3300" dirty="0" smtClean="0"/>
              <a:t>Elles s’arrachent les licences de films et séries à des prix conséquents</a:t>
            </a:r>
            <a:r>
              <a:rPr lang="fr-FR" sz="3300" dirty="0" smtClean="0"/>
              <a:t>.</a:t>
            </a:r>
            <a:endParaRPr lang="fr-FR" sz="3300" dirty="0" smtClean="0"/>
          </a:p>
          <a:p>
            <a:pPr lvl="3" algn="just"/>
            <a:r>
              <a:rPr lang="fr-FR" sz="2900" dirty="0" smtClean="0"/>
              <a:t>Une licence représente jusqu’à 20% du prix final d’un </a:t>
            </a:r>
            <a:r>
              <a:rPr lang="fr-FR" sz="2900" dirty="0" smtClean="0"/>
              <a:t>produit</a:t>
            </a:r>
          </a:p>
          <a:p>
            <a:pPr lvl="3" algn="just">
              <a:buNone/>
            </a:pPr>
            <a:endParaRPr lang="fr-FR" sz="2500" dirty="0" smtClean="0"/>
          </a:p>
          <a:p>
            <a:pPr lvl="1" algn="just"/>
            <a:r>
              <a:rPr lang="fr-FR" sz="3300" dirty="0" smtClean="0"/>
              <a:t>Leurs produits sont continuellement renouvelés et créé ainsi un phénomène de collection, nouveauté ou encore mode.</a:t>
            </a:r>
          </a:p>
          <a:p>
            <a:pPr lvl="3" algn="just"/>
            <a:r>
              <a:rPr lang="fr-FR" sz="2900" dirty="0" smtClean="0"/>
              <a:t>Exemple : Jeux vidéo Fifa 2012 est démodé face au Fifa 2013.</a:t>
            </a:r>
          </a:p>
          <a:p>
            <a:pPr lvl="3" algn="just"/>
            <a:endParaRPr lang="fr-FR" sz="2500" dirty="0" smtClean="0"/>
          </a:p>
          <a:p>
            <a:pPr marL="64008" lvl="1" indent="0" algn="just">
              <a:buSzPct val="80000"/>
              <a:buNone/>
            </a:pPr>
            <a:endParaRPr lang="fr-FR" sz="3300" dirty="0" smtClean="0"/>
          </a:p>
          <a:p>
            <a:pPr marL="64008" lvl="1" indent="0" algn="just">
              <a:buSzPct val="80000"/>
              <a:buNone/>
            </a:pPr>
            <a:r>
              <a:rPr lang="fr-FR" sz="3300" dirty="0" smtClean="0">
                <a:sym typeface="Wingdings" pitchFamily="2" charset="2"/>
              </a:rPr>
              <a:t> </a:t>
            </a:r>
            <a:r>
              <a:rPr lang="fr-FR" sz="59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sym typeface="Wingdings" pitchFamily="2" charset="2"/>
              </a:rPr>
              <a:t>Le </a:t>
            </a:r>
            <a:r>
              <a:rPr lang="fr-FR" sz="59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sym typeface="Wingdings" pitchFamily="2" charset="2"/>
              </a:rPr>
              <a:t>geek est donc une cible </a:t>
            </a:r>
            <a:r>
              <a:rPr lang="fr-FR" sz="59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sym typeface="Wingdings" pitchFamily="2" charset="2"/>
              </a:rPr>
              <a:t>marketing. </a:t>
            </a:r>
            <a:r>
              <a:rPr lang="fr-FR" sz="3300" dirty="0" smtClean="0"/>
              <a:t>Les </a:t>
            </a:r>
            <a:r>
              <a:rPr lang="fr-FR" sz="3300" dirty="0"/>
              <a:t>marques </a:t>
            </a:r>
            <a:r>
              <a:rPr lang="fr-FR" sz="3300" dirty="0" smtClean="0"/>
              <a:t>veulent obtenir </a:t>
            </a:r>
            <a:r>
              <a:rPr lang="fr-FR" sz="3300" dirty="0"/>
              <a:t>d</a:t>
            </a:r>
            <a:r>
              <a:rPr lang="fr-FR" sz="3300" dirty="0" smtClean="0"/>
              <a:t>es </a:t>
            </a:r>
            <a:r>
              <a:rPr lang="fr-FR" sz="3300" dirty="0"/>
              <a:t>licences et lancent régulièrement des produits en édition </a:t>
            </a:r>
            <a:r>
              <a:rPr lang="fr-FR" sz="3300" dirty="0" smtClean="0"/>
              <a:t>limitée.</a:t>
            </a:r>
            <a:endParaRPr lang="fr-FR" sz="3300" dirty="0"/>
          </a:p>
          <a:p>
            <a:endParaRPr lang="fr-FR" dirty="0" smtClean="0"/>
          </a:p>
          <a:p>
            <a:pPr marL="537210" lvl="1" indent="0">
              <a:buNone/>
            </a:pPr>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dk1"/>
                </a:solidFill>
              </a:rPr>
              <a:t>Accessibilité</a:t>
            </a:r>
          </a:p>
        </p:txBody>
      </p:sp>
      <p:sp>
        <p:nvSpPr>
          <p:cNvPr id="5" name="Rogner un rectangle avec un coin diagonal 4"/>
          <p:cNvSpPr/>
          <p:nvPr/>
        </p:nvSpPr>
        <p:spPr>
          <a:xfrm>
            <a:off x="107504" y="285293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err="1">
                <a:solidFill>
                  <a:schemeClr val="dk1"/>
                </a:solidFill>
              </a:rPr>
              <a:t>Strat</a:t>
            </a:r>
            <a:endParaRPr lang="fr-FR" sz="1050" dirty="0">
              <a:solidFill>
                <a:schemeClr val="dk1"/>
              </a:solidFill>
            </a:endParaRPr>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Comportements</a:t>
            </a:r>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t>Web &amp; Médias</a:t>
            </a:r>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19</a:t>
            </a:fld>
            <a:endParaRPr lang="fr-FR"/>
          </a:p>
        </p:txBody>
      </p:sp>
      <p:pic>
        <p:nvPicPr>
          <p:cNvPr id="13" name="Imag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947854">
            <a:off x="1246551" y="4620076"/>
            <a:ext cx="476875" cy="670376"/>
          </a:xfrm>
          <a:prstGeom prst="rect">
            <a:avLst/>
          </a:prstGeom>
        </p:spPr>
      </p:pic>
    </p:spTree>
    <p:extLst>
      <p:ext uri="{BB962C8B-B14F-4D97-AF65-F5344CB8AC3E}">
        <p14:creationId xmlns:p14="http://schemas.microsoft.com/office/powerpoint/2010/main" xmlns="" val="68997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Définir un </a:t>
            </a:r>
            <a:r>
              <a:rPr lang="fr-FR" dirty="0" smtClean="0"/>
              <a:t>G</a:t>
            </a:r>
            <a:r>
              <a:rPr lang="fr-FR" dirty="0" smtClean="0"/>
              <a:t>eek</a:t>
            </a:r>
            <a:endParaRPr lang="fr-FR" dirty="0"/>
          </a:p>
        </p:txBody>
      </p:sp>
      <p:sp>
        <p:nvSpPr>
          <p:cNvPr id="3" name="Espace réservé du contenu 2"/>
          <p:cNvSpPr>
            <a:spLocks noGrp="1"/>
          </p:cNvSpPr>
          <p:nvPr>
            <p:ph idx="1"/>
          </p:nvPr>
        </p:nvSpPr>
        <p:spPr>
          <a:xfrm>
            <a:off x="1187624" y="1700808"/>
            <a:ext cx="7437512" cy="4392488"/>
          </a:xfrm>
        </p:spPr>
        <p:txBody>
          <a:bodyPr>
            <a:normAutofit fontScale="92500" lnSpcReduction="10000"/>
          </a:bodyPr>
          <a:lstStyle/>
          <a:p>
            <a:r>
              <a:rPr lang="fr-FR" sz="2600" dirty="0" smtClean="0">
                <a:solidFill>
                  <a:schemeClr val="accent1">
                    <a:lumMod val="50000"/>
                  </a:schemeClr>
                </a:solidFill>
              </a:rPr>
              <a:t>A l’origine </a:t>
            </a:r>
            <a:r>
              <a:rPr lang="fr-FR" sz="2600" dirty="0" smtClean="0"/>
              <a:t>: Personne bizarre et intellectuelle (Péjoratif)</a:t>
            </a:r>
          </a:p>
          <a:p>
            <a:pPr>
              <a:buNone/>
            </a:pPr>
            <a:endParaRPr lang="fr-FR" sz="1500" dirty="0" smtClean="0"/>
          </a:p>
          <a:p>
            <a:r>
              <a:rPr lang="fr-FR" sz="2600" dirty="0" smtClean="0">
                <a:solidFill>
                  <a:schemeClr val="accent1">
                    <a:lumMod val="50000"/>
                  </a:schemeClr>
                </a:solidFill>
              </a:rPr>
              <a:t>Peu à peu</a:t>
            </a:r>
            <a:r>
              <a:rPr lang="fr-FR" sz="2600" dirty="0" smtClean="0"/>
              <a:t>, le </a:t>
            </a:r>
            <a:r>
              <a:rPr lang="fr-FR" sz="2600" dirty="0" smtClean="0"/>
              <a:t>G</a:t>
            </a:r>
            <a:r>
              <a:rPr lang="fr-FR" sz="2600" dirty="0" smtClean="0"/>
              <a:t>eek apparait comme un passionné des univers suivants :</a:t>
            </a:r>
          </a:p>
          <a:p>
            <a:pPr lvl="2"/>
            <a:r>
              <a:rPr lang="fr-FR" sz="2200" dirty="0" smtClean="0"/>
              <a:t>Informatique</a:t>
            </a:r>
          </a:p>
          <a:p>
            <a:pPr lvl="2"/>
            <a:r>
              <a:rPr lang="fr-FR" sz="2200" dirty="0" smtClean="0"/>
              <a:t>Jeux de rôles</a:t>
            </a:r>
          </a:p>
          <a:p>
            <a:pPr lvl="2"/>
            <a:r>
              <a:rPr lang="fr-FR" sz="2200" dirty="0" smtClean="0"/>
              <a:t>Cinéma</a:t>
            </a:r>
          </a:p>
          <a:p>
            <a:pPr lvl="2"/>
            <a:r>
              <a:rPr lang="fr-FR" sz="2200" dirty="0" smtClean="0"/>
              <a:t>Séries</a:t>
            </a:r>
          </a:p>
          <a:p>
            <a:pPr lvl="2"/>
            <a:r>
              <a:rPr lang="fr-FR" sz="2200" dirty="0" smtClean="0"/>
              <a:t>J</a:t>
            </a:r>
            <a:r>
              <a:rPr lang="fr-FR" sz="2200" dirty="0" smtClean="0"/>
              <a:t>eux vidéos</a:t>
            </a:r>
          </a:p>
          <a:p>
            <a:pPr lvl="2"/>
            <a:r>
              <a:rPr lang="fr-FR" sz="2200" dirty="0" smtClean="0"/>
              <a:t>Programmation</a:t>
            </a:r>
          </a:p>
          <a:p>
            <a:pPr lvl="2"/>
            <a:r>
              <a:rPr lang="fr-FR" sz="2200" dirty="0" smtClean="0"/>
              <a:t>Bandes dessinées et </a:t>
            </a:r>
            <a:r>
              <a:rPr lang="fr-FR" sz="2200" dirty="0" err="1" smtClean="0"/>
              <a:t>Mangasd</a:t>
            </a:r>
            <a:endParaRPr lang="fr-FR" sz="22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consommation du geek</a:t>
            </a:r>
          </a:p>
        </p:txBody>
      </p:sp>
      <p:sp>
        <p:nvSpPr>
          <p:cNvPr id="3" name="Espace réservé du contenu 2"/>
          <p:cNvSpPr>
            <a:spLocks noGrp="1"/>
          </p:cNvSpPr>
          <p:nvPr>
            <p:ph idx="1"/>
          </p:nvPr>
        </p:nvSpPr>
        <p:spPr>
          <a:xfrm>
            <a:off x="1187624" y="1700808"/>
            <a:ext cx="7437512" cy="4392488"/>
          </a:xfrm>
        </p:spPr>
        <p:txBody>
          <a:bodyPr>
            <a:normAutofit fontScale="77500" lnSpcReduction="20000"/>
          </a:bodyPr>
          <a:lstStyle/>
          <a:p>
            <a:pPr marL="448056" lvl="1" indent="-384048">
              <a:buSzPct val="80000"/>
              <a:buFont typeface="Wingdings 2"/>
              <a:buChar char=""/>
            </a:pPr>
            <a:r>
              <a:rPr lang="fr-FR" sz="2600" dirty="0">
                <a:solidFill>
                  <a:schemeClr val="accent1">
                    <a:lumMod val="50000"/>
                  </a:schemeClr>
                </a:solidFill>
              </a:rPr>
              <a:t>L’esprit de collection </a:t>
            </a:r>
            <a:r>
              <a:rPr lang="fr-FR" sz="2600" dirty="0" smtClean="0"/>
              <a:t>: </a:t>
            </a:r>
            <a:br>
              <a:rPr lang="fr-FR" sz="2600" dirty="0" smtClean="0"/>
            </a:br>
            <a:r>
              <a:rPr lang="fr-FR" sz="1700" dirty="0" smtClean="0"/>
              <a:t>Réunir </a:t>
            </a:r>
            <a:r>
              <a:rPr lang="fr-FR" sz="1700" dirty="0"/>
              <a:t>des objets de même type peut être une caractéristique « geek </a:t>
            </a:r>
            <a:r>
              <a:rPr lang="fr-FR" sz="1700" dirty="0" smtClean="0"/>
              <a:t>».</a:t>
            </a:r>
          </a:p>
          <a:p>
            <a:pPr lvl="2" algn="just"/>
            <a:r>
              <a:rPr lang="fr-FR" sz="1700" dirty="0"/>
              <a:t>On connait tous le stéréotype du geek entouré de ses </a:t>
            </a:r>
            <a:r>
              <a:rPr lang="fr-FR" sz="1700" dirty="0" smtClean="0"/>
              <a:t>Bandes Dessinées Batman </a:t>
            </a:r>
            <a:r>
              <a:rPr lang="fr-FR" sz="1700" dirty="0"/>
              <a:t>ou </a:t>
            </a:r>
            <a:r>
              <a:rPr lang="fr-FR" sz="1700" dirty="0" smtClean="0"/>
              <a:t>Spiderman</a:t>
            </a:r>
            <a:endParaRPr lang="fr-FR" sz="1700" dirty="0"/>
          </a:p>
          <a:p>
            <a:pPr lvl="2" algn="just"/>
            <a:r>
              <a:rPr lang="fr-FR" sz="1700" dirty="0"/>
              <a:t>Ou encore de produits dérivés de films et séries : Star Wars, Seigneur des anneaux, </a:t>
            </a:r>
            <a:r>
              <a:rPr lang="fr-FR" sz="1700" dirty="0" smtClean="0"/>
              <a:t>Futurama… et bien d’autres </a:t>
            </a:r>
            <a:r>
              <a:rPr lang="fr-FR" sz="1700" dirty="0"/>
              <a:t>domaines : jeux vidéo, </a:t>
            </a:r>
            <a:r>
              <a:rPr lang="fr-FR" sz="1700" dirty="0" smtClean="0"/>
              <a:t>vêtements…</a:t>
            </a:r>
          </a:p>
          <a:p>
            <a:pPr lvl="2" algn="just"/>
            <a:endParaRPr lang="fr-FR" sz="2200" dirty="0" smtClean="0"/>
          </a:p>
          <a:p>
            <a:pPr>
              <a:buNone/>
            </a:pPr>
            <a:endParaRPr lang="fr-FR" sz="1500" dirty="0" smtClean="0"/>
          </a:p>
          <a:p>
            <a:pPr>
              <a:buNone/>
            </a:pPr>
            <a:endParaRPr lang="fr-FR" sz="1500" dirty="0"/>
          </a:p>
          <a:p>
            <a:pPr>
              <a:buNone/>
            </a:pPr>
            <a:endParaRPr lang="fr-FR" sz="1500" dirty="0" smtClean="0"/>
          </a:p>
          <a:p>
            <a:pPr>
              <a:buNone/>
            </a:pPr>
            <a:endParaRPr lang="fr-FR" sz="1500" dirty="0"/>
          </a:p>
          <a:p>
            <a:pPr>
              <a:buNone/>
            </a:pPr>
            <a:endParaRPr lang="fr-FR" sz="1500" dirty="0" smtClean="0"/>
          </a:p>
          <a:p>
            <a:pPr>
              <a:buNone/>
            </a:pPr>
            <a:endParaRPr lang="fr-FR" sz="1500" dirty="0"/>
          </a:p>
          <a:p>
            <a:pPr>
              <a:buNone/>
            </a:pPr>
            <a:endParaRPr lang="fr-FR" sz="1500" dirty="0" smtClean="0"/>
          </a:p>
          <a:p>
            <a:pPr>
              <a:buNone/>
            </a:pPr>
            <a:endParaRPr lang="fr-FR" sz="1500" dirty="0"/>
          </a:p>
          <a:p>
            <a:pPr>
              <a:buNone/>
            </a:pPr>
            <a:endParaRPr lang="fr-FR" sz="1500" dirty="0" smtClean="0"/>
          </a:p>
          <a:p>
            <a:pPr>
              <a:buNone/>
            </a:pPr>
            <a:endParaRPr lang="fr-FR" sz="1500" dirty="0" smtClean="0"/>
          </a:p>
          <a:p>
            <a:pPr>
              <a:buNone/>
            </a:pPr>
            <a:endParaRPr lang="fr-FR" sz="1500" dirty="0" smtClean="0"/>
          </a:p>
          <a:p>
            <a:pPr marL="448056" lvl="1" indent="-384048">
              <a:buSzPct val="80000"/>
              <a:buFont typeface="Wingdings 2"/>
              <a:buChar char=""/>
            </a:pPr>
            <a:r>
              <a:rPr lang="fr-FR" sz="2600" dirty="0" smtClean="0">
                <a:solidFill>
                  <a:schemeClr val="accent1">
                    <a:lumMod val="50000"/>
                  </a:schemeClr>
                </a:solidFill>
              </a:rPr>
              <a:t>Les éditions collector :</a:t>
            </a:r>
            <a:r>
              <a:rPr lang="fr-FR" sz="2600" dirty="0" smtClean="0"/>
              <a:t> </a:t>
            </a:r>
            <a:br>
              <a:rPr lang="fr-FR" sz="2600" dirty="0" smtClean="0"/>
            </a:br>
            <a:r>
              <a:rPr lang="fr-FR" sz="1700" dirty="0" smtClean="0"/>
              <a:t>Pour </a:t>
            </a:r>
            <a:r>
              <a:rPr lang="fr-FR" sz="1700" dirty="0"/>
              <a:t>alimenter sa collection ou tout simplement pour posséder un objet rare, le geek est prêt à dépenser des sommes </a:t>
            </a:r>
            <a:r>
              <a:rPr lang="fr-FR" sz="1700" dirty="0" smtClean="0"/>
              <a:t>ahurissantes.</a:t>
            </a:r>
          </a:p>
          <a:p>
            <a:pPr marL="64008" lvl="1" indent="0">
              <a:buSzPct val="80000"/>
              <a:buNone/>
            </a:pPr>
            <a:r>
              <a:rPr lang="fr-FR" sz="1700" dirty="0"/>
              <a:t> </a:t>
            </a:r>
            <a:endParaRPr lang="fr-FR" sz="1700" dirty="0" smtClean="0"/>
          </a:p>
          <a:p>
            <a:pPr marL="64008" lvl="1" indent="0">
              <a:buSzPct val="80000"/>
              <a:buNone/>
            </a:pPr>
            <a:endParaRPr lang="fr-FR" dirty="0"/>
          </a:p>
          <a:p>
            <a:pPr marL="448056" lvl="1" indent="-384048">
              <a:buSzPct val="80000"/>
              <a:buFont typeface="Wingdings 2"/>
              <a:buChar char=""/>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solidFill>
                  <a:schemeClr val="dk1"/>
                </a:solidFill>
              </a:rPr>
              <a:t>Comportements</a:t>
            </a:r>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20</a:t>
            </a:fld>
            <a:endParaRPr lang="fr-FR"/>
          </a:p>
        </p:txBody>
      </p:sp>
      <p:pic>
        <p:nvPicPr>
          <p:cNvPr id="13" name="Imag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48236" y="3073137"/>
            <a:ext cx="1368152" cy="1940039"/>
          </a:xfrm>
          <a:prstGeom prst="rect">
            <a:avLst/>
          </a:prstGeom>
          <a:ln>
            <a:noFill/>
          </a:ln>
          <a:effectLst>
            <a:outerShdw blurRad="190500" algn="tl" rotWithShape="0">
              <a:srgbClr val="000000">
                <a:alpha val="70000"/>
              </a:srgbClr>
            </a:outerShdw>
          </a:effectLst>
        </p:spPr>
      </p:pic>
      <p:sp>
        <p:nvSpPr>
          <p:cNvPr id="14" name="ZoneTexte 13"/>
          <p:cNvSpPr txBox="1"/>
          <p:nvPr/>
        </p:nvSpPr>
        <p:spPr>
          <a:xfrm>
            <a:off x="4644008" y="3547623"/>
            <a:ext cx="2047106" cy="954107"/>
          </a:xfrm>
          <a:prstGeom prst="rect">
            <a:avLst/>
          </a:prstGeom>
          <a:noFill/>
        </p:spPr>
        <p:txBody>
          <a:bodyPr wrap="square" rtlCol="0">
            <a:spAutoFit/>
          </a:bodyPr>
          <a:lstStyle/>
          <a:p>
            <a:pPr algn="ctr"/>
            <a:r>
              <a:rPr lang="fr-FR" sz="1400" dirty="0" smtClean="0">
                <a:solidFill>
                  <a:schemeClr val="bg2">
                    <a:lumMod val="50000"/>
                  </a:schemeClr>
                </a:solidFill>
              </a:rPr>
              <a:t>Bande dessinée Michel Vaillant  - </a:t>
            </a:r>
            <a:br>
              <a:rPr lang="fr-FR" sz="1400" dirty="0" smtClean="0">
                <a:solidFill>
                  <a:schemeClr val="bg2">
                    <a:lumMod val="50000"/>
                  </a:schemeClr>
                </a:solidFill>
              </a:rPr>
            </a:br>
            <a:r>
              <a:rPr lang="fr-FR" sz="1400" dirty="0" smtClean="0">
                <a:solidFill>
                  <a:schemeClr val="bg2">
                    <a:lumMod val="50000"/>
                  </a:schemeClr>
                </a:solidFill>
              </a:rPr>
              <a:t>Tome 1 nouvelle édition limitée</a:t>
            </a:r>
            <a:endParaRPr lang="fr-FR" sz="14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geek consommateur</a:t>
            </a:r>
            <a:endParaRPr lang="fr-FR" dirty="0"/>
          </a:p>
        </p:txBody>
      </p:sp>
      <p:sp>
        <p:nvSpPr>
          <p:cNvPr id="3" name="Espace réservé du contenu 2"/>
          <p:cNvSpPr>
            <a:spLocks noGrp="1"/>
          </p:cNvSpPr>
          <p:nvPr>
            <p:ph idx="1"/>
          </p:nvPr>
        </p:nvSpPr>
        <p:spPr>
          <a:xfrm>
            <a:off x="1187624" y="1700808"/>
            <a:ext cx="7437512" cy="4392488"/>
          </a:xfrm>
        </p:spPr>
        <p:txBody>
          <a:bodyPr>
            <a:normAutofit fontScale="55000" lnSpcReduction="20000"/>
          </a:bodyPr>
          <a:lstStyle/>
          <a:p>
            <a:pPr marL="64008" indent="0">
              <a:buNone/>
            </a:pPr>
            <a:r>
              <a:rPr lang="fr-FR" dirty="0"/>
              <a:t>Le terme de geek a </a:t>
            </a:r>
            <a:r>
              <a:rPr lang="fr-FR" dirty="0" smtClean="0"/>
              <a:t>évolué. </a:t>
            </a:r>
            <a:r>
              <a:rPr lang="fr-FR" dirty="0"/>
              <a:t>Le geek-bidouilleur a laissé sa place au geek-consommateur avec la démocratisation de l’informatique.</a:t>
            </a:r>
          </a:p>
          <a:p>
            <a:pPr marL="347472" lvl="2" indent="0">
              <a:buSzPct val="80000"/>
              <a:buNone/>
            </a:pPr>
            <a:endParaRPr lang="fr-FR" dirty="0"/>
          </a:p>
          <a:p>
            <a:pPr marL="64008" indent="0">
              <a:buNone/>
            </a:pPr>
            <a:endParaRPr lang="fr-FR" sz="2600" dirty="0" smtClean="0"/>
          </a:p>
          <a:p>
            <a:pPr>
              <a:buNone/>
            </a:pPr>
            <a:endParaRPr lang="fr-FR" sz="1500" dirty="0" smtClean="0"/>
          </a:p>
          <a:p>
            <a:r>
              <a:rPr lang="fr-FR" dirty="0"/>
              <a:t>Ainsi, le geek est aujourd’hui adepte de </a:t>
            </a:r>
            <a:r>
              <a:rPr lang="fr-FR" sz="3100" dirty="0">
                <a:solidFill>
                  <a:schemeClr val="accent1">
                    <a:lumMod val="50000"/>
                  </a:schemeClr>
                </a:solidFill>
              </a:rPr>
              <a:t>gadgets high-tech</a:t>
            </a:r>
            <a:r>
              <a:rPr lang="fr-FR" sz="2600" dirty="0">
                <a:solidFill>
                  <a:schemeClr val="accent1">
                    <a:lumMod val="50000"/>
                  </a:schemeClr>
                </a:solidFill>
              </a:rPr>
              <a:t> </a:t>
            </a:r>
          </a:p>
          <a:p>
            <a:pPr lvl="1"/>
            <a:r>
              <a:rPr lang="fr-FR" dirty="0"/>
              <a:t>On peut les rattacher aux  « </a:t>
            </a:r>
            <a:r>
              <a:rPr lang="fr-FR" dirty="0">
                <a:solidFill>
                  <a:schemeClr val="accent1">
                    <a:lumMod val="50000"/>
                  </a:schemeClr>
                </a:solidFill>
              </a:rPr>
              <a:t>Early Adopter</a:t>
            </a:r>
            <a:r>
              <a:rPr lang="fr-FR" dirty="0"/>
              <a:t> » qui sont </a:t>
            </a:r>
            <a:r>
              <a:rPr lang="fr-FR" dirty="0" smtClean="0"/>
              <a:t>friands </a:t>
            </a:r>
            <a:r>
              <a:rPr lang="fr-FR" dirty="0"/>
              <a:t>de la moindre évolution technologique. On note une rotation produit bien plus </a:t>
            </a:r>
            <a:r>
              <a:rPr lang="fr-FR" dirty="0" smtClean="0"/>
              <a:t>importante qu’un </a:t>
            </a:r>
            <a:r>
              <a:rPr lang="fr-FR" dirty="0"/>
              <a:t>consommateur conventionnel</a:t>
            </a:r>
            <a:r>
              <a:rPr lang="fr-FR" dirty="0" smtClean="0"/>
              <a:t>.</a:t>
            </a:r>
          </a:p>
          <a:p>
            <a:pPr lvl="1"/>
            <a:endParaRPr lang="fr-FR" dirty="0"/>
          </a:p>
          <a:p>
            <a:pPr lvl="1"/>
            <a:endParaRPr lang="fr-FR" dirty="0" smtClean="0"/>
          </a:p>
          <a:p>
            <a:pPr lvl="1"/>
            <a:endParaRPr lang="fr-FR" dirty="0" smtClean="0"/>
          </a:p>
          <a:p>
            <a:pPr lvl="1"/>
            <a:endParaRPr lang="fr-FR" dirty="0"/>
          </a:p>
          <a:p>
            <a:pPr lvl="1"/>
            <a:endParaRPr lang="fr-FR" dirty="0" smtClean="0"/>
          </a:p>
          <a:p>
            <a:pPr lvl="1"/>
            <a:endParaRPr lang="fr-FR" dirty="0"/>
          </a:p>
          <a:p>
            <a:pPr marL="448056" lvl="1" indent="-384048">
              <a:buSzPct val="80000"/>
              <a:buFont typeface="Wingdings 2"/>
              <a:buChar char=""/>
            </a:pPr>
            <a:endParaRPr lang="fr-FR" dirty="0"/>
          </a:p>
          <a:p>
            <a:pPr marL="64008" lvl="1" indent="0">
              <a:buSzPct val="80000"/>
              <a:buNone/>
            </a:pPr>
            <a:endParaRPr lang="fr-FR" dirty="0" smtClean="0"/>
          </a:p>
          <a:p>
            <a:pPr marL="64008" lvl="1" indent="0">
              <a:buSzPct val="80000"/>
              <a:buNone/>
            </a:pPr>
            <a:endParaRPr lang="fr-FR" dirty="0"/>
          </a:p>
          <a:p>
            <a:pPr marL="64008" lvl="1" indent="0">
              <a:buSzPct val="80000"/>
              <a:buNone/>
            </a:pPr>
            <a:endParaRPr lang="fr-FR" dirty="0" smtClean="0"/>
          </a:p>
          <a:p>
            <a:pPr marL="64008" lvl="1" indent="0">
              <a:buSzPct val="80000"/>
              <a:buNone/>
            </a:pPr>
            <a:r>
              <a:rPr lang="fr-FR" dirty="0" smtClean="0"/>
              <a:t/>
            </a:r>
            <a:br>
              <a:rPr lang="fr-FR" dirty="0" smtClean="0"/>
            </a:br>
            <a:r>
              <a:rPr lang="fr-FR" dirty="0"/>
              <a:t>Une question se pose : Le </a:t>
            </a:r>
            <a:r>
              <a:rPr lang="fr-FR" dirty="0" smtClean="0"/>
              <a:t>geek d’aujourd’hui </a:t>
            </a:r>
            <a:r>
              <a:rPr lang="fr-FR" dirty="0"/>
              <a:t>est-il victime de la mode?</a:t>
            </a:r>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solidFill>
                  <a:schemeClr val="dk1"/>
                </a:solidFill>
              </a:rPr>
              <a:t>Comportements</a:t>
            </a:r>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21</a:t>
            </a:fld>
            <a:endParaRPr lang="fr-FR"/>
          </a:p>
        </p:txBody>
      </p:sp>
      <p:pic>
        <p:nvPicPr>
          <p:cNvPr id="13" name="Imag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3779307"/>
            <a:ext cx="1296144" cy="1512913"/>
          </a:xfrm>
          <a:prstGeom prst="rect">
            <a:avLst/>
          </a:prstGeom>
        </p:spPr>
      </p:pic>
      <p:pic>
        <p:nvPicPr>
          <p:cNvPr id="14" name="Image 13"/>
          <p:cNvPicPr>
            <a:picLocks noChangeAspect="1"/>
          </p:cNvPicPr>
          <p:nvPr/>
        </p:nvPicPr>
        <p:blipFill rotWithShape="1">
          <a:blip r:embed="rId3" cstate="print">
            <a:extLst>
              <a:ext uri="{28A0092B-C50C-407E-A947-70E740481C1C}">
                <a14:useLocalDpi xmlns:a14="http://schemas.microsoft.com/office/drawing/2010/main" xmlns="" val="0"/>
              </a:ext>
            </a:extLst>
          </a:blip>
          <a:srcRect r="13827"/>
          <a:stretch/>
        </p:blipFill>
        <p:spPr>
          <a:xfrm>
            <a:off x="5940152" y="3874532"/>
            <a:ext cx="1080120" cy="1253438"/>
          </a:xfrm>
          <a:prstGeom prst="rect">
            <a:avLst/>
          </a:prstGeom>
        </p:spPr>
      </p:pic>
      <p:sp>
        <p:nvSpPr>
          <p:cNvPr id="15" name="ZoneTexte 14"/>
          <p:cNvSpPr txBox="1"/>
          <p:nvPr/>
        </p:nvSpPr>
        <p:spPr>
          <a:xfrm>
            <a:off x="2267744" y="5292219"/>
            <a:ext cx="1152128" cy="307777"/>
          </a:xfrm>
          <a:prstGeom prst="rect">
            <a:avLst/>
          </a:prstGeom>
          <a:noFill/>
        </p:spPr>
        <p:txBody>
          <a:bodyPr wrap="square" rtlCol="0">
            <a:spAutoFit/>
          </a:bodyPr>
          <a:lstStyle/>
          <a:p>
            <a:r>
              <a:rPr lang="fr-FR" sz="1400" dirty="0" smtClean="0">
                <a:solidFill>
                  <a:schemeClr val="bg2">
                    <a:lumMod val="50000"/>
                  </a:schemeClr>
                </a:solidFill>
              </a:rPr>
              <a:t>IPhone 3gs</a:t>
            </a:r>
            <a:endParaRPr lang="fr-FR" sz="1400" dirty="0">
              <a:solidFill>
                <a:schemeClr val="bg2">
                  <a:lumMod val="50000"/>
                </a:schemeClr>
              </a:solidFill>
            </a:endParaRPr>
          </a:p>
        </p:txBody>
      </p:sp>
      <p:sp>
        <p:nvSpPr>
          <p:cNvPr id="16" name="ZoneTexte 15"/>
          <p:cNvSpPr txBox="1"/>
          <p:nvPr/>
        </p:nvSpPr>
        <p:spPr>
          <a:xfrm>
            <a:off x="5940152" y="5292220"/>
            <a:ext cx="1152128" cy="307777"/>
          </a:xfrm>
          <a:prstGeom prst="rect">
            <a:avLst/>
          </a:prstGeom>
          <a:noFill/>
        </p:spPr>
        <p:txBody>
          <a:bodyPr wrap="square" rtlCol="0">
            <a:spAutoFit/>
          </a:bodyPr>
          <a:lstStyle/>
          <a:p>
            <a:r>
              <a:rPr lang="fr-FR" sz="1400" dirty="0" smtClean="0">
                <a:solidFill>
                  <a:schemeClr val="bg2">
                    <a:lumMod val="50000"/>
                  </a:schemeClr>
                </a:solidFill>
              </a:rPr>
              <a:t>IPhone 4</a:t>
            </a:r>
            <a:endParaRPr lang="fr-FR" sz="1400" dirty="0">
              <a:solidFill>
                <a:schemeClr val="bg2">
                  <a:lumMod val="50000"/>
                </a:schemeClr>
              </a:solidFill>
            </a:endParaRPr>
          </a:p>
        </p:txBody>
      </p:sp>
      <p:sp>
        <p:nvSpPr>
          <p:cNvPr id="17" name="Flèche droite à entaille 16"/>
          <p:cNvSpPr/>
          <p:nvPr/>
        </p:nvSpPr>
        <p:spPr>
          <a:xfrm>
            <a:off x="3995936" y="4437112"/>
            <a:ext cx="1296144" cy="29590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544057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Fidélité et dépendance</a:t>
            </a:r>
          </a:p>
        </p:txBody>
      </p:sp>
      <p:sp>
        <p:nvSpPr>
          <p:cNvPr id="3" name="Espace réservé du contenu 2"/>
          <p:cNvSpPr>
            <a:spLocks noGrp="1"/>
          </p:cNvSpPr>
          <p:nvPr>
            <p:ph idx="1"/>
          </p:nvPr>
        </p:nvSpPr>
        <p:spPr>
          <a:xfrm>
            <a:off x="1187624" y="1700808"/>
            <a:ext cx="7344816" cy="4392488"/>
          </a:xfrm>
        </p:spPr>
        <p:txBody>
          <a:bodyPr>
            <a:normAutofit fontScale="62500" lnSpcReduction="20000"/>
          </a:bodyPr>
          <a:lstStyle/>
          <a:p>
            <a:pPr algn="just"/>
            <a:r>
              <a:rPr lang="fr-FR" dirty="0"/>
              <a:t>Le geek est par définition attiré par les milieux technologiques et notamment internet</a:t>
            </a:r>
            <a:r>
              <a:rPr lang="fr-FR" dirty="0" smtClean="0"/>
              <a:t>.</a:t>
            </a:r>
          </a:p>
          <a:p>
            <a:pPr marL="64008" indent="0" algn="just">
              <a:buNone/>
            </a:pPr>
            <a:endParaRPr lang="fr-FR" dirty="0"/>
          </a:p>
          <a:p>
            <a:pPr algn="just"/>
            <a:r>
              <a:rPr lang="fr-FR" dirty="0"/>
              <a:t>Ils peuvent également être </a:t>
            </a:r>
            <a:r>
              <a:rPr lang="fr-FR" dirty="0" smtClean="0"/>
              <a:t>sujets </a:t>
            </a:r>
            <a:r>
              <a:rPr lang="fr-FR" dirty="0"/>
              <a:t>à la cyberdépendance (jeux vidéos, réseaux sociaux, etc</a:t>
            </a:r>
            <a:r>
              <a:rPr lang="fr-FR" dirty="0" smtClean="0"/>
              <a:t>…).</a:t>
            </a:r>
          </a:p>
          <a:p>
            <a:pPr marL="64008" indent="0" algn="just">
              <a:buNone/>
            </a:pPr>
            <a:endParaRPr lang="fr-FR" dirty="0"/>
          </a:p>
          <a:p>
            <a:pPr algn="just"/>
            <a:r>
              <a:rPr lang="fr-FR" dirty="0"/>
              <a:t>On peut rattacher ce phénomène de dépendance à celui de fidélité. </a:t>
            </a:r>
            <a:endParaRPr lang="fr-FR" dirty="0" smtClean="0"/>
          </a:p>
          <a:p>
            <a:pPr marL="64008" indent="0" algn="just">
              <a:buNone/>
            </a:pPr>
            <a:endParaRPr lang="fr-FR" dirty="0"/>
          </a:p>
          <a:p>
            <a:pPr algn="just"/>
            <a:r>
              <a:rPr lang="fr-FR" dirty="0"/>
              <a:t>Les marques utilisent le neuromarketing.</a:t>
            </a:r>
          </a:p>
          <a:p>
            <a:pPr lvl="1" algn="just"/>
            <a:r>
              <a:rPr lang="fr-FR" dirty="0"/>
              <a:t>Cas concret d’Apple : les consommateurs ont alors un sentiment d’appartenance à une communauté au même titre que la religion</a:t>
            </a:r>
            <a:r>
              <a:rPr lang="fr-FR" dirty="0" smtClean="0"/>
              <a:t>.</a:t>
            </a:r>
          </a:p>
          <a:p>
            <a:pPr marL="537210" lvl="1" indent="0" algn="just">
              <a:buNone/>
            </a:pPr>
            <a:r>
              <a:rPr lang="fr-FR" dirty="0"/>
              <a:t> </a:t>
            </a:r>
            <a:endParaRPr lang="fr-FR" dirty="0" smtClean="0"/>
          </a:p>
          <a:p>
            <a:pPr marL="537210" lvl="1" indent="0">
              <a:buNone/>
            </a:pPr>
            <a:r>
              <a:rPr lang="fr-FR" dirty="0"/>
              <a:t> </a:t>
            </a:r>
            <a:endParaRPr lang="fr-FR" dirty="0" smtClean="0"/>
          </a:p>
          <a:p>
            <a:pPr lvl="1"/>
            <a:endParaRPr lang="fr-FR" dirty="0"/>
          </a:p>
          <a:p>
            <a:pPr lvl="1"/>
            <a:endParaRPr lang="fr-FR" dirty="0" smtClean="0"/>
          </a:p>
          <a:p>
            <a:pPr lvl="1"/>
            <a:endParaRPr lang="fr-FR" dirty="0" smtClean="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solidFill>
                  <a:schemeClr val="dk1"/>
                </a:solidFill>
              </a:rPr>
              <a:t>Comportements</a:t>
            </a:r>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22</a:t>
            </a:fld>
            <a:endParaRPr lang="fr-FR"/>
          </a:p>
        </p:txBody>
      </p:sp>
      <p:pic>
        <p:nvPicPr>
          <p:cNvPr id="18" name="Image 17"/>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6449119" y="4859015"/>
            <a:ext cx="1092704" cy="1378297"/>
          </a:xfrm>
          <a:prstGeom prst="rect">
            <a:avLst/>
          </a:prstGeom>
        </p:spPr>
      </p:pic>
      <p:pic>
        <p:nvPicPr>
          <p:cNvPr id="19" name="Image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6876256" y="5156778"/>
            <a:ext cx="236125" cy="264460"/>
          </a:xfrm>
          <a:prstGeom prst="rect">
            <a:avLst/>
          </a:prstGeom>
        </p:spPr>
      </p:pic>
    </p:spTree>
    <p:extLst>
      <p:ext uri="{BB962C8B-B14F-4D97-AF65-F5344CB8AC3E}">
        <p14:creationId xmlns:p14="http://schemas.microsoft.com/office/powerpoint/2010/main" xmlns="" val="2621079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médias dédiés</a:t>
            </a:r>
            <a:endParaRPr lang="fr-FR" dirty="0"/>
          </a:p>
        </p:txBody>
      </p:sp>
      <p:sp>
        <p:nvSpPr>
          <p:cNvPr id="3" name="Espace réservé du contenu 2"/>
          <p:cNvSpPr>
            <a:spLocks noGrp="1"/>
          </p:cNvSpPr>
          <p:nvPr>
            <p:ph idx="1"/>
          </p:nvPr>
        </p:nvSpPr>
        <p:spPr>
          <a:xfrm>
            <a:off x="1187624" y="1700808"/>
            <a:ext cx="7437512" cy="4392488"/>
          </a:xfrm>
        </p:spPr>
        <p:txBody>
          <a:bodyPr>
            <a:normAutofit/>
          </a:bodyPr>
          <a:lstStyle/>
          <a:p>
            <a:r>
              <a:rPr lang="fr-FR" sz="1600" dirty="0">
                <a:solidFill>
                  <a:schemeClr val="accent1">
                    <a:lumMod val="50000"/>
                  </a:schemeClr>
                </a:solidFill>
              </a:rPr>
              <a:t>Internet</a:t>
            </a:r>
            <a:r>
              <a:rPr lang="fr-FR" sz="1600" dirty="0"/>
              <a:t> représente une source d’informations importante et c’est le média par excellence pour toucher cette cible. Les geeks possèdent généralement ses sources </a:t>
            </a:r>
            <a:r>
              <a:rPr lang="fr-FR" sz="1600" dirty="0" smtClean="0"/>
              <a:t>habituelles.</a:t>
            </a:r>
          </a:p>
          <a:p>
            <a:pPr marL="64008" indent="0">
              <a:buNone/>
            </a:pPr>
            <a:endParaRPr lang="fr-FR" sz="1600" dirty="0" smtClean="0"/>
          </a:p>
          <a:p>
            <a:r>
              <a:rPr lang="fr-FR" sz="1600" dirty="0" smtClean="0"/>
              <a:t>Quelques exemples de sites internet :</a:t>
            </a:r>
          </a:p>
          <a:p>
            <a:pPr lvl="1"/>
            <a:r>
              <a:rPr lang="fr-FR" sz="1200" dirty="0" smtClean="0"/>
              <a:t>01. net</a:t>
            </a:r>
          </a:p>
          <a:p>
            <a:pPr lvl="1"/>
            <a:r>
              <a:rPr lang="fr-FR" sz="1200" dirty="0" smtClean="0"/>
              <a:t>Le journal du net</a:t>
            </a:r>
          </a:p>
          <a:p>
            <a:pPr lvl="1"/>
            <a:r>
              <a:rPr lang="fr-FR" sz="1200" dirty="0" smtClean="0"/>
              <a:t>Clubic</a:t>
            </a:r>
          </a:p>
          <a:p>
            <a:pPr lvl="1"/>
            <a:r>
              <a:rPr lang="fr-FR" sz="1200" dirty="0" smtClean="0"/>
              <a:t>Le journal du geek</a:t>
            </a:r>
          </a:p>
          <a:p>
            <a:pPr lvl="1"/>
            <a:r>
              <a:rPr lang="fr-FR" sz="1200" dirty="0" err="1" smtClean="0"/>
              <a:t>Gizmodo</a:t>
            </a:r>
            <a:endParaRPr lang="fr-FR" sz="1200" dirty="0"/>
          </a:p>
          <a:p>
            <a:pPr marL="537210" lvl="1" indent="0">
              <a:buNone/>
            </a:pPr>
            <a:endParaRPr lang="fr-FR" dirty="0" smtClean="0"/>
          </a:p>
          <a:p>
            <a:pPr lvl="1"/>
            <a:endParaRPr lang="fr-FR" dirty="0" smtClean="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Comportements</a:t>
            </a:r>
          </a:p>
        </p:txBody>
      </p:sp>
      <p:sp>
        <p:nvSpPr>
          <p:cNvPr id="7" name="Rogner un rectangle avec un coin diagonal 6"/>
          <p:cNvSpPr/>
          <p:nvPr/>
        </p:nvSpPr>
        <p:spPr>
          <a:xfrm>
            <a:off x="107504" y="42930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solidFill>
                  <a:schemeClr val="dk1"/>
                </a:solidFill>
              </a:rPr>
              <a:t>Web &amp; Médias</a:t>
            </a:r>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23</a:t>
            </a:fld>
            <a:endParaRPr lang="fr-FR"/>
          </a:p>
        </p:txBody>
      </p:sp>
      <p:sp>
        <p:nvSpPr>
          <p:cNvPr id="13" name="ZoneTexte 12"/>
          <p:cNvSpPr txBox="1"/>
          <p:nvPr/>
        </p:nvSpPr>
        <p:spPr>
          <a:xfrm>
            <a:off x="5220072" y="5072117"/>
            <a:ext cx="2592288" cy="877163"/>
          </a:xfrm>
          <a:prstGeom prst="rect">
            <a:avLst/>
          </a:prstGeom>
          <a:noFill/>
        </p:spPr>
        <p:txBody>
          <a:bodyPr wrap="square" rtlCol="0">
            <a:spAutoFit/>
          </a:bodyPr>
          <a:lstStyle/>
          <a:p>
            <a:pPr marL="0" lvl="1" algn="ctr"/>
            <a:r>
              <a:rPr lang="fr-FR" sz="1100" dirty="0">
                <a:solidFill>
                  <a:schemeClr val="bg2">
                    <a:lumMod val="50000"/>
                  </a:schemeClr>
                </a:solidFill>
              </a:rPr>
              <a:t>Clubic racheté par le groupe M6. Site référence de nombreux français.</a:t>
            </a:r>
          </a:p>
          <a:p>
            <a:endParaRPr lang="fr-FR" dirty="0"/>
          </a:p>
        </p:txBody>
      </p:sp>
      <p:pic>
        <p:nvPicPr>
          <p:cNvPr id="15" name="Imag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427" y="4089251"/>
            <a:ext cx="2447925" cy="923925"/>
          </a:xfrm>
          <a:prstGeom prst="rect">
            <a:avLst/>
          </a:prstGeom>
        </p:spPr>
      </p:pic>
    </p:spTree>
    <p:extLst>
      <p:ext uri="{BB962C8B-B14F-4D97-AF65-F5344CB8AC3E}">
        <p14:creationId xmlns:p14="http://schemas.microsoft.com/office/powerpoint/2010/main" xmlns="" val="3924847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médias dédiés</a:t>
            </a:r>
            <a:endParaRPr lang="fr-FR" dirty="0"/>
          </a:p>
        </p:txBody>
      </p:sp>
      <p:sp>
        <p:nvSpPr>
          <p:cNvPr id="3" name="Espace réservé du contenu 2"/>
          <p:cNvSpPr>
            <a:spLocks noGrp="1"/>
          </p:cNvSpPr>
          <p:nvPr>
            <p:ph idx="1"/>
          </p:nvPr>
        </p:nvSpPr>
        <p:spPr>
          <a:xfrm>
            <a:off x="1187624" y="1700808"/>
            <a:ext cx="7437512" cy="4392488"/>
          </a:xfrm>
        </p:spPr>
        <p:txBody>
          <a:bodyPr>
            <a:normAutofit/>
          </a:bodyPr>
          <a:lstStyle/>
          <a:p>
            <a:r>
              <a:rPr lang="fr-FR" sz="1600" dirty="0"/>
              <a:t>Adepte des nouvelles technologies, quel geek digne de ce nom ne possède pas de Smartphone? La </a:t>
            </a:r>
            <a:r>
              <a:rPr lang="fr-FR" sz="1600" dirty="0">
                <a:solidFill>
                  <a:schemeClr val="accent1">
                    <a:lumMod val="50000"/>
                  </a:schemeClr>
                </a:solidFill>
              </a:rPr>
              <a:t>téléphone mobile </a:t>
            </a:r>
            <a:r>
              <a:rPr lang="fr-FR" sz="1600" dirty="0"/>
              <a:t>est un média à ne pas négliger.  </a:t>
            </a:r>
          </a:p>
          <a:p>
            <a:pPr marL="64008" indent="0">
              <a:buNone/>
            </a:pPr>
            <a:endParaRPr lang="fr-FR" sz="1600" dirty="0" smtClean="0"/>
          </a:p>
          <a:p>
            <a:r>
              <a:rPr lang="fr-FR" sz="1600" dirty="0" smtClean="0"/>
              <a:t>On a vu ces dernières années se décupler les applications mobiles en tout genre : professionnelles, informatives, divertissantes et bien d’autres.</a:t>
            </a:r>
            <a:endParaRPr lang="fr-FR" sz="1200" dirty="0" smtClean="0"/>
          </a:p>
          <a:p>
            <a:pPr marL="537210" lvl="1" indent="0">
              <a:buNone/>
            </a:pPr>
            <a:endParaRPr lang="fr-FR" dirty="0" smtClean="0"/>
          </a:p>
          <a:p>
            <a:pPr lvl="1"/>
            <a:endParaRPr lang="fr-FR" dirty="0" smtClean="0"/>
          </a:p>
          <a:p>
            <a:pPr marL="537210" lvl="1" indent="0">
              <a:buNone/>
            </a:pPr>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Comportements</a:t>
            </a:r>
          </a:p>
        </p:txBody>
      </p:sp>
      <p:sp>
        <p:nvSpPr>
          <p:cNvPr id="7" name="Rogner un rectangle avec un coin diagonal 6"/>
          <p:cNvSpPr/>
          <p:nvPr/>
        </p:nvSpPr>
        <p:spPr>
          <a:xfrm>
            <a:off x="107504" y="42930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solidFill>
                  <a:schemeClr val="dk1"/>
                </a:solidFill>
              </a:rPr>
              <a:t>Web &amp; Médias</a:t>
            </a:r>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24</a:t>
            </a:fld>
            <a:endParaRPr lang="fr-FR"/>
          </a:p>
        </p:txBody>
      </p:sp>
      <p:pic>
        <p:nvPicPr>
          <p:cNvPr id="14" name="Imag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9712" y="4077072"/>
            <a:ext cx="866617" cy="857637"/>
          </a:xfrm>
          <a:prstGeom prst="rect">
            <a:avLst/>
          </a:prstGeom>
        </p:spPr>
      </p:pic>
      <p:pic>
        <p:nvPicPr>
          <p:cNvPr id="16" name="Imag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76256" y="4166273"/>
            <a:ext cx="880868" cy="856800"/>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55976" y="4156376"/>
            <a:ext cx="908991" cy="856800"/>
          </a:xfrm>
          <a:prstGeom prst="rect">
            <a:avLst/>
          </a:prstGeom>
        </p:spPr>
      </p:pic>
      <p:sp>
        <p:nvSpPr>
          <p:cNvPr id="18" name="ZoneTexte 17"/>
          <p:cNvSpPr txBox="1"/>
          <p:nvPr/>
        </p:nvSpPr>
        <p:spPr>
          <a:xfrm>
            <a:off x="1692940" y="5093672"/>
            <a:ext cx="1440160" cy="461665"/>
          </a:xfrm>
          <a:prstGeom prst="rect">
            <a:avLst/>
          </a:prstGeom>
          <a:noFill/>
        </p:spPr>
        <p:txBody>
          <a:bodyPr wrap="square" rtlCol="0">
            <a:spAutoFit/>
          </a:bodyPr>
          <a:lstStyle/>
          <a:p>
            <a:pPr algn="ctr"/>
            <a:r>
              <a:rPr lang="fr-FR" sz="1200" dirty="0" smtClean="0">
                <a:solidFill>
                  <a:schemeClr val="bg2">
                    <a:lumMod val="50000"/>
                  </a:schemeClr>
                </a:solidFill>
              </a:rPr>
              <a:t>Application Gmail</a:t>
            </a:r>
            <a:endParaRPr lang="fr-FR" sz="1200" dirty="0">
              <a:solidFill>
                <a:schemeClr val="bg2">
                  <a:lumMod val="50000"/>
                </a:schemeClr>
              </a:solidFill>
            </a:endParaRPr>
          </a:p>
        </p:txBody>
      </p:sp>
      <p:sp>
        <p:nvSpPr>
          <p:cNvPr id="19" name="ZoneTexte 18"/>
          <p:cNvSpPr txBox="1"/>
          <p:nvPr/>
        </p:nvSpPr>
        <p:spPr>
          <a:xfrm>
            <a:off x="4090391" y="5100994"/>
            <a:ext cx="1440160" cy="461665"/>
          </a:xfrm>
          <a:prstGeom prst="rect">
            <a:avLst/>
          </a:prstGeom>
          <a:noFill/>
        </p:spPr>
        <p:txBody>
          <a:bodyPr wrap="square" rtlCol="0">
            <a:spAutoFit/>
          </a:bodyPr>
          <a:lstStyle/>
          <a:p>
            <a:pPr algn="ctr"/>
            <a:r>
              <a:rPr lang="fr-FR" sz="1200" dirty="0" smtClean="0">
                <a:solidFill>
                  <a:schemeClr val="bg2">
                    <a:lumMod val="50000"/>
                  </a:schemeClr>
                </a:solidFill>
              </a:rPr>
              <a:t>Application </a:t>
            </a:r>
            <a:br>
              <a:rPr lang="fr-FR" sz="1200" dirty="0" smtClean="0">
                <a:solidFill>
                  <a:schemeClr val="bg2">
                    <a:lumMod val="50000"/>
                  </a:schemeClr>
                </a:solidFill>
              </a:rPr>
            </a:br>
            <a:r>
              <a:rPr lang="fr-FR" sz="1200" dirty="0" smtClean="0">
                <a:solidFill>
                  <a:schemeClr val="bg2">
                    <a:lumMod val="50000"/>
                  </a:schemeClr>
                </a:solidFill>
              </a:rPr>
              <a:t>Le Monde</a:t>
            </a:r>
            <a:endParaRPr lang="fr-FR" sz="1200" dirty="0">
              <a:solidFill>
                <a:schemeClr val="bg2">
                  <a:lumMod val="50000"/>
                </a:schemeClr>
              </a:solidFill>
            </a:endParaRPr>
          </a:p>
        </p:txBody>
      </p:sp>
      <p:sp>
        <p:nvSpPr>
          <p:cNvPr id="20" name="ZoneTexte 19"/>
          <p:cNvSpPr txBox="1"/>
          <p:nvPr/>
        </p:nvSpPr>
        <p:spPr>
          <a:xfrm>
            <a:off x="6596610" y="5100994"/>
            <a:ext cx="1440160" cy="461665"/>
          </a:xfrm>
          <a:prstGeom prst="rect">
            <a:avLst/>
          </a:prstGeom>
          <a:noFill/>
        </p:spPr>
        <p:txBody>
          <a:bodyPr wrap="square" rtlCol="0">
            <a:spAutoFit/>
          </a:bodyPr>
          <a:lstStyle/>
          <a:p>
            <a:pPr algn="ctr"/>
            <a:r>
              <a:rPr lang="fr-FR" sz="1200" dirty="0" smtClean="0">
                <a:solidFill>
                  <a:schemeClr val="bg2">
                    <a:lumMod val="50000"/>
                  </a:schemeClr>
                </a:solidFill>
              </a:rPr>
              <a:t>Application </a:t>
            </a:r>
            <a:br>
              <a:rPr lang="fr-FR" sz="1200" dirty="0" smtClean="0">
                <a:solidFill>
                  <a:schemeClr val="bg2">
                    <a:lumMod val="50000"/>
                  </a:schemeClr>
                </a:solidFill>
              </a:rPr>
            </a:br>
            <a:r>
              <a:rPr lang="fr-FR" sz="1200" dirty="0" smtClean="0">
                <a:solidFill>
                  <a:schemeClr val="bg2">
                    <a:lumMod val="50000"/>
                  </a:schemeClr>
                </a:solidFill>
              </a:rPr>
              <a:t>Angry </a:t>
            </a:r>
            <a:r>
              <a:rPr lang="fr-FR" sz="1200" dirty="0" err="1" smtClean="0">
                <a:solidFill>
                  <a:schemeClr val="bg2">
                    <a:lumMod val="50000"/>
                  </a:schemeClr>
                </a:solidFill>
              </a:rPr>
              <a:t>Birds</a:t>
            </a:r>
            <a:endParaRPr lang="fr-FR" sz="1200" dirty="0">
              <a:solidFill>
                <a:schemeClr val="bg2">
                  <a:lumMod val="50000"/>
                </a:schemeClr>
              </a:solidFill>
            </a:endParaRPr>
          </a:p>
        </p:txBody>
      </p:sp>
    </p:spTree>
    <p:extLst>
      <p:ext uri="{BB962C8B-B14F-4D97-AF65-F5344CB8AC3E}">
        <p14:creationId xmlns:p14="http://schemas.microsoft.com/office/powerpoint/2010/main" xmlns="" val="936733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médias dédiés</a:t>
            </a:r>
            <a:endParaRPr lang="fr-FR" dirty="0"/>
          </a:p>
        </p:txBody>
      </p:sp>
      <p:sp>
        <p:nvSpPr>
          <p:cNvPr id="3" name="Espace réservé du contenu 2"/>
          <p:cNvSpPr>
            <a:spLocks noGrp="1"/>
          </p:cNvSpPr>
          <p:nvPr>
            <p:ph idx="1"/>
          </p:nvPr>
        </p:nvSpPr>
        <p:spPr>
          <a:xfrm>
            <a:off x="1187624" y="1700808"/>
            <a:ext cx="7437512" cy="4392488"/>
          </a:xfrm>
        </p:spPr>
        <p:txBody>
          <a:bodyPr>
            <a:normAutofit/>
          </a:bodyPr>
          <a:lstStyle/>
          <a:p>
            <a:r>
              <a:rPr lang="fr-FR" sz="1600" dirty="0">
                <a:solidFill>
                  <a:schemeClr val="accent1">
                    <a:lumMod val="50000"/>
                  </a:schemeClr>
                </a:solidFill>
              </a:rPr>
              <a:t>La presse </a:t>
            </a:r>
            <a:r>
              <a:rPr lang="fr-FR" sz="1600" dirty="0"/>
              <a:t>est également à ne pas négliger. Les geeks sont généralement collectionneurs </a:t>
            </a:r>
            <a:r>
              <a:rPr lang="fr-FR" sz="1600" dirty="0" smtClean="0"/>
              <a:t>et férus </a:t>
            </a:r>
            <a:r>
              <a:rPr lang="fr-FR" sz="1600" dirty="0"/>
              <a:t>de magazines </a:t>
            </a:r>
            <a:r>
              <a:rPr lang="fr-FR" sz="1600" dirty="0" smtClean="0"/>
              <a:t>spécialisés.</a:t>
            </a:r>
          </a:p>
          <a:p>
            <a:pPr marL="64008" indent="0">
              <a:buNone/>
            </a:pPr>
            <a:endParaRPr lang="fr-FR" sz="1600" dirty="0" smtClean="0"/>
          </a:p>
          <a:p>
            <a:pPr marL="537210" lvl="1" indent="0">
              <a:buNone/>
            </a:pPr>
            <a:endParaRPr lang="fr-FR" dirty="0" smtClean="0"/>
          </a:p>
          <a:p>
            <a:pPr lvl="1"/>
            <a:endParaRPr lang="fr-FR" dirty="0" smtClean="0"/>
          </a:p>
          <a:p>
            <a:pPr marL="537210" lvl="1" indent="0">
              <a:buNone/>
            </a:pPr>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Comportements</a:t>
            </a:r>
          </a:p>
        </p:txBody>
      </p:sp>
      <p:sp>
        <p:nvSpPr>
          <p:cNvPr id="7" name="Rogner un rectangle avec un coin diagonal 6"/>
          <p:cNvSpPr/>
          <p:nvPr/>
        </p:nvSpPr>
        <p:spPr>
          <a:xfrm>
            <a:off x="107504" y="42930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solidFill>
                  <a:schemeClr val="dk1"/>
                </a:solidFill>
              </a:rPr>
              <a:t>Web &amp; Médias</a:t>
            </a:r>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25</a:t>
            </a:fld>
            <a:endParaRPr lang="fr-FR"/>
          </a:p>
        </p:txBody>
      </p:sp>
      <p:pic>
        <p:nvPicPr>
          <p:cNvPr id="13" name="Imag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2695297"/>
            <a:ext cx="1597257" cy="2029847"/>
          </a:xfrm>
          <a:prstGeom prst="rect">
            <a:avLst/>
          </a:prstGeom>
        </p:spPr>
      </p:pic>
      <p:pic>
        <p:nvPicPr>
          <p:cNvPr id="22" name="Imag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5936" y="2695297"/>
            <a:ext cx="1522385" cy="2029847"/>
          </a:xfrm>
          <a:prstGeom prst="rect">
            <a:avLst/>
          </a:prstGeom>
        </p:spPr>
      </p:pic>
      <p:pic>
        <p:nvPicPr>
          <p:cNvPr id="23" name="Image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2200" y="2708920"/>
            <a:ext cx="1440160" cy="2048627"/>
          </a:xfrm>
          <a:prstGeom prst="rect">
            <a:avLst/>
          </a:prstGeom>
        </p:spPr>
      </p:pic>
      <p:sp>
        <p:nvSpPr>
          <p:cNvPr id="24" name="ZoneTexte 23"/>
          <p:cNvSpPr txBox="1"/>
          <p:nvPr/>
        </p:nvSpPr>
        <p:spPr>
          <a:xfrm>
            <a:off x="1482196" y="5158353"/>
            <a:ext cx="1872208" cy="430887"/>
          </a:xfrm>
          <a:prstGeom prst="rect">
            <a:avLst/>
          </a:prstGeom>
          <a:noFill/>
        </p:spPr>
        <p:txBody>
          <a:bodyPr wrap="square" rtlCol="0">
            <a:spAutoFit/>
          </a:bodyPr>
          <a:lstStyle/>
          <a:p>
            <a:pPr algn="ctr"/>
            <a:r>
              <a:rPr lang="fr-FR" sz="1100" dirty="0" smtClean="0">
                <a:solidFill>
                  <a:schemeClr val="bg2">
                    <a:lumMod val="50000"/>
                  </a:schemeClr>
                </a:solidFill>
              </a:rPr>
              <a:t>Magazine spécialisé </a:t>
            </a:r>
            <a:br>
              <a:rPr lang="fr-FR" sz="1100" dirty="0" smtClean="0">
                <a:solidFill>
                  <a:schemeClr val="bg2">
                    <a:lumMod val="50000"/>
                  </a:schemeClr>
                </a:solidFill>
              </a:rPr>
            </a:br>
            <a:r>
              <a:rPr lang="fr-FR" sz="1100" dirty="0" smtClean="0">
                <a:solidFill>
                  <a:schemeClr val="bg2">
                    <a:lumMod val="50000"/>
                  </a:schemeClr>
                </a:solidFill>
              </a:rPr>
              <a:t>jeux vidéo</a:t>
            </a:r>
            <a:endParaRPr lang="fr-FR" sz="1100" dirty="0">
              <a:solidFill>
                <a:schemeClr val="bg2">
                  <a:lumMod val="50000"/>
                </a:schemeClr>
              </a:solidFill>
            </a:endParaRPr>
          </a:p>
        </p:txBody>
      </p:sp>
      <p:sp>
        <p:nvSpPr>
          <p:cNvPr id="25" name="ZoneTexte 24"/>
          <p:cNvSpPr txBox="1"/>
          <p:nvPr/>
        </p:nvSpPr>
        <p:spPr>
          <a:xfrm>
            <a:off x="3821024" y="5158353"/>
            <a:ext cx="1872208" cy="430887"/>
          </a:xfrm>
          <a:prstGeom prst="rect">
            <a:avLst/>
          </a:prstGeom>
          <a:noFill/>
        </p:spPr>
        <p:txBody>
          <a:bodyPr wrap="square" rtlCol="0">
            <a:spAutoFit/>
          </a:bodyPr>
          <a:lstStyle/>
          <a:p>
            <a:pPr algn="ctr"/>
            <a:r>
              <a:rPr lang="fr-FR" sz="1100" dirty="0" smtClean="0">
                <a:solidFill>
                  <a:schemeClr val="bg2">
                    <a:lumMod val="50000"/>
                  </a:schemeClr>
                </a:solidFill>
              </a:rPr>
              <a:t>Magazine spécialisé </a:t>
            </a:r>
            <a:br>
              <a:rPr lang="fr-FR" sz="1100" dirty="0" smtClean="0">
                <a:solidFill>
                  <a:schemeClr val="bg2">
                    <a:lumMod val="50000"/>
                  </a:schemeClr>
                </a:solidFill>
              </a:rPr>
            </a:br>
            <a:r>
              <a:rPr lang="fr-FR" sz="1100" dirty="0" smtClean="0">
                <a:solidFill>
                  <a:schemeClr val="bg2">
                    <a:lumMod val="50000"/>
                  </a:schemeClr>
                </a:solidFill>
              </a:rPr>
              <a:t>Technologie</a:t>
            </a:r>
            <a:endParaRPr lang="fr-FR" sz="1100" dirty="0">
              <a:solidFill>
                <a:schemeClr val="bg2">
                  <a:lumMod val="50000"/>
                </a:schemeClr>
              </a:solidFill>
            </a:endParaRPr>
          </a:p>
        </p:txBody>
      </p:sp>
      <p:sp>
        <p:nvSpPr>
          <p:cNvPr id="26" name="ZoneTexte 25"/>
          <p:cNvSpPr txBox="1"/>
          <p:nvPr/>
        </p:nvSpPr>
        <p:spPr>
          <a:xfrm>
            <a:off x="6156176" y="5157192"/>
            <a:ext cx="1872208" cy="430887"/>
          </a:xfrm>
          <a:prstGeom prst="rect">
            <a:avLst/>
          </a:prstGeom>
          <a:noFill/>
        </p:spPr>
        <p:txBody>
          <a:bodyPr wrap="square" rtlCol="0">
            <a:spAutoFit/>
          </a:bodyPr>
          <a:lstStyle/>
          <a:p>
            <a:pPr algn="ctr"/>
            <a:r>
              <a:rPr lang="fr-FR" sz="1100" dirty="0" smtClean="0">
                <a:solidFill>
                  <a:schemeClr val="bg2">
                    <a:lumMod val="50000"/>
                  </a:schemeClr>
                </a:solidFill>
              </a:rPr>
              <a:t>Magazine spécialisé </a:t>
            </a:r>
            <a:br>
              <a:rPr lang="fr-FR" sz="1100" dirty="0" smtClean="0">
                <a:solidFill>
                  <a:schemeClr val="bg2">
                    <a:lumMod val="50000"/>
                  </a:schemeClr>
                </a:solidFill>
              </a:rPr>
            </a:br>
            <a:r>
              <a:rPr lang="fr-FR" sz="1100" dirty="0" smtClean="0">
                <a:solidFill>
                  <a:schemeClr val="bg2">
                    <a:lumMod val="50000"/>
                  </a:schemeClr>
                </a:solidFill>
              </a:rPr>
              <a:t>bande dessinée</a:t>
            </a:r>
            <a:endParaRPr lang="fr-FR" sz="1100" dirty="0">
              <a:solidFill>
                <a:schemeClr val="bg2">
                  <a:lumMod val="50000"/>
                </a:schemeClr>
              </a:solidFill>
            </a:endParaRPr>
          </a:p>
        </p:txBody>
      </p:sp>
    </p:spTree>
    <p:extLst>
      <p:ext uri="{BB962C8B-B14F-4D97-AF65-F5344CB8AC3E}">
        <p14:creationId xmlns:p14="http://schemas.microsoft.com/office/powerpoint/2010/main" xmlns="" val="255770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médias dédiés</a:t>
            </a:r>
            <a:endParaRPr lang="fr-FR" dirty="0"/>
          </a:p>
        </p:txBody>
      </p:sp>
      <p:sp>
        <p:nvSpPr>
          <p:cNvPr id="3" name="Espace réservé du contenu 2"/>
          <p:cNvSpPr>
            <a:spLocks noGrp="1"/>
          </p:cNvSpPr>
          <p:nvPr>
            <p:ph idx="1"/>
          </p:nvPr>
        </p:nvSpPr>
        <p:spPr>
          <a:xfrm>
            <a:off x="1187624" y="1700808"/>
            <a:ext cx="7344816" cy="4392488"/>
          </a:xfrm>
        </p:spPr>
        <p:txBody>
          <a:bodyPr>
            <a:normAutofit fontScale="92500" lnSpcReduction="20000"/>
          </a:bodyPr>
          <a:lstStyle/>
          <a:p>
            <a:pPr algn="just"/>
            <a:r>
              <a:rPr lang="fr-FR" sz="1700" dirty="0"/>
              <a:t>Passionnés par les grands classiques et divers univers </a:t>
            </a:r>
            <a:r>
              <a:rPr lang="fr-FR" sz="1700" dirty="0" smtClean="0"/>
              <a:t>cinématographique, Les </a:t>
            </a:r>
            <a:r>
              <a:rPr lang="fr-FR" sz="1700" dirty="0"/>
              <a:t>geeks vont voir ces films au </a:t>
            </a:r>
            <a:r>
              <a:rPr lang="fr-FR" sz="1700" dirty="0">
                <a:solidFill>
                  <a:schemeClr val="accent1">
                    <a:lumMod val="50000"/>
                  </a:schemeClr>
                </a:solidFill>
              </a:rPr>
              <a:t>cinéma</a:t>
            </a:r>
            <a:r>
              <a:rPr lang="fr-FR" sz="1700" dirty="0">
                <a:solidFill>
                  <a:schemeClr val="bg1"/>
                </a:solidFill>
              </a:rPr>
              <a:t>.</a:t>
            </a:r>
            <a:r>
              <a:rPr lang="fr-FR" sz="1700" dirty="0" smtClean="0">
                <a:solidFill>
                  <a:schemeClr val="bg1"/>
                </a:solidFill>
              </a:rPr>
              <a:t> </a:t>
            </a:r>
          </a:p>
          <a:p>
            <a:pPr algn="just"/>
            <a:endParaRPr lang="fr-FR" sz="1600" dirty="0"/>
          </a:p>
          <a:p>
            <a:pPr algn="just"/>
            <a:endParaRPr lang="fr-FR" sz="1600" dirty="0" smtClean="0"/>
          </a:p>
          <a:p>
            <a:pPr algn="just"/>
            <a:endParaRPr lang="fr-FR" sz="1600" dirty="0"/>
          </a:p>
          <a:p>
            <a:pPr algn="just"/>
            <a:endParaRPr lang="fr-FR" sz="1600" dirty="0" smtClean="0"/>
          </a:p>
          <a:p>
            <a:pPr algn="just"/>
            <a:endParaRPr lang="fr-FR" sz="1600" dirty="0"/>
          </a:p>
          <a:p>
            <a:pPr algn="just"/>
            <a:endParaRPr lang="fr-FR" sz="1600" dirty="0" smtClean="0"/>
          </a:p>
          <a:p>
            <a:pPr algn="just"/>
            <a:endParaRPr lang="fr-FR" sz="1600" dirty="0"/>
          </a:p>
          <a:p>
            <a:pPr algn="just"/>
            <a:endParaRPr lang="fr-FR" sz="1600" dirty="0" smtClean="0"/>
          </a:p>
          <a:p>
            <a:pPr algn="just"/>
            <a:endParaRPr lang="fr-FR" sz="1600" dirty="0" smtClean="0"/>
          </a:p>
          <a:p>
            <a:pPr algn="just"/>
            <a:endParaRPr lang="fr-FR" sz="1600" dirty="0" smtClean="0"/>
          </a:p>
          <a:p>
            <a:pPr marL="64008" indent="0" algn="just">
              <a:buNone/>
            </a:pPr>
            <a:endParaRPr lang="fr-FR" sz="1600" dirty="0"/>
          </a:p>
          <a:p>
            <a:pPr algn="just"/>
            <a:endParaRPr lang="fr-FR" sz="1600" dirty="0" smtClean="0"/>
          </a:p>
          <a:p>
            <a:pPr algn="just"/>
            <a:r>
              <a:rPr lang="fr-FR" sz="1700" dirty="0"/>
              <a:t>Il est donc intéressant pour les marques de communiquer pendant ces </a:t>
            </a:r>
            <a:r>
              <a:rPr lang="fr-FR" sz="1700" dirty="0" smtClean="0"/>
              <a:t>évènements (Exemple d’</a:t>
            </a:r>
            <a:r>
              <a:rPr lang="fr-FR" sz="1700" dirty="0" err="1"/>
              <a:t>A</a:t>
            </a:r>
            <a:r>
              <a:rPr lang="fr-FR" sz="1700" dirty="0" err="1" smtClean="0"/>
              <a:t>vengers</a:t>
            </a:r>
            <a:r>
              <a:rPr lang="fr-FR" sz="1700" dirty="0" smtClean="0"/>
              <a:t>, film réussit selon la communauté).</a:t>
            </a:r>
          </a:p>
          <a:p>
            <a:pPr lvl="1" algn="just"/>
            <a:r>
              <a:rPr lang="fr-FR" sz="1300" dirty="0" smtClean="0"/>
              <a:t>Cependant, attention a ne pas décevoir les fans ou la stratégie de communication pourrait bien se retourner contre l’entreprise! (Exemple de Star Wars 3D dont la sortie était plus dans l’objectif monétaire que la satisfaction de ses fans).</a:t>
            </a:r>
          </a:p>
          <a:p>
            <a:pPr marL="64008" indent="0">
              <a:buNone/>
            </a:pPr>
            <a:endParaRPr lang="fr-FR" sz="1700" dirty="0" smtClean="0"/>
          </a:p>
          <a:p>
            <a:pPr marL="537210" lvl="1" indent="0">
              <a:buNone/>
            </a:pPr>
            <a:endParaRPr lang="fr-FR" dirty="0" smtClean="0"/>
          </a:p>
          <a:p>
            <a:pPr lvl="1"/>
            <a:endParaRPr lang="fr-FR" dirty="0" smtClean="0"/>
          </a:p>
          <a:p>
            <a:pPr marL="537210" lvl="1" indent="0">
              <a:buNone/>
            </a:pPr>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Comportements</a:t>
            </a:r>
          </a:p>
        </p:txBody>
      </p:sp>
      <p:sp>
        <p:nvSpPr>
          <p:cNvPr id="7" name="Rogner un rectangle avec un coin diagonal 6"/>
          <p:cNvSpPr/>
          <p:nvPr/>
        </p:nvSpPr>
        <p:spPr>
          <a:xfrm>
            <a:off x="107504" y="42930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solidFill>
                  <a:schemeClr val="dk1"/>
                </a:solidFill>
              </a:rPr>
              <a:t>Web &amp; Médias</a:t>
            </a:r>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26</a:t>
            </a:fld>
            <a:endParaRPr lang="fr-FR"/>
          </a:p>
        </p:txBody>
      </p:sp>
      <p:pic>
        <p:nvPicPr>
          <p:cNvPr id="17" name="Imag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2276872"/>
            <a:ext cx="1656184" cy="2208245"/>
          </a:xfrm>
          <a:prstGeom prst="rect">
            <a:avLst/>
          </a:prstGeom>
        </p:spPr>
      </p:pic>
      <p:pic>
        <p:nvPicPr>
          <p:cNvPr id="18" name="Imag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032" y="2276872"/>
            <a:ext cx="1512168" cy="2184920"/>
          </a:xfrm>
          <a:prstGeom prst="rect">
            <a:avLst/>
          </a:prstGeom>
        </p:spPr>
      </p:pic>
      <p:sp>
        <p:nvSpPr>
          <p:cNvPr id="19" name="ZoneTexte 18"/>
          <p:cNvSpPr txBox="1"/>
          <p:nvPr/>
        </p:nvSpPr>
        <p:spPr>
          <a:xfrm>
            <a:off x="6508551" y="2852936"/>
            <a:ext cx="1591841" cy="900246"/>
          </a:xfrm>
          <a:prstGeom prst="rect">
            <a:avLst/>
          </a:prstGeom>
          <a:noFill/>
        </p:spPr>
        <p:txBody>
          <a:bodyPr wrap="square" rtlCol="0">
            <a:spAutoFit/>
          </a:bodyPr>
          <a:lstStyle/>
          <a:p>
            <a:r>
              <a:rPr lang="fr-FR" sz="1050" dirty="0" smtClean="0">
                <a:solidFill>
                  <a:schemeClr val="bg2">
                    <a:lumMod val="50000"/>
                  </a:schemeClr>
                </a:solidFill>
              </a:rPr>
              <a:t>Film Avengers – </a:t>
            </a:r>
            <a:br>
              <a:rPr lang="fr-FR" sz="1050" dirty="0" smtClean="0">
                <a:solidFill>
                  <a:schemeClr val="bg2">
                    <a:lumMod val="50000"/>
                  </a:schemeClr>
                </a:solidFill>
              </a:rPr>
            </a:br>
            <a:r>
              <a:rPr lang="fr-FR" sz="1050" dirty="0" smtClean="0">
                <a:solidFill>
                  <a:schemeClr val="bg2">
                    <a:lumMod val="50000"/>
                  </a:schemeClr>
                </a:solidFill>
              </a:rPr>
              <a:t>déjà </a:t>
            </a:r>
            <a:br>
              <a:rPr lang="fr-FR" sz="1050" dirty="0" smtClean="0">
                <a:solidFill>
                  <a:schemeClr val="bg2">
                    <a:lumMod val="50000"/>
                  </a:schemeClr>
                </a:solidFill>
              </a:rPr>
            </a:br>
            <a:r>
              <a:rPr lang="fr-FR" sz="1050" dirty="0" smtClean="0">
                <a:solidFill>
                  <a:schemeClr val="bg2">
                    <a:lumMod val="50000"/>
                  </a:schemeClr>
                </a:solidFill>
              </a:rPr>
              <a:t>2 </a:t>
            </a:r>
            <a:r>
              <a:rPr lang="fr-FR" sz="1050" dirty="0">
                <a:solidFill>
                  <a:schemeClr val="bg2">
                    <a:lumMod val="50000"/>
                  </a:schemeClr>
                </a:solidFill>
              </a:rPr>
              <a:t>041 362 </a:t>
            </a:r>
            <a:r>
              <a:rPr lang="fr-FR" sz="1050" dirty="0" smtClean="0">
                <a:solidFill>
                  <a:schemeClr val="bg2">
                    <a:lumMod val="50000"/>
                  </a:schemeClr>
                </a:solidFill>
              </a:rPr>
              <a:t>entrée</a:t>
            </a:r>
            <a:br>
              <a:rPr lang="fr-FR" sz="1050" dirty="0" smtClean="0">
                <a:solidFill>
                  <a:schemeClr val="bg2">
                    <a:lumMod val="50000"/>
                  </a:schemeClr>
                </a:solidFill>
              </a:rPr>
            </a:br>
            <a:r>
              <a:rPr lang="fr-FR" sz="1050" dirty="0" smtClean="0">
                <a:solidFill>
                  <a:schemeClr val="bg2">
                    <a:lumMod val="50000"/>
                  </a:schemeClr>
                </a:solidFill>
              </a:rPr>
              <a:t>la première semaine en France</a:t>
            </a:r>
            <a:endParaRPr lang="fr-FR" sz="1050" dirty="0">
              <a:solidFill>
                <a:schemeClr val="bg2">
                  <a:lumMod val="50000"/>
                </a:schemeClr>
              </a:solidFill>
            </a:endParaRPr>
          </a:p>
        </p:txBody>
      </p:sp>
      <p:sp>
        <p:nvSpPr>
          <p:cNvPr id="27" name="ZoneTexte 26"/>
          <p:cNvSpPr txBox="1"/>
          <p:nvPr/>
        </p:nvSpPr>
        <p:spPr>
          <a:xfrm>
            <a:off x="1187624" y="2852936"/>
            <a:ext cx="1548680" cy="900246"/>
          </a:xfrm>
          <a:prstGeom prst="rect">
            <a:avLst/>
          </a:prstGeom>
          <a:noFill/>
        </p:spPr>
        <p:txBody>
          <a:bodyPr wrap="square" rtlCol="0">
            <a:spAutoFit/>
          </a:bodyPr>
          <a:lstStyle/>
          <a:p>
            <a:pPr algn="r"/>
            <a:r>
              <a:rPr lang="fr-FR" sz="1050" dirty="0" smtClean="0">
                <a:solidFill>
                  <a:schemeClr val="bg2">
                    <a:lumMod val="50000"/>
                  </a:schemeClr>
                </a:solidFill>
              </a:rPr>
              <a:t>Star Wars 3D - </a:t>
            </a:r>
            <a:r>
              <a:rPr lang="fr-FR" sz="1050" dirty="0">
                <a:solidFill>
                  <a:schemeClr val="bg2">
                    <a:lumMod val="50000"/>
                  </a:schemeClr>
                </a:solidFill>
              </a:rPr>
              <a:t>seulement</a:t>
            </a:r>
            <a:br>
              <a:rPr lang="fr-FR" sz="1050" dirty="0">
                <a:solidFill>
                  <a:schemeClr val="bg2">
                    <a:lumMod val="50000"/>
                  </a:schemeClr>
                </a:solidFill>
              </a:rPr>
            </a:br>
            <a:r>
              <a:rPr lang="fr-FR" sz="1050" dirty="0" smtClean="0">
                <a:solidFill>
                  <a:schemeClr val="bg2">
                    <a:lumMod val="50000"/>
                  </a:schemeClr>
                </a:solidFill>
              </a:rPr>
              <a:t>617 732 entrées </a:t>
            </a:r>
            <a:br>
              <a:rPr lang="fr-FR" sz="1050" dirty="0" smtClean="0">
                <a:solidFill>
                  <a:schemeClr val="bg2">
                    <a:lumMod val="50000"/>
                  </a:schemeClr>
                </a:solidFill>
              </a:rPr>
            </a:br>
            <a:r>
              <a:rPr lang="fr-FR" sz="1050" dirty="0" smtClean="0">
                <a:solidFill>
                  <a:schemeClr val="bg2">
                    <a:lumMod val="50000"/>
                  </a:schemeClr>
                </a:solidFill>
              </a:rPr>
              <a:t>au </a:t>
            </a:r>
            <a:r>
              <a:rPr lang="fr-FR" sz="1050" dirty="0">
                <a:solidFill>
                  <a:schemeClr val="bg2">
                    <a:lumMod val="50000"/>
                  </a:schemeClr>
                </a:solidFill>
              </a:rPr>
              <a:t>box office Français</a:t>
            </a:r>
          </a:p>
        </p:txBody>
      </p:sp>
    </p:spTree>
    <p:extLst>
      <p:ext uri="{BB962C8B-B14F-4D97-AF65-F5344CB8AC3E}">
        <p14:creationId xmlns:p14="http://schemas.microsoft.com/office/powerpoint/2010/main" xmlns="" val="1866395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médias dédiés</a:t>
            </a:r>
            <a:endParaRPr lang="fr-FR" dirty="0"/>
          </a:p>
        </p:txBody>
      </p:sp>
      <p:sp>
        <p:nvSpPr>
          <p:cNvPr id="3" name="Espace réservé du contenu 2"/>
          <p:cNvSpPr>
            <a:spLocks noGrp="1"/>
          </p:cNvSpPr>
          <p:nvPr>
            <p:ph idx="1"/>
          </p:nvPr>
        </p:nvSpPr>
        <p:spPr>
          <a:xfrm>
            <a:off x="1187624" y="1700808"/>
            <a:ext cx="7437512" cy="4392488"/>
          </a:xfrm>
        </p:spPr>
        <p:txBody>
          <a:bodyPr>
            <a:normAutofit/>
          </a:bodyPr>
          <a:lstStyle/>
          <a:p>
            <a:pPr algn="just"/>
            <a:r>
              <a:rPr lang="fr-FR" sz="1600" dirty="0" smtClean="0"/>
              <a:t>La </a:t>
            </a:r>
            <a:r>
              <a:rPr lang="fr-FR" sz="1600" dirty="0" smtClean="0"/>
              <a:t>télévision </a:t>
            </a:r>
            <a:r>
              <a:rPr lang="fr-FR" sz="1600" dirty="0" smtClean="0"/>
              <a:t>est bien sûr un média de référence et se rapporte à la technologie. Les marques ne doivent donc pas le laisser de côté malgré son coût relativement élevé.</a:t>
            </a:r>
          </a:p>
          <a:p>
            <a:pPr algn="just"/>
            <a:endParaRPr lang="fr-FR" sz="1600" dirty="0"/>
          </a:p>
          <a:p>
            <a:pPr algn="just"/>
            <a:r>
              <a:rPr lang="fr-FR" sz="1600" dirty="0" smtClean="0"/>
              <a:t>La cible généré par un tel média ne se limite pas aux geeks mais les concerne :</a:t>
            </a:r>
          </a:p>
          <a:p>
            <a:pPr marL="64008" indent="0" algn="just">
              <a:buNone/>
            </a:pPr>
            <a:endParaRPr lang="fr-FR" sz="1600" dirty="0"/>
          </a:p>
          <a:p>
            <a:pPr algn="just"/>
            <a:endParaRPr lang="fr-FR" sz="1600" dirty="0" smtClean="0"/>
          </a:p>
          <a:p>
            <a:pPr algn="just"/>
            <a:endParaRPr lang="fr-FR" sz="1600" dirty="0"/>
          </a:p>
          <a:p>
            <a:pPr algn="just"/>
            <a:endParaRPr lang="fr-FR" sz="1600" dirty="0" smtClean="0"/>
          </a:p>
          <a:p>
            <a:pPr algn="just"/>
            <a:endParaRPr lang="fr-FR" sz="1600" dirty="0"/>
          </a:p>
          <a:p>
            <a:pPr algn="just"/>
            <a:endParaRPr lang="fr-FR" sz="1600" dirty="0" smtClean="0"/>
          </a:p>
          <a:p>
            <a:pPr marL="537210" lvl="1" indent="0">
              <a:buNone/>
            </a:pPr>
            <a:endParaRPr lang="fr-FR" dirty="0" smtClean="0"/>
          </a:p>
          <a:p>
            <a:pPr lvl="1"/>
            <a:endParaRPr lang="fr-FR" dirty="0" smtClean="0"/>
          </a:p>
          <a:p>
            <a:pPr marL="537210" lvl="1" indent="0">
              <a:buNone/>
            </a:pPr>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Comportements</a:t>
            </a:r>
          </a:p>
        </p:txBody>
      </p:sp>
      <p:sp>
        <p:nvSpPr>
          <p:cNvPr id="7" name="Rogner un rectangle avec un coin diagonal 6"/>
          <p:cNvSpPr/>
          <p:nvPr/>
        </p:nvSpPr>
        <p:spPr>
          <a:xfrm>
            <a:off x="107504" y="42930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solidFill>
                  <a:schemeClr val="dk1"/>
                </a:solidFill>
              </a:rPr>
              <a:t>Web &amp; Médias</a:t>
            </a:r>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27</a:t>
            </a:fld>
            <a:endParaRPr lang="fr-FR"/>
          </a:p>
        </p:txBody>
      </p:sp>
      <p:pic>
        <p:nvPicPr>
          <p:cNvPr id="13" name="Imag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4069" y="3442692"/>
            <a:ext cx="2189989" cy="1642492"/>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040" y="3429000"/>
            <a:ext cx="3033395" cy="1625710"/>
          </a:xfrm>
          <a:prstGeom prst="rect">
            <a:avLst/>
          </a:prstGeom>
          <a:ln>
            <a:noFill/>
          </a:ln>
          <a:effectLst>
            <a:outerShdw blurRad="190500" algn="tl" rotWithShape="0">
              <a:srgbClr val="000000">
                <a:alpha val="70000"/>
              </a:srgbClr>
            </a:outerShdw>
          </a:effectLst>
        </p:spPr>
      </p:pic>
      <p:sp>
        <p:nvSpPr>
          <p:cNvPr id="16" name="ZoneTexte 15"/>
          <p:cNvSpPr txBox="1"/>
          <p:nvPr/>
        </p:nvSpPr>
        <p:spPr>
          <a:xfrm>
            <a:off x="1187625" y="5283133"/>
            <a:ext cx="3024336" cy="769441"/>
          </a:xfrm>
          <a:prstGeom prst="rect">
            <a:avLst/>
          </a:prstGeom>
          <a:noFill/>
        </p:spPr>
        <p:txBody>
          <a:bodyPr wrap="square" rtlCol="0">
            <a:spAutoFit/>
          </a:bodyPr>
          <a:lstStyle/>
          <a:p>
            <a:pPr algn="just"/>
            <a:r>
              <a:rPr lang="fr-FR" sz="1100" dirty="0" smtClean="0">
                <a:solidFill>
                  <a:schemeClr val="bg2">
                    <a:lumMod val="50000"/>
                  </a:schemeClr>
                </a:solidFill>
              </a:rPr>
              <a:t>Pub</a:t>
            </a:r>
            <a:r>
              <a:rPr lang="fr-FR" sz="1100" dirty="0" smtClean="0">
                <a:solidFill>
                  <a:schemeClr val="accent1"/>
                </a:solidFill>
              </a:rPr>
              <a:t> HTC one x </a:t>
            </a:r>
            <a:r>
              <a:rPr lang="fr-FR" sz="1100" dirty="0" smtClean="0">
                <a:solidFill>
                  <a:schemeClr val="bg2">
                    <a:lumMod val="50000"/>
                  </a:schemeClr>
                </a:solidFill>
              </a:rPr>
              <a:t>parrainé par une référence de la chute libre. Ce nouveau portable devient un véritable appareil photo!</a:t>
            </a:r>
            <a:endParaRPr lang="fr-FR" sz="1100" dirty="0">
              <a:solidFill>
                <a:schemeClr val="bg2">
                  <a:lumMod val="50000"/>
                </a:schemeClr>
              </a:solidFill>
            </a:endParaRPr>
          </a:p>
        </p:txBody>
      </p:sp>
      <p:sp>
        <p:nvSpPr>
          <p:cNvPr id="21" name="ZoneTexte 20"/>
          <p:cNvSpPr txBox="1"/>
          <p:nvPr/>
        </p:nvSpPr>
        <p:spPr>
          <a:xfrm>
            <a:off x="4905628" y="5283133"/>
            <a:ext cx="3024336" cy="938719"/>
          </a:xfrm>
          <a:prstGeom prst="rect">
            <a:avLst/>
          </a:prstGeom>
          <a:noFill/>
        </p:spPr>
        <p:txBody>
          <a:bodyPr wrap="square" rtlCol="0">
            <a:spAutoFit/>
          </a:bodyPr>
          <a:lstStyle/>
          <a:p>
            <a:pPr algn="just"/>
            <a:r>
              <a:rPr lang="fr-FR" sz="1100" dirty="0" smtClean="0">
                <a:solidFill>
                  <a:schemeClr val="bg2">
                    <a:lumMod val="50000"/>
                  </a:schemeClr>
                </a:solidFill>
              </a:rPr>
              <a:t>Célèbre publicité pour le jeux vidéo </a:t>
            </a:r>
            <a:r>
              <a:rPr lang="fr-FR" sz="1100" dirty="0" smtClean="0">
                <a:solidFill>
                  <a:schemeClr val="accent1"/>
                </a:solidFill>
              </a:rPr>
              <a:t>World of Warcraft</a:t>
            </a:r>
            <a:r>
              <a:rPr lang="fr-FR" sz="1100" dirty="0" smtClean="0">
                <a:solidFill>
                  <a:schemeClr val="bg2">
                    <a:lumMod val="50000"/>
                  </a:schemeClr>
                </a:solidFill>
              </a:rPr>
              <a:t>, référence des Mmorpg. Le jeu a fait appel à des célébrités tel que Jean Claude Van Dam ou encore Chuck Norris</a:t>
            </a:r>
            <a:endParaRPr lang="fr-FR" sz="1100" dirty="0">
              <a:solidFill>
                <a:schemeClr val="bg2">
                  <a:lumMod val="50000"/>
                </a:schemeClr>
              </a:solidFill>
            </a:endParaRPr>
          </a:p>
        </p:txBody>
      </p:sp>
    </p:spTree>
    <p:extLst>
      <p:ext uri="{BB962C8B-B14F-4D97-AF65-F5344CB8AC3E}">
        <p14:creationId xmlns:p14="http://schemas.microsoft.com/office/powerpoint/2010/main" xmlns="" val="2825842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Conclusion</a:t>
            </a:r>
            <a:endParaRPr lang="fr-FR" dirty="0"/>
          </a:p>
        </p:txBody>
      </p:sp>
      <p:sp>
        <p:nvSpPr>
          <p:cNvPr id="3" name="Espace réservé du contenu 2"/>
          <p:cNvSpPr>
            <a:spLocks noGrp="1"/>
          </p:cNvSpPr>
          <p:nvPr>
            <p:ph idx="1"/>
          </p:nvPr>
        </p:nvSpPr>
        <p:spPr>
          <a:xfrm>
            <a:off x="1187624" y="1700808"/>
            <a:ext cx="7437512" cy="1008112"/>
          </a:xfrm>
        </p:spPr>
        <p:txBody>
          <a:bodyPr>
            <a:normAutofit/>
          </a:bodyPr>
          <a:lstStyle/>
          <a:p>
            <a:pPr marL="64008" indent="0" algn="just">
              <a:buFont typeface="Courier New" pitchFamily="49" charset="0"/>
              <a:buChar char="o"/>
            </a:pPr>
            <a:r>
              <a:rPr lang="fr-FR" sz="1800" dirty="0" smtClean="0"/>
              <a:t> </a:t>
            </a:r>
            <a:r>
              <a:rPr lang="fr-FR" sz="1800" dirty="0" smtClean="0">
                <a:effectLst>
                  <a:outerShdw blurRad="38100" dist="38100" dir="2700000" algn="tl">
                    <a:srgbClr val="000000">
                      <a:alpha val="43137"/>
                    </a:srgbClr>
                  </a:outerShdw>
                </a:effectLst>
              </a:rPr>
              <a:t>Le Geek a changé</a:t>
            </a:r>
            <a:r>
              <a:rPr lang="fr-FR" sz="1800" dirty="0" smtClean="0"/>
              <a:t> : Vu comme un associable en marge, il est aujourd’hui la cible privilégiée des grandes marques et de leurs campagnes de publicité. (Haute technologie, figurines, films ...)</a:t>
            </a:r>
            <a:endParaRPr lang="fr-FR" sz="1000" dirty="0" smtClean="0"/>
          </a:p>
          <a:p>
            <a:pPr algn="just"/>
            <a:endParaRPr lang="fr-FR" sz="1600" dirty="0"/>
          </a:p>
          <a:p>
            <a:pPr algn="just"/>
            <a:endParaRPr lang="fr-FR" sz="1600" dirty="0" smtClean="0"/>
          </a:p>
          <a:p>
            <a:pPr marL="537210" lvl="1" indent="0">
              <a:buNone/>
            </a:pPr>
            <a:endParaRPr lang="fr-FR" dirty="0" smtClean="0"/>
          </a:p>
          <a:p>
            <a:pPr lvl="1"/>
            <a:endParaRPr lang="fr-FR" dirty="0" smtClean="0"/>
          </a:p>
          <a:p>
            <a:pPr marL="537210" lvl="1" indent="0">
              <a:buNone/>
            </a:pPr>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Comportements</a:t>
            </a:r>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Web &amp; Médias</a:t>
            </a:r>
          </a:p>
        </p:txBody>
      </p:sp>
      <p:sp>
        <p:nvSpPr>
          <p:cNvPr id="8" name="Rogner un rectangle avec un coin diagonal 7"/>
          <p:cNvSpPr/>
          <p:nvPr/>
        </p:nvSpPr>
        <p:spPr>
          <a:xfrm>
            <a:off x="107504" y="5013176"/>
            <a:ext cx="827584" cy="504056"/>
          </a:xfrm>
          <a:prstGeom prst="snip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28</a:t>
            </a:fld>
            <a:endParaRPr lang="fr-FR"/>
          </a:p>
        </p:txBody>
      </p:sp>
      <p:sp>
        <p:nvSpPr>
          <p:cNvPr id="18" name="Flèche droite 17"/>
          <p:cNvSpPr/>
          <p:nvPr/>
        </p:nvSpPr>
        <p:spPr>
          <a:xfrm>
            <a:off x="1475656" y="2852936"/>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2"/>
          <p:cNvSpPr txBox="1">
            <a:spLocks/>
          </p:cNvSpPr>
          <p:nvPr/>
        </p:nvSpPr>
        <p:spPr>
          <a:xfrm>
            <a:off x="1979712" y="2852936"/>
            <a:ext cx="6393904" cy="1224136"/>
          </a:xfrm>
          <a:prstGeom prst="rect">
            <a:avLst/>
          </a:prstGeom>
        </p:spPr>
        <p:txBody>
          <a:bodyPr vert="horz" anchor="t">
            <a:normAutofit/>
          </a:bodyPr>
          <a:lstStyle/>
          <a:p>
            <a:pPr marL="448056" marR="0" lvl="0" indent="-384048" algn="just" defTabSz="914400" rtl="0" eaLnBrk="1" fontAlgn="auto" latinLnBrk="0" hangingPunct="1">
              <a:lnSpc>
                <a:spcPct val="100000"/>
              </a:lnSpc>
              <a:spcBef>
                <a:spcPct val="20000"/>
              </a:spcBef>
              <a:spcAft>
                <a:spcPts val="0"/>
              </a:spcAft>
              <a:buClr>
                <a:schemeClr val="accent1"/>
              </a:buClr>
              <a:buSzPct val="80000"/>
              <a:tabLst/>
              <a:defRPr/>
            </a:pPr>
            <a:r>
              <a:rPr lang="fr-FR" dirty="0" smtClean="0"/>
              <a:t>Cible à part entière et de plus en plus importantes</a:t>
            </a:r>
          </a:p>
          <a:p>
            <a:pPr marL="448056" marR="0" lvl="0" indent="-384048" algn="just" defTabSz="914400" rtl="0" eaLnBrk="1" fontAlgn="auto" latinLnBrk="0" hangingPunct="1">
              <a:lnSpc>
                <a:spcPct val="100000"/>
              </a:lnSpc>
              <a:spcBef>
                <a:spcPct val="20000"/>
              </a:spcBef>
              <a:spcAft>
                <a:spcPts val="0"/>
              </a:spcAft>
              <a:buClr>
                <a:schemeClr val="accent1"/>
              </a:buClr>
              <a:buSzPct val="80000"/>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537210" marR="0" lvl="1" indent="0" algn="l" defTabSz="914400" rtl="0" eaLnBrk="1" fontAlgn="auto" latinLnBrk="0" hangingPunct="1">
              <a:lnSpc>
                <a:spcPct val="100000"/>
              </a:lnSpc>
              <a:spcBef>
                <a:spcPct val="20000"/>
              </a:spcBef>
              <a:spcAft>
                <a:spcPts val="0"/>
              </a:spcAft>
              <a:buClr>
                <a:schemeClr val="accent1"/>
              </a:buClr>
              <a:buSzPct val="95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537210" marR="0" lvl="1" indent="0" algn="l" defTabSz="914400" rtl="0" eaLnBrk="1" fontAlgn="auto" latinLnBrk="0" hangingPunct="1">
              <a:lnSpc>
                <a:spcPct val="100000"/>
              </a:lnSpc>
              <a:spcBef>
                <a:spcPct val="20000"/>
              </a:spcBef>
              <a:spcAft>
                <a:spcPts val="0"/>
              </a:spcAft>
              <a:buClr>
                <a:schemeClr val="accent1"/>
              </a:buClr>
              <a:buSzPct val="95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64008" marR="0" lvl="1" indent="0" algn="l" defTabSz="914400" rtl="0" eaLnBrk="1" fontAlgn="auto" latinLnBrk="0" hangingPunct="1">
              <a:lnSpc>
                <a:spcPct val="100000"/>
              </a:lnSpc>
              <a:spcBef>
                <a:spcPct val="20000"/>
              </a:spcBef>
              <a:spcAft>
                <a:spcPts val="0"/>
              </a:spcAft>
              <a:buClr>
                <a:schemeClr val="accent1"/>
              </a:buClr>
              <a:buSzPct val="80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Flèche droite 22"/>
          <p:cNvSpPr/>
          <p:nvPr/>
        </p:nvSpPr>
        <p:spPr>
          <a:xfrm>
            <a:off x="1907704" y="350100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contenu 2"/>
          <p:cNvSpPr txBox="1">
            <a:spLocks/>
          </p:cNvSpPr>
          <p:nvPr/>
        </p:nvSpPr>
        <p:spPr>
          <a:xfrm>
            <a:off x="2123728" y="3429000"/>
            <a:ext cx="6393904" cy="1224136"/>
          </a:xfrm>
          <a:prstGeom prst="rect">
            <a:avLst/>
          </a:prstGeom>
        </p:spPr>
        <p:txBody>
          <a:bodyPr vert="horz" anchor="t">
            <a:normAutofit/>
          </a:bodyPr>
          <a:lstStyle/>
          <a:p>
            <a:pPr marL="448056" marR="0" lvl="0" indent="-384048" algn="just" defTabSz="914400" rtl="0" eaLnBrk="1" fontAlgn="auto" latinLnBrk="0" hangingPunct="1">
              <a:lnSpc>
                <a:spcPct val="100000"/>
              </a:lnSpc>
              <a:spcBef>
                <a:spcPct val="20000"/>
              </a:spcBef>
              <a:spcAft>
                <a:spcPts val="0"/>
              </a:spcAft>
              <a:buClr>
                <a:schemeClr val="accent1"/>
              </a:buClr>
              <a:buSzPct val="80000"/>
              <a:tabLst/>
              <a:defRPr/>
            </a:pPr>
            <a:r>
              <a:rPr lang="fr-FR" dirty="0" smtClean="0"/>
              <a:t>	Les marques investissent énormément pour faire dépenser les </a:t>
            </a:r>
            <a:r>
              <a:rPr lang="fr-FR" dirty="0" err="1" smtClean="0"/>
              <a:t>Geeks</a:t>
            </a:r>
            <a:r>
              <a:rPr lang="fr-FR" dirty="0" smtClean="0"/>
              <a:t>, phénomène qui se démocratise (Licences, Innovations produits)</a:t>
            </a:r>
          </a:p>
          <a:p>
            <a:pPr marL="448056" marR="0" lvl="0" indent="-384048" algn="just" defTabSz="914400" rtl="0" eaLnBrk="1" fontAlgn="auto" latinLnBrk="0" hangingPunct="1">
              <a:lnSpc>
                <a:spcPct val="100000"/>
              </a:lnSpc>
              <a:spcBef>
                <a:spcPct val="20000"/>
              </a:spcBef>
              <a:spcAft>
                <a:spcPts val="0"/>
              </a:spcAft>
              <a:buClr>
                <a:schemeClr val="accent1"/>
              </a:buClr>
              <a:buSzPct val="80000"/>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537210" marR="0" lvl="1" indent="0" algn="l" defTabSz="914400" rtl="0" eaLnBrk="1" fontAlgn="auto" latinLnBrk="0" hangingPunct="1">
              <a:lnSpc>
                <a:spcPct val="100000"/>
              </a:lnSpc>
              <a:spcBef>
                <a:spcPct val="20000"/>
              </a:spcBef>
              <a:spcAft>
                <a:spcPts val="0"/>
              </a:spcAft>
              <a:buClr>
                <a:schemeClr val="accent1"/>
              </a:buClr>
              <a:buSzPct val="95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537210" marR="0" lvl="1" indent="0" algn="l" defTabSz="914400" rtl="0" eaLnBrk="1" fontAlgn="auto" latinLnBrk="0" hangingPunct="1">
              <a:lnSpc>
                <a:spcPct val="100000"/>
              </a:lnSpc>
              <a:spcBef>
                <a:spcPct val="20000"/>
              </a:spcBef>
              <a:spcAft>
                <a:spcPts val="0"/>
              </a:spcAft>
              <a:buClr>
                <a:schemeClr val="accent1"/>
              </a:buClr>
              <a:buSzPct val="95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64008" marR="0" lvl="1" indent="0" algn="l" defTabSz="914400" rtl="0" eaLnBrk="1" fontAlgn="auto" latinLnBrk="0" hangingPunct="1">
              <a:lnSpc>
                <a:spcPct val="100000"/>
              </a:lnSpc>
              <a:spcBef>
                <a:spcPct val="20000"/>
              </a:spcBef>
              <a:spcAft>
                <a:spcPts val="0"/>
              </a:spcAft>
              <a:buClr>
                <a:schemeClr val="accent1"/>
              </a:buClr>
              <a:buSzPct val="80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Flèche droite 24"/>
          <p:cNvSpPr/>
          <p:nvPr/>
        </p:nvSpPr>
        <p:spPr>
          <a:xfrm>
            <a:off x="2267744" y="4437112"/>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contenu 2"/>
          <p:cNvSpPr txBox="1">
            <a:spLocks/>
          </p:cNvSpPr>
          <p:nvPr/>
        </p:nvSpPr>
        <p:spPr>
          <a:xfrm>
            <a:off x="2411760" y="4437112"/>
            <a:ext cx="6393904" cy="1224136"/>
          </a:xfrm>
          <a:prstGeom prst="rect">
            <a:avLst/>
          </a:prstGeom>
        </p:spPr>
        <p:txBody>
          <a:bodyPr vert="horz" anchor="t">
            <a:normAutofit/>
          </a:bodyPr>
          <a:lstStyle/>
          <a:p>
            <a:pPr marL="448056" marR="0" lvl="0" indent="-384048" algn="just" defTabSz="914400" rtl="0" eaLnBrk="1" fontAlgn="auto" latinLnBrk="0" hangingPunct="1">
              <a:lnSpc>
                <a:spcPct val="100000"/>
              </a:lnSpc>
              <a:spcBef>
                <a:spcPct val="20000"/>
              </a:spcBef>
              <a:spcAft>
                <a:spcPts val="0"/>
              </a:spcAft>
              <a:buClr>
                <a:schemeClr val="accent1"/>
              </a:buClr>
              <a:buSzPct val="80000"/>
              <a:tabLst/>
              <a:defRPr/>
            </a:pPr>
            <a:r>
              <a:rPr lang="fr-FR" dirty="0" smtClean="0"/>
              <a:t>	Être Geek : une mode ! S’élargit aux vêtements, à l’intellect, à l’entreprenariat </a:t>
            </a:r>
            <a:r>
              <a:rPr lang="fr-FR" dirty="0" smtClean="0">
                <a:sym typeface="Wingdings" pitchFamily="2" charset="2"/>
              </a:rPr>
              <a:t> devenu un mode de vie</a:t>
            </a:r>
            <a:endParaRPr lang="fr-FR" dirty="0" smtClean="0"/>
          </a:p>
          <a:p>
            <a:pPr marL="448056" marR="0" lvl="0" indent="-384048" algn="just" defTabSz="914400" rtl="0" eaLnBrk="1" fontAlgn="auto" latinLnBrk="0" hangingPunct="1">
              <a:lnSpc>
                <a:spcPct val="100000"/>
              </a:lnSpc>
              <a:spcBef>
                <a:spcPct val="20000"/>
              </a:spcBef>
              <a:spcAft>
                <a:spcPts val="0"/>
              </a:spcAft>
              <a:buClr>
                <a:schemeClr val="accent1"/>
              </a:buClr>
              <a:buSzPct val="80000"/>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537210" marR="0" lvl="1" indent="0" algn="l" defTabSz="914400" rtl="0" eaLnBrk="1" fontAlgn="auto" latinLnBrk="0" hangingPunct="1">
              <a:lnSpc>
                <a:spcPct val="100000"/>
              </a:lnSpc>
              <a:spcBef>
                <a:spcPct val="20000"/>
              </a:spcBef>
              <a:spcAft>
                <a:spcPts val="0"/>
              </a:spcAft>
              <a:buClr>
                <a:schemeClr val="accent1"/>
              </a:buClr>
              <a:buSzPct val="95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537210" marR="0" lvl="1" indent="0" algn="l" defTabSz="914400" rtl="0" eaLnBrk="1" fontAlgn="auto" latinLnBrk="0" hangingPunct="1">
              <a:lnSpc>
                <a:spcPct val="100000"/>
              </a:lnSpc>
              <a:spcBef>
                <a:spcPct val="20000"/>
              </a:spcBef>
              <a:spcAft>
                <a:spcPts val="0"/>
              </a:spcAft>
              <a:buClr>
                <a:schemeClr val="accent1"/>
              </a:buClr>
              <a:buSzPct val="95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64008" marR="0" lvl="1" indent="0" algn="l" defTabSz="914400" rtl="0" eaLnBrk="1" fontAlgn="auto" latinLnBrk="0" hangingPunct="1">
              <a:lnSpc>
                <a:spcPct val="100000"/>
              </a:lnSpc>
              <a:spcBef>
                <a:spcPct val="20000"/>
              </a:spcBef>
              <a:spcAft>
                <a:spcPts val="0"/>
              </a:spcAft>
              <a:buClr>
                <a:schemeClr val="accent1"/>
              </a:buClr>
              <a:buSzPct val="80000"/>
              <a:buFont typeface="Verdana"/>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Rectangle à coins arrondis 26"/>
          <p:cNvSpPr/>
          <p:nvPr/>
        </p:nvSpPr>
        <p:spPr>
          <a:xfrm>
            <a:off x="1403648" y="5373216"/>
            <a:ext cx="705678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dist"/>
            <a:r>
              <a:rPr lang="fr-FR" dirty="0" smtClean="0">
                <a:effectLst>
                  <a:outerShdw blurRad="38100" dist="38100" dir="2700000" algn="tl">
                    <a:srgbClr val="000000">
                      <a:alpha val="43137"/>
                    </a:srgbClr>
                  </a:outerShdw>
                </a:effectLst>
              </a:rPr>
              <a:t>Ce marché en essor se développe de manière exponentielle, mais quand en atteindra t’on la limite ?</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25842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Bibliographie</a:t>
            </a:r>
            <a:endParaRPr lang="fr-FR" dirty="0"/>
          </a:p>
        </p:txBody>
      </p:sp>
      <p:sp>
        <p:nvSpPr>
          <p:cNvPr id="3" name="Espace réservé du contenu 2"/>
          <p:cNvSpPr>
            <a:spLocks noGrp="1"/>
          </p:cNvSpPr>
          <p:nvPr>
            <p:ph idx="1"/>
          </p:nvPr>
        </p:nvSpPr>
        <p:spPr>
          <a:xfrm>
            <a:off x="1187624" y="1700808"/>
            <a:ext cx="7437512" cy="4176464"/>
          </a:xfrm>
        </p:spPr>
        <p:txBody>
          <a:bodyPr>
            <a:normAutofit/>
          </a:bodyPr>
          <a:lstStyle/>
          <a:p>
            <a:pPr algn="just">
              <a:buNone/>
            </a:pPr>
            <a:r>
              <a:rPr lang="fr-FR" sz="1600" dirty="0" smtClean="0"/>
              <a:t>Sites Web : </a:t>
            </a:r>
          </a:p>
          <a:p>
            <a:pPr algn="just">
              <a:buFontTx/>
              <a:buChar char="-"/>
            </a:pPr>
            <a:r>
              <a:rPr lang="fr-FR" sz="1600" dirty="0" smtClean="0"/>
              <a:t>Journal du geek</a:t>
            </a:r>
          </a:p>
          <a:p>
            <a:pPr algn="just">
              <a:buFontTx/>
              <a:buChar char="-"/>
            </a:pPr>
            <a:r>
              <a:rPr lang="fr-FR" sz="1600" dirty="0" err="1" smtClean="0"/>
              <a:t>Clubic</a:t>
            </a:r>
            <a:endParaRPr lang="fr-FR" sz="1600" dirty="0" smtClean="0"/>
          </a:p>
          <a:p>
            <a:pPr algn="just">
              <a:buFontTx/>
              <a:buChar char="-"/>
            </a:pPr>
            <a:r>
              <a:rPr lang="fr-FR" sz="1600" dirty="0" smtClean="0"/>
              <a:t>01net</a:t>
            </a:r>
          </a:p>
          <a:p>
            <a:pPr algn="just">
              <a:buFontTx/>
              <a:buChar char="-"/>
            </a:pPr>
            <a:r>
              <a:rPr lang="fr-FR" sz="1600" dirty="0" err="1" smtClean="0"/>
              <a:t>Lesnumériques</a:t>
            </a:r>
            <a:endParaRPr lang="fr-FR" sz="1600" dirty="0" smtClean="0"/>
          </a:p>
          <a:p>
            <a:pPr algn="just">
              <a:buFontTx/>
              <a:buChar char="-"/>
            </a:pPr>
            <a:r>
              <a:rPr lang="fr-FR" sz="1600" dirty="0" err="1" smtClean="0"/>
              <a:t>Tom’s</a:t>
            </a:r>
            <a:r>
              <a:rPr lang="fr-FR" sz="1600" dirty="0" smtClean="0"/>
              <a:t> Hardware</a:t>
            </a:r>
          </a:p>
          <a:p>
            <a:pPr algn="just">
              <a:buFontTx/>
              <a:buChar char="-"/>
            </a:pPr>
            <a:r>
              <a:rPr lang="fr-FR" sz="1600" dirty="0" smtClean="0"/>
              <a:t>L’internaute</a:t>
            </a:r>
            <a:endParaRPr lang="fr-FR" sz="1600" dirty="0" smtClean="0"/>
          </a:p>
          <a:p>
            <a:pPr algn="just">
              <a:buFontTx/>
              <a:buChar char="-"/>
            </a:pPr>
            <a:endParaRPr lang="fr-FR" sz="1600" dirty="0" smtClean="0"/>
          </a:p>
          <a:p>
            <a:pPr algn="just">
              <a:buNone/>
            </a:pPr>
            <a:r>
              <a:rPr lang="fr-FR" sz="1600" dirty="0" smtClean="0"/>
              <a:t>Livres et magazines :</a:t>
            </a:r>
          </a:p>
          <a:p>
            <a:pPr algn="just">
              <a:buFontTx/>
              <a:buChar char="-"/>
            </a:pPr>
            <a:r>
              <a:rPr lang="fr-FR" sz="1600" dirty="0" smtClean="0"/>
              <a:t>Star </a:t>
            </a:r>
            <a:r>
              <a:rPr lang="fr-FR" sz="1600" dirty="0" err="1" smtClean="0"/>
              <a:t>wars</a:t>
            </a:r>
            <a:r>
              <a:rPr lang="fr-FR" sz="1600" dirty="0" smtClean="0"/>
              <a:t> </a:t>
            </a:r>
            <a:r>
              <a:rPr lang="fr-FR" sz="1600" dirty="0" smtClean="0"/>
              <a:t>: la chronique illustrée de 30 ans d’aventure</a:t>
            </a:r>
          </a:p>
          <a:p>
            <a:pPr algn="just">
              <a:buFontTx/>
              <a:buChar char="-"/>
            </a:pPr>
            <a:r>
              <a:rPr lang="fr-FR" sz="1600" dirty="0" smtClean="0"/>
              <a:t>Xbox magazine</a:t>
            </a:r>
          </a:p>
          <a:p>
            <a:pPr algn="just">
              <a:buFontTx/>
              <a:buChar char="-"/>
            </a:pPr>
            <a:r>
              <a:rPr lang="fr-FR" sz="1600" dirty="0" smtClean="0"/>
              <a:t>Pc Magasine</a:t>
            </a:r>
          </a:p>
          <a:p>
            <a:pPr algn="just">
              <a:buFontTx/>
              <a:buChar char="-"/>
            </a:pPr>
            <a:r>
              <a:rPr lang="fr-FR" sz="1600" dirty="0" smtClean="0"/>
              <a:t>White </a:t>
            </a:r>
            <a:r>
              <a:rPr lang="fr-FR" sz="1600" dirty="0" err="1" smtClean="0"/>
              <a:t>dwarf</a:t>
            </a:r>
            <a:endParaRPr lang="fr-FR" sz="1600" dirty="0" smtClean="0"/>
          </a:p>
          <a:p>
            <a:pPr marL="537210" lvl="1" indent="0">
              <a:buNone/>
            </a:pPr>
            <a:endParaRPr lang="fr-FR" dirty="0" smtClean="0"/>
          </a:p>
          <a:p>
            <a:pPr lvl="1"/>
            <a:endParaRPr lang="fr-FR" dirty="0" smtClean="0"/>
          </a:p>
          <a:p>
            <a:pPr marL="537210" lvl="1" indent="0">
              <a:buNone/>
            </a:pPr>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a:p>
            <a:pPr marL="64008" lvl="1" indent="0">
              <a:buSzPct val="80000"/>
              <a:buNone/>
            </a:pPr>
            <a:endParaRPr lang="fr-FR" dirty="0"/>
          </a:p>
          <a:p>
            <a:endParaRPr lang="fr-FR" sz="2600" dirty="0" smtClean="0"/>
          </a:p>
          <a:p>
            <a:pPr>
              <a:buNone/>
            </a:pPr>
            <a:endParaRPr lang="fr-FR" dirty="0" smtClean="0"/>
          </a:p>
          <a:p>
            <a:endParaRPr lang="fr-FR"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Comportements</a:t>
            </a:r>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Web &amp; Médias</a:t>
            </a:r>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a:solidFill>
                  <a:schemeClr val="lt1"/>
                </a:solidFill>
              </a:rPr>
              <a:t>Conclu</a:t>
            </a:r>
            <a:endParaRPr lang="fr-FR" sz="1050" dirty="0">
              <a:solidFill>
                <a:schemeClr val="lt1"/>
              </a:solidFill>
            </a:endParaRPr>
          </a:p>
        </p:txBody>
      </p:sp>
      <p:sp>
        <p:nvSpPr>
          <p:cNvPr id="9" name="Rogner un rectangle avec un coin diagonal 8"/>
          <p:cNvSpPr/>
          <p:nvPr/>
        </p:nvSpPr>
        <p:spPr>
          <a:xfrm>
            <a:off x="107504" y="5733256"/>
            <a:ext cx="827584" cy="504056"/>
          </a:xfrm>
          <a:prstGeom prst="snip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solidFill>
                  <a:schemeClr val="dk1"/>
                </a:solidFill>
              </a:rPr>
              <a:t>Biblio</a:t>
            </a:r>
            <a:endParaRPr lang="fr-FR" sz="1200" dirty="0">
              <a:solidFill>
                <a:schemeClr val="dk1"/>
              </a:solidFill>
            </a:endParaRPr>
          </a:p>
        </p:txBody>
      </p:sp>
      <p:sp>
        <p:nvSpPr>
          <p:cNvPr id="10" name="Rogner un rectangle avec un coin diagonal 9"/>
          <p:cNvSpPr/>
          <p:nvPr/>
        </p:nvSpPr>
        <p:spPr>
          <a:xfrm>
            <a:off x="107504" y="6926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a:solidFill>
                  <a:schemeClr val="lt1"/>
                </a:solidFill>
              </a:rPr>
              <a:t>Intro</a:t>
            </a:r>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2" name="Espace réservé du numéro de diapositive 11"/>
          <p:cNvSpPr>
            <a:spLocks noGrp="1"/>
          </p:cNvSpPr>
          <p:nvPr>
            <p:ph type="sldNum" sz="quarter" idx="12"/>
          </p:nvPr>
        </p:nvSpPr>
        <p:spPr/>
        <p:txBody>
          <a:bodyPr/>
          <a:lstStyle/>
          <a:p>
            <a:fld id="{701C6AF9-CD93-4199-8580-10FE676BAE05}" type="slidenum">
              <a:rPr lang="fr-FR" smtClean="0"/>
              <a:pPr/>
              <a:t>29</a:t>
            </a:fld>
            <a:endParaRPr lang="fr-FR"/>
          </a:p>
        </p:txBody>
      </p:sp>
    </p:spTree>
    <p:extLst>
      <p:ext uri="{BB962C8B-B14F-4D97-AF65-F5344CB8AC3E}">
        <p14:creationId xmlns:p14="http://schemas.microsoft.com/office/powerpoint/2010/main" xmlns="" val="2825842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352928" cy="1080120"/>
          </a:xfrm>
        </p:spPr>
        <p:txBody>
          <a:bodyPr>
            <a:noAutofit/>
          </a:bodyPr>
          <a:lstStyle/>
          <a:p>
            <a:pPr algn="ctr"/>
            <a:r>
              <a:rPr lang="fr-FR" sz="2800" dirty="0" smtClean="0"/>
              <a:t>Savoir différencier</a:t>
            </a:r>
            <a:endParaRPr lang="fr-FR" sz="2800"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pic>
        <p:nvPicPr>
          <p:cNvPr id="3074" name="Picture 2" descr="C:\Users\TinMaR\Downloads\geek-nerd-Infographics.jpg"/>
          <p:cNvPicPr>
            <a:picLocks noChangeAspect="1" noChangeArrowheads="1"/>
          </p:cNvPicPr>
          <p:nvPr/>
        </p:nvPicPr>
        <p:blipFill>
          <a:blip r:embed="rId2" cstate="print">
            <a:clrChange>
              <a:clrFrom>
                <a:srgbClr val="E2E1CD"/>
              </a:clrFrom>
              <a:clrTo>
                <a:srgbClr val="E2E1CD">
                  <a:alpha val="0"/>
                </a:srgbClr>
              </a:clrTo>
            </a:clrChange>
          </a:blip>
          <a:srcRect/>
          <a:stretch>
            <a:fillRect/>
          </a:stretch>
        </p:blipFill>
        <p:spPr bwMode="auto">
          <a:xfrm>
            <a:off x="2123728" y="1196752"/>
            <a:ext cx="5328592" cy="5050939"/>
          </a:xfrm>
          <a:prstGeom prst="rect">
            <a:avLst/>
          </a:prstGeom>
          <a:noFill/>
        </p:spPr>
      </p:pic>
      <p:sp>
        <p:nvSpPr>
          <p:cNvPr id="14" name="Espace réservé du numéro de diapositive 13"/>
          <p:cNvSpPr>
            <a:spLocks noGrp="1"/>
          </p:cNvSpPr>
          <p:nvPr>
            <p:ph type="sldNum" sz="quarter" idx="12"/>
          </p:nvPr>
        </p:nvSpPr>
        <p:spPr/>
        <p:txBody>
          <a:bodyPr/>
          <a:lstStyle/>
          <a:p>
            <a:fld id="{701C6AF9-CD93-4199-8580-10FE676BAE05}" type="slidenum">
              <a:rPr lang="fr-FR" smtClean="0"/>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544" y="332656"/>
            <a:ext cx="7416824" cy="1045838"/>
          </a:xfrm>
        </p:spPr>
        <p:txBody>
          <a:bodyPr>
            <a:normAutofit/>
          </a:bodyPr>
          <a:lstStyle/>
          <a:p>
            <a:r>
              <a:rPr lang="fr-FR" sz="3600" dirty="0" smtClean="0"/>
              <a:t>Rejoignez nous !</a:t>
            </a:r>
            <a:endParaRPr lang="fr-FR" sz="3600" dirty="0"/>
          </a:p>
        </p:txBody>
      </p:sp>
      <p:sp>
        <p:nvSpPr>
          <p:cNvPr id="3" name="Espace réservé du contenu 2"/>
          <p:cNvSpPr>
            <a:spLocks noGrp="1"/>
          </p:cNvSpPr>
          <p:nvPr>
            <p:ph idx="1"/>
          </p:nvPr>
        </p:nvSpPr>
        <p:spPr>
          <a:xfrm>
            <a:off x="287016" y="692696"/>
            <a:ext cx="8856984" cy="5184576"/>
          </a:xfrm>
        </p:spPr>
        <p:txBody>
          <a:bodyPr/>
          <a:lstStyle/>
          <a:p>
            <a:pPr>
              <a:buNone/>
            </a:pPr>
            <a:r>
              <a:rPr lang="fr-FR" sz="2000" i="1" dirty="0" smtClean="0"/>
              <a:t>					Travail réalisé par</a:t>
            </a:r>
          </a:p>
          <a:p>
            <a:pPr>
              <a:buNone/>
            </a:pPr>
            <a:endParaRPr lang="fr-FR" sz="1800" i="1" dirty="0" smtClean="0"/>
          </a:p>
          <a:p>
            <a:pPr>
              <a:buNone/>
            </a:pPr>
            <a:r>
              <a:rPr lang="fr-FR" dirty="0" smtClean="0"/>
              <a:t>Stosskopf Martin      &amp;      Murzeau Clément</a:t>
            </a:r>
            <a:endParaRPr lang="fr-FR"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30</a:t>
            </a:fld>
            <a:endParaRPr lang="fr-FR"/>
          </a:p>
        </p:txBody>
      </p:sp>
      <p:pic>
        <p:nvPicPr>
          <p:cNvPr id="10242" name="Picture 2" descr="C:\Users\TinMaR\Downloads\57263_1582996527660_1018132961_31637540_764915_o.jpg"/>
          <p:cNvPicPr>
            <a:picLocks noChangeAspect="1" noChangeArrowheads="1"/>
          </p:cNvPicPr>
          <p:nvPr/>
        </p:nvPicPr>
        <p:blipFill>
          <a:blip r:embed="rId2" cstate="print"/>
          <a:srcRect t="1970" r="11335" b="1508"/>
          <a:stretch>
            <a:fillRect/>
          </a:stretch>
        </p:blipFill>
        <p:spPr bwMode="auto">
          <a:xfrm>
            <a:off x="539552" y="1988840"/>
            <a:ext cx="2664296" cy="4351683"/>
          </a:xfrm>
          <a:prstGeom prst="rect">
            <a:avLst/>
          </a:prstGeom>
          <a:noFill/>
        </p:spPr>
      </p:pic>
      <p:pic>
        <p:nvPicPr>
          <p:cNvPr id="10243" name="Picture 3" descr="C:\Users\TinMaR\Desktop\Clémiche geek.jpg"/>
          <p:cNvPicPr>
            <a:picLocks noChangeAspect="1" noChangeArrowheads="1"/>
          </p:cNvPicPr>
          <p:nvPr/>
        </p:nvPicPr>
        <p:blipFill>
          <a:blip r:embed="rId3" cstate="print"/>
          <a:srcRect/>
          <a:stretch>
            <a:fillRect/>
          </a:stretch>
        </p:blipFill>
        <p:spPr bwMode="auto">
          <a:xfrm>
            <a:off x="5076056" y="1988840"/>
            <a:ext cx="3024336" cy="40324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04664"/>
            <a:ext cx="8640960" cy="1080120"/>
          </a:xfrm>
        </p:spPr>
        <p:txBody>
          <a:bodyPr>
            <a:noAutofit/>
          </a:bodyPr>
          <a:lstStyle/>
          <a:p>
            <a:r>
              <a:rPr lang="fr-FR" sz="2800" dirty="0" smtClean="0"/>
              <a:t>Savoir différencier : </a:t>
            </a:r>
            <a:r>
              <a:rPr lang="fr-FR" sz="2800" dirty="0" err="1" smtClean="0"/>
              <a:t>Geeks</a:t>
            </a:r>
            <a:r>
              <a:rPr lang="fr-FR" sz="2800" dirty="0" smtClean="0"/>
              <a:t>, </a:t>
            </a:r>
            <a:r>
              <a:rPr lang="fr-FR" sz="2800" dirty="0" err="1" smtClean="0"/>
              <a:t>Nerds</a:t>
            </a:r>
            <a:r>
              <a:rPr lang="fr-FR" sz="2800" dirty="0" smtClean="0"/>
              <a:t>, No-</a:t>
            </a:r>
            <a:r>
              <a:rPr lang="fr-FR" sz="2800" dirty="0" err="1" smtClean="0"/>
              <a:t>Lifes</a:t>
            </a:r>
            <a:endParaRPr lang="fr-FR" sz="2800"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3" name="ZoneTexte 12"/>
          <p:cNvSpPr txBox="1"/>
          <p:nvPr/>
        </p:nvSpPr>
        <p:spPr>
          <a:xfrm>
            <a:off x="1187624" y="1340768"/>
            <a:ext cx="7416824" cy="1846659"/>
          </a:xfrm>
          <a:prstGeom prst="rect">
            <a:avLst/>
          </a:prstGeom>
          <a:noFill/>
        </p:spPr>
        <p:txBody>
          <a:bodyPr wrap="square" rtlCol="0">
            <a:spAutoFit/>
          </a:bodyPr>
          <a:lstStyle/>
          <a:p>
            <a:r>
              <a:rPr lang="fr-FR" sz="2400" u="sng" dirty="0" smtClean="0">
                <a:solidFill>
                  <a:schemeClr val="accent1">
                    <a:lumMod val="50000"/>
                  </a:schemeClr>
                </a:solidFill>
              </a:rPr>
              <a:t>Geek</a:t>
            </a:r>
          </a:p>
          <a:p>
            <a:pPr algn="just"/>
            <a:r>
              <a:rPr lang="fr-FR" dirty="0" smtClean="0"/>
              <a:t>Une personne passionnée, mais loin de l’image de l’individu associable, sans travail ni amis. Aujourd’hui, il arrive que s’autoproclamer </a:t>
            </a:r>
            <a:r>
              <a:rPr lang="fr-FR" dirty="0" err="1" smtClean="0"/>
              <a:t>Geek</a:t>
            </a:r>
            <a:r>
              <a:rPr lang="fr-FR" dirty="0" smtClean="0"/>
              <a:t> soit « à la mode » et puisse même être perçu comme un atout de séduction, personnel et professionnel.</a:t>
            </a:r>
          </a:p>
          <a:p>
            <a:endParaRPr lang="fr-FR" dirty="0"/>
          </a:p>
        </p:txBody>
      </p:sp>
      <p:sp>
        <p:nvSpPr>
          <p:cNvPr id="15" name="ZoneTexte 14"/>
          <p:cNvSpPr txBox="1"/>
          <p:nvPr/>
        </p:nvSpPr>
        <p:spPr>
          <a:xfrm>
            <a:off x="1259632" y="2996952"/>
            <a:ext cx="7416824" cy="1569660"/>
          </a:xfrm>
          <a:prstGeom prst="rect">
            <a:avLst/>
          </a:prstGeom>
          <a:noFill/>
        </p:spPr>
        <p:txBody>
          <a:bodyPr wrap="square" rtlCol="0">
            <a:spAutoFit/>
          </a:bodyPr>
          <a:lstStyle/>
          <a:p>
            <a:r>
              <a:rPr lang="fr-FR" sz="2400" u="sng" dirty="0" smtClean="0">
                <a:solidFill>
                  <a:schemeClr val="accent1">
                    <a:lumMod val="50000"/>
                  </a:schemeClr>
                </a:solidFill>
              </a:rPr>
              <a:t>Nerd</a:t>
            </a:r>
            <a:endParaRPr lang="fr-FR" u="sng" dirty="0" smtClean="0">
              <a:solidFill>
                <a:schemeClr val="accent1">
                  <a:lumMod val="50000"/>
                </a:schemeClr>
              </a:solidFill>
            </a:endParaRPr>
          </a:p>
          <a:p>
            <a:pPr algn="just"/>
            <a:r>
              <a:rPr lang="fr-FR" dirty="0" smtClean="0"/>
              <a:t>Il s’oppose à un Geek, car il est véritablement solitaire. Il est un passionné à l’extrême, souvent de sciences et de techniques complexes, et ce à tel point qu’il est incompris.</a:t>
            </a:r>
          </a:p>
          <a:p>
            <a:endParaRPr lang="fr-FR" dirty="0"/>
          </a:p>
        </p:txBody>
      </p:sp>
      <p:sp>
        <p:nvSpPr>
          <p:cNvPr id="16" name="ZoneTexte 15"/>
          <p:cNvSpPr txBox="1"/>
          <p:nvPr/>
        </p:nvSpPr>
        <p:spPr>
          <a:xfrm>
            <a:off x="1259632" y="4509120"/>
            <a:ext cx="7416824" cy="1569660"/>
          </a:xfrm>
          <a:prstGeom prst="rect">
            <a:avLst/>
          </a:prstGeom>
          <a:noFill/>
        </p:spPr>
        <p:txBody>
          <a:bodyPr wrap="square" rtlCol="0">
            <a:spAutoFit/>
          </a:bodyPr>
          <a:lstStyle/>
          <a:p>
            <a:r>
              <a:rPr lang="fr-FR" sz="2400" u="sng" dirty="0" smtClean="0">
                <a:solidFill>
                  <a:schemeClr val="accent1">
                    <a:lumMod val="50000"/>
                  </a:schemeClr>
                </a:solidFill>
              </a:rPr>
              <a:t>No-Life</a:t>
            </a:r>
            <a:endParaRPr lang="fr-FR" u="sng" dirty="0" smtClean="0">
              <a:solidFill>
                <a:schemeClr val="accent1">
                  <a:lumMod val="50000"/>
                </a:schemeClr>
              </a:solidFill>
            </a:endParaRPr>
          </a:p>
          <a:p>
            <a:pPr algn="just"/>
            <a:r>
              <a:rPr lang="fr-FR" dirty="0" smtClean="0"/>
              <a:t>Consacre l’essentiel de son temps à la télévision ou aux jeux vidéos, jusqu’à l’addiction. Cela affecte ses relations sociales et sentimentales. </a:t>
            </a:r>
            <a:endParaRPr lang="fr-FR" dirty="0" smtClean="0"/>
          </a:p>
          <a:p>
            <a:endParaRPr lang="fr-FR" dirty="0"/>
          </a:p>
        </p:txBody>
      </p:sp>
      <p:sp>
        <p:nvSpPr>
          <p:cNvPr id="17" name="Espace réservé du numéro de diapositive 16"/>
          <p:cNvSpPr>
            <a:spLocks noGrp="1"/>
          </p:cNvSpPr>
          <p:nvPr>
            <p:ph type="sldNum" sz="quarter" idx="12"/>
          </p:nvPr>
        </p:nvSpPr>
        <p:spPr/>
        <p:txBody>
          <a:bodyPr/>
          <a:lstStyle/>
          <a:p>
            <a:fld id="{701C6AF9-CD93-4199-8580-10FE676BAE05}" type="slidenum">
              <a:rPr lang="fr-FR" smtClean="0"/>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7416824" cy="720080"/>
          </a:xfrm>
        </p:spPr>
        <p:txBody>
          <a:bodyPr>
            <a:normAutofit/>
          </a:bodyPr>
          <a:lstStyle/>
          <a:p>
            <a:r>
              <a:rPr lang="fr-FR" sz="2400" dirty="0" smtClean="0"/>
              <a:t>Les clichés en image : le bureau de Geek</a:t>
            </a:r>
            <a:endParaRPr lang="fr-FR" sz="24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5</a:t>
            </a:fld>
            <a:endParaRPr lang="fr-FR"/>
          </a:p>
        </p:txBody>
      </p:sp>
      <p:sp>
        <p:nvSpPr>
          <p:cNvPr id="5" name="Rogner un rectangle avec un coin diagonal 4"/>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2" name="Rogner un rectangle avec un coin diagonal 11"/>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pic>
        <p:nvPicPr>
          <p:cNvPr id="4098" name="Picture 2" descr="C:\Users\TinMaR\Downloads\793305725_234d94ce00.jpg"/>
          <p:cNvPicPr>
            <a:picLocks noChangeAspect="1" noChangeArrowheads="1"/>
          </p:cNvPicPr>
          <p:nvPr/>
        </p:nvPicPr>
        <p:blipFill>
          <a:blip r:embed="rId2" cstate="print"/>
          <a:srcRect/>
          <a:stretch>
            <a:fillRect/>
          </a:stretch>
        </p:blipFill>
        <p:spPr bwMode="auto">
          <a:xfrm>
            <a:off x="1259632" y="1340768"/>
            <a:ext cx="7133250" cy="47525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3160" y="548680"/>
            <a:ext cx="7560840" cy="720080"/>
          </a:xfrm>
        </p:spPr>
        <p:txBody>
          <a:bodyPr>
            <a:normAutofit/>
          </a:bodyPr>
          <a:lstStyle/>
          <a:p>
            <a:r>
              <a:rPr lang="fr-FR" sz="2400" dirty="0" smtClean="0"/>
              <a:t>Les clichés en image : Le style du Nerd</a:t>
            </a:r>
            <a:endParaRPr lang="fr-FR" sz="24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6</a:t>
            </a:fld>
            <a:endParaRPr lang="fr-FR"/>
          </a:p>
        </p:txBody>
      </p:sp>
      <p:sp>
        <p:nvSpPr>
          <p:cNvPr id="5" name="Rogner un rectangle avec un coin diagonal 4"/>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2" name="Rogner un rectangle avec un coin diagonal 11"/>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pic>
        <p:nvPicPr>
          <p:cNvPr id="5122" name="Picture 2" descr="C:\Users\TinMaR\Downloads\n.e.r.d-08.jpg"/>
          <p:cNvPicPr>
            <a:picLocks noChangeAspect="1" noChangeArrowheads="1"/>
          </p:cNvPicPr>
          <p:nvPr/>
        </p:nvPicPr>
        <p:blipFill>
          <a:blip r:embed="rId2" cstate="print"/>
          <a:srcRect/>
          <a:stretch>
            <a:fillRect/>
          </a:stretch>
        </p:blipFill>
        <p:spPr bwMode="auto">
          <a:xfrm>
            <a:off x="1547664" y="1196752"/>
            <a:ext cx="6624736" cy="50251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548680"/>
            <a:ext cx="7560840" cy="720080"/>
          </a:xfrm>
        </p:spPr>
        <p:txBody>
          <a:bodyPr>
            <a:normAutofit/>
          </a:bodyPr>
          <a:lstStyle/>
          <a:p>
            <a:r>
              <a:rPr lang="fr-FR" sz="2400" dirty="0" smtClean="0"/>
              <a:t>Les clichés en image : L’activité du No Life</a:t>
            </a:r>
            <a:endParaRPr lang="fr-FR" sz="2400" dirty="0"/>
          </a:p>
        </p:txBody>
      </p:sp>
      <p:sp>
        <p:nvSpPr>
          <p:cNvPr id="4" name="Espace réservé du numéro de diapositive 3"/>
          <p:cNvSpPr>
            <a:spLocks noGrp="1"/>
          </p:cNvSpPr>
          <p:nvPr>
            <p:ph type="sldNum" sz="quarter" idx="12"/>
          </p:nvPr>
        </p:nvSpPr>
        <p:spPr/>
        <p:txBody>
          <a:bodyPr/>
          <a:lstStyle/>
          <a:p>
            <a:fld id="{701C6AF9-CD93-4199-8580-10FE676BAE05}" type="slidenum">
              <a:rPr lang="fr-FR" smtClean="0"/>
              <a:t>7</a:t>
            </a:fld>
            <a:endParaRPr lang="fr-FR"/>
          </a:p>
        </p:txBody>
      </p:sp>
      <p:sp>
        <p:nvSpPr>
          <p:cNvPr id="5" name="Rogner un rectangle avec un coin diagonal 4"/>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6" name="Rogner un rectangle avec un coin diagonal 5"/>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7" name="Rogner un rectangle avec un coin diagonal 6"/>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8" name="Rogner un rectangle avec un coin diagonal 7"/>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9" name="Rogner un rectangle avec un coin diagonal 8"/>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10" name="Rogner un rectangle avec un coin diagonal 9"/>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1" name="Rogner un rectangle avec un coin diagonal 10"/>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2" name="Rogner un rectangle avec un coin diagonal 11"/>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pic>
        <p:nvPicPr>
          <p:cNvPr id="6146" name="Picture 2" descr="C:\Users\TinMaR\Downloads\wowguy.jpg1..jpg"/>
          <p:cNvPicPr>
            <a:picLocks noChangeAspect="1" noChangeArrowheads="1"/>
          </p:cNvPicPr>
          <p:nvPr/>
        </p:nvPicPr>
        <p:blipFill>
          <a:blip r:embed="rId2" cstate="print"/>
          <a:srcRect/>
          <a:stretch>
            <a:fillRect/>
          </a:stretch>
        </p:blipFill>
        <p:spPr bwMode="auto">
          <a:xfrm>
            <a:off x="1475656" y="1196752"/>
            <a:ext cx="6624736" cy="49420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04664"/>
            <a:ext cx="8640960" cy="1080120"/>
          </a:xfrm>
        </p:spPr>
        <p:txBody>
          <a:bodyPr>
            <a:noAutofit/>
          </a:bodyPr>
          <a:lstStyle/>
          <a:p>
            <a:r>
              <a:rPr lang="fr-FR" sz="3600" dirty="0" smtClean="0"/>
              <a:t>Le profil du Geek         8-)</a:t>
            </a:r>
            <a:endParaRPr lang="fr-FR" sz="3600" dirty="0"/>
          </a:p>
        </p:txBody>
      </p:sp>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7" name="Espace réservé du numéro de diapositive 16"/>
          <p:cNvSpPr>
            <a:spLocks noGrp="1"/>
          </p:cNvSpPr>
          <p:nvPr>
            <p:ph type="sldNum" sz="quarter" idx="12"/>
          </p:nvPr>
        </p:nvSpPr>
        <p:spPr/>
        <p:txBody>
          <a:bodyPr/>
          <a:lstStyle/>
          <a:p>
            <a:fld id="{701C6AF9-CD93-4199-8580-10FE676BAE05}" type="slidenum">
              <a:rPr lang="fr-FR" smtClean="0"/>
              <a:t>8</a:t>
            </a:fld>
            <a:endParaRPr lang="fr-FR"/>
          </a:p>
        </p:txBody>
      </p:sp>
      <p:sp>
        <p:nvSpPr>
          <p:cNvPr id="18" name="Espace réservé du contenu 2"/>
          <p:cNvSpPr>
            <a:spLocks noGrp="1"/>
          </p:cNvSpPr>
          <p:nvPr>
            <p:ph idx="1"/>
          </p:nvPr>
        </p:nvSpPr>
        <p:spPr>
          <a:xfrm>
            <a:off x="1187624" y="1412776"/>
            <a:ext cx="7437512" cy="4752528"/>
          </a:xfrm>
        </p:spPr>
        <p:txBody>
          <a:bodyPr>
            <a:normAutofit fontScale="92500" lnSpcReduction="20000"/>
          </a:bodyPr>
          <a:lstStyle/>
          <a:p>
            <a:pPr algn="just"/>
            <a:r>
              <a:rPr lang="fr-FR" sz="2600" u="sng" dirty="0" smtClean="0">
                <a:solidFill>
                  <a:schemeClr val="accent1">
                    <a:lumMod val="50000"/>
                  </a:schemeClr>
                </a:solidFill>
              </a:rPr>
              <a:t>Problème</a:t>
            </a:r>
            <a:r>
              <a:rPr lang="fr-FR" sz="2600" dirty="0" smtClean="0">
                <a:solidFill>
                  <a:schemeClr val="accent1">
                    <a:lumMod val="50000"/>
                  </a:schemeClr>
                </a:solidFill>
              </a:rPr>
              <a:t> : </a:t>
            </a:r>
            <a:r>
              <a:rPr lang="fr-FR" sz="2400" dirty="0" smtClean="0"/>
              <a:t>Si </a:t>
            </a:r>
            <a:r>
              <a:rPr lang="fr-FR" sz="2400" dirty="0" smtClean="0"/>
              <a:t>au départ on désignait le Geek comme </a:t>
            </a:r>
            <a:r>
              <a:rPr lang="fr-FR" sz="2400" dirty="0" smtClean="0"/>
              <a:t>un </a:t>
            </a:r>
            <a:r>
              <a:rPr lang="fr-FR" sz="2400" dirty="0" smtClean="0">
                <a:solidFill>
                  <a:schemeClr val="bg2">
                    <a:lumMod val="50000"/>
                  </a:schemeClr>
                </a:solidFill>
              </a:rPr>
              <a:t>Jeune homme de 15-25 ans, </a:t>
            </a:r>
            <a:r>
              <a:rPr lang="fr-FR" sz="2400" dirty="0" smtClean="0"/>
              <a:t>joueur et connecté, aujourd’hui :</a:t>
            </a:r>
          </a:p>
          <a:p>
            <a:pPr algn="just">
              <a:buNone/>
            </a:pPr>
            <a:endParaRPr lang="fr-FR" sz="2400" dirty="0" smtClean="0"/>
          </a:p>
          <a:p>
            <a:pPr lvl="1" algn="just"/>
            <a:r>
              <a:rPr lang="fr-FR" sz="2000" i="1" dirty="0" smtClean="0">
                <a:solidFill>
                  <a:schemeClr val="bg2">
                    <a:lumMod val="50000"/>
                  </a:schemeClr>
                </a:solidFill>
              </a:rPr>
              <a:t>Un </a:t>
            </a:r>
            <a:r>
              <a:rPr lang="fr-FR" sz="2000" i="1" dirty="0" smtClean="0">
                <a:solidFill>
                  <a:schemeClr val="bg2">
                    <a:lumMod val="50000"/>
                  </a:schemeClr>
                </a:solidFill>
              </a:rPr>
              <a:t>G</a:t>
            </a:r>
            <a:r>
              <a:rPr lang="fr-FR" sz="2000" i="1" dirty="0" smtClean="0">
                <a:solidFill>
                  <a:schemeClr val="bg2">
                    <a:lumMod val="50000"/>
                  </a:schemeClr>
                </a:solidFill>
              </a:rPr>
              <a:t>eek n’a plus d’âge </a:t>
            </a:r>
            <a:r>
              <a:rPr lang="fr-FR" sz="2000" dirty="0" smtClean="0"/>
              <a:t>: Les très jeunes sont de plus en plus fervents de jeux de plateaux (</a:t>
            </a:r>
            <a:r>
              <a:rPr lang="fr-FR" sz="2000" dirty="0" err="1" smtClean="0"/>
              <a:t>Warhammer</a:t>
            </a:r>
            <a:r>
              <a:rPr lang="fr-FR" sz="2000" dirty="0" smtClean="0"/>
              <a:t>), mangas (</a:t>
            </a:r>
            <a:r>
              <a:rPr lang="fr-FR" sz="2000" dirty="0" err="1" smtClean="0"/>
              <a:t>Naruto</a:t>
            </a:r>
            <a:r>
              <a:rPr lang="fr-FR" sz="2000" dirty="0" smtClean="0"/>
              <a:t>), Jeux vidéos (</a:t>
            </a:r>
            <a:r>
              <a:rPr lang="fr-FR" sz="2000" dirty="0" err="1" smtClean="0"/>
              <a:t>Wii</a:t>
            </a:r>
            <a:r>
              <a:rPr lang="fr-FR" sz="2000" dirty="0" smtClean="0"/>
              <a:t>, 3DS, PSP), etc.</a:t>
            </a:r>
          </a:p>
          <a:p>
            <a:pPr lvl="1" algn="just">
              <a:buNone/>
            </a:pPr>
            <a:endParaRPr lang="fr-FR" sz="2000" dirty="0" smtClean="0"/>
          </a:p>
          <a:p>
            <a:pPr lvl="1" algn="just"/>
            <a:r>
              <a:rPr lang="fr-FR" sz="2000" i="1" dirty="0" smtClean="0">
                <a:solidFill>
                  <a:schemeClr val="bg2">
                    <a:lumMod val="50000"/>
                  </a:schemeClr>
                </a:solidFill>
              </a:rPr>
              <a:t>Les </a:t>
            </a:r>
            <a:r>
              <a:rPr lang="fr-FR" sz="2000" i="1" dirty="0" smtClean="0">
                <a:solidFill>
                  <a:schemeClr val="bg2">
                    <a:lumMod val="50000"/>
                  </a:schemeClr>
                </a:solidFill>
              </a:rPr>
              <a:t>+ 35 ans</a:t>
            </a:r>
            <a:r>
              <a:rPr lang="fr-FR" sz="2000" dirty="0" smtClean="0"/>
              <a:t>, voire seniors, s’adaptent peu à peu aux tablettes, </a:t>
            </a:r>
            <a:r>
              <a:rPr lang="fr-FR" sz="2000" dirty="0" err="1" smtClean="0"/>
              <a:t>smartphones</a:t>
            </a:r>
            <a:r>
              <a:rPr lang="fr-FR" sz="2000" dirty="0" smtClean="0"/>
              <a:t>, ordinateurs </a:t>
            </a:r>
            <a:r>
              <a:rPr lang="fr-FR" sz="2000" dirty="0" smtClean="0"/>
              <a:t>...</a:t>
            </a:r>
          </a:p>
          <a:p>
            <a:pPr lvl="1" algn="just"/>
            <a:endParaRPr lang="fr-FR" sz="2000" dirty="0" smtClean="0"/>
          </a:p>
          <a:p>
            <a:pPr lvl="1" algn="just"/>
            <a:r>
              <a:rPr lang="fr-FR" sz="2000" i="1" dirty="0" smtClean="0">
                <a:solidFill>
                  <a:schemeClr val="bg2">
                    <a:lumMod val="50000"/>
                  </a:schemeClr>
                </a:solidFill>
              </a:rPr>
              <a:t>Un Geek n’est plus qu’un garçon </a:t>
            </a:r>
            <a:r>
              <a:rPr lang="fr-FR" sz="2000" dirty="0" smtClean="0"/>
              <a:t>: Le terme « </a:t>
            </a:r>
            <a:r>
              <a:rPr lang="fr-FR" sz="2000" dirty="0" err="1" smtClean="0"/>
              <a:t>Geekette</a:t>
            </a:r>
            <a:r>
              <a:rPr lang="fr-FR" sz="2000" dirty="0" smtClean="0"/>
              <a:t> » désigne les femmes, qui adoptent aujourd’hui de plus en plus de jeux vidéo, mêmes dits « </a:t>
            </a:r>
            <a:r>
              <a:rPr lang="fr-FR" sz="2000" dirty="0" err="1" smtClean="0"/>
              <a:t>hardcores</a:t>
            </a:r>
            <a:r>
              <a:rPr lang="fr-FR" sz="2000" dirty="0" smtClean="0"/>
              <a:t> » (jeux de guerre par exemple) mais qui s’intéressent à de nombreux domaines, autrefois masculins</a:t>
            </a:r>
          </a:p>
          <a:p>
            <a:pPr lvl="1" algn="just">
              <a:buNone/>
            </a:pPr>
            <a:endParaRPr lang="fr-FR" sz="2000" dirty="0" smtClean="0"/>
          </a:p>
          <a:p>
            <a:pPr lvl="1" algn="just"/>
            <a:endParaRPr lang="fr-FR" sz="2000" dirty="0" smtClean="0"/>
          </a:p>
          <a:p>
            <a:pPr algn="just">
              <a:buNone/>
            </a:pPr>
            <a:endParaRPr lang="fr-FR" dirty="0" smtClean="0"/>
          </a:p>
          <a:p>
            <a:pPr algn="just"/>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gner un rectangle avec un coin diagonal 3"/>
          <p:cNvSpPr/>
          <p:nvPr/>
        </p:nvSpPr>
        <p:spPr>
          <a:xfrm>
            <a:off x="107504" y="21328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Accessibilité</a:t>
            </a:r>
            <a:endParaRPr lang="fr-FR" sz="1400" dirty="0"/>
          </a:p>
        </p:txBody>
      </p:sp>
      <p:sp>
        <p:nvSpPr>
          <p:cNvPr id="5" name="Rogner un rectangle avec un coin diagonal 4"/>
          <p:cNvSpPr/>
          <p:nvPr/>
        </p:nvSpPr>
        <p:spPr>
          <a:xfrm>
            <a:off x="107504" y="285293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err="1" smtClean="0"/>
              <a:t>Strat</a:t>
            </a:r>
            <a:endParaRPr lang="fr-FR" sz="1400" dirty="0"/>
          </a:p>
        </p:txBody>
      </p:sp>
      <p:sp>
        <p:nvSpPr>
          <p:cNvPr id="6" name="Rogner un rectangle avec un coin diagonal 5"/>
          <p:cNvSpPr/>
          <p:nvPr/>
        </p:nvSpPr>
        <p:spPr>
          <a:xfrm>
            <a:off x="107504" y="357301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050" dirty="0" smtClean="0"/>
              <a:t>Comportements</a:t>
            </a:r>
            <a:endParaRPr lang="fr-FR" sz="1050" dirty="0"/>
          </a:p>
        </p:txBody>
      </p:sp>
      <p:sp>
        <p:nvSpPr>
          <p:cNvPr id="7" name="Rogner un rectangle avec un coin diagonal 6"/>
          <p:cNvSpPr/>
          <p:nvPr/>
        </p:nvSpPr>
        <p:spPr>
          <a:xfrm>
            <a:off x="107504" y="429309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Web &amp; Médias</a:t>
            </a:r>
            <a:endParaRPr lang="fr-FR" sz="1200" dirty="0"/>
          </a:p>
        </p:txBody>
      </p:sp>
      <p:sp>
        <p:nvSpPr>
          <p:cNvPr id="8" name="Rogner un rectangle avec un coin diagonal 7"/>
          <p:cNvSpPr/>
          <p:nvPr/>
        </p:nvSpPr>
        <p:spPr>
          <a:xfrm>
            <a:off x="107504" y="50131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200" dirty="0" smtClean="0"/>
              <a:t>Conclu</a:t>
            </a:r>
            <a:endParaRPr lang="fr-FR" sz="1200" dirty="0"/>
          </a:p>
        </p:txBody>
      </p:sp>
      <p:sp>
        <p:nvSpPr>
          <p:cNvPr id="9" name="Rogner un rectangle avec un coin diagonal 8"/>
          <p:cNvSpPr/>
          <p:nvPr/>
        </p:nvSpPr>
        <p:spPr>
          <a:xfrm>
            <a:off x="107504" y="573325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600" dirty="0" smtClean="0"/>
              <a:t>Biblio</a:t>
            </a:r>
            <a:endParaRPr lang="fr-FR" sz="1600" dirty="0"/>
          </a:p>
        </p:txBody>
      </p:sp>
      <p:sp>
        <p:nvSpPr>
          <p:cNvPr id="10" name="Rogner un rectangle avec un coin diagonal 9"/>
          <p:cNvSpPr/>
          <p:nvPr/>
        </p:nvSpPr>
        <p:spPr>
          <a:xfrm>
            <a:off x="107504" y="692696"/>
            <a:ext cx="827584" cy="504056"/>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Intro</a:t>
            </a:r>
            <a:endParaRPr lang="fr-FR" dirty="0"/>
          </a:p>
        </p:txBody>
      </p:sp>
      <p:sp>
        <p:nvSpPr>
          <p:cNvPr id="11" name="Rogner un rectangle avec un coin diagonal 10"/>
          <p:cNvSpPr/>
          <p:nvPr/>
        </p:nvSpPr>
        <p:spPr>
          <a:xfrm>
            <a:off x="107504" y="1412776"/>
            <a:ext cx="827584" cy="504056"/>
          </a:xfrm>
          <a:prstGeom prst="snip2DiagRect">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sz="1400" dirty="0" smtClean="0"/>
              <a:t>Intérêt</a:t>
            </a:r>
            <a:endParaRPr lang="fr-FR" sz="1400" dirty="0"/>
          </a:p>
        </p:txBody>
      </p:sp>
      <p:sp>
        <p:nvSpPr>
          <p:cNvPr id="17" name="Espace réservé du numéro de diapositive 16"/>
          <p:cNvSpPr>
            <a:spLocks noGrp="1"/>
          </p:cNvSpPr>
          <p:nvPr>
            <p:ph type="sldNum" sz="quarter" idx="12"/>
          </p:nvPr>
        </p:nvSpPr>
        <p:spPr/>
        <p:txBody>
          <a:bodyPr/>
          <a:lstStyle/>
          <a:p>
            <a:fld id="{701C6AF9-CD93-4199-8580-10FE676BAE05}" type="slidenum">
              <a:rPr lang="fr-FR" smtClean="0"/>
              <a:t>9</a:t>
            </a:fld>
            <a:endParaRPr lang="fr-FR"/>
          </a:p>
        </p:txBody>
      </p:sp>
      <p:sp>
        <p:nvSpPr>
          <p:cNvPr id="13" name="Espace réservé du contenu 12"/>
          <p:cNvSpPr>
            <a:spLocks noGrp="1"/>
          </p:cNvSpPr>
          <p:nvPr>
            <p:ph idx="1"/>
          </p:nvPr>
        </p:nvSpPr>
        <p:spPr>
          <a:xfrm>
            <a:off x="1115616" y="1484784"/>
            <a:ext cx="7344816" cy="4608512"/>
          </a:xfrm>
        </p:spPr>
        <p:txBody>
          <a:bodyPr>
            <a:normAutofit/>
          </a:bodyPr>
          <a:lstStyle/>
          <a:p>
            <a:pPr algn="just"/>
            <a:r>
              <a:rPr lang="fr-FR" sz="2800" dirty="0" smtClean="0"/>
              <a:t>Il est </a:t>
            </a:r>
            <a:r>
              <a:rPr lang="fr-FR" sz="2800" dirty="0" smtClean="0"/>
              <a:t>très difficile </a:t>
            </a:r>
            <a:r>
              <a:rPr lang="fr-FR" sz="2800" dirty="0" smtClean="0"/>
              <a:t>de quantifier </a:t>
            </a:r>
            <a:r>
              <a:rPr lang="fr-FR" sz="2800" dirty="0" smtClean="0"/>
              <a:t>!</a:t>
            </a:r>
          </a:p>
          <a:p>
            <a:pPr algn="just">
              <a:buNone/>
            </a:pPr>
            <a:endParaRPr lang="fr-FR" sz="2800" dirty="0" smtClean="0"/>
          </a:p>
          <a:p>
            <a:pPr lvl="1" algn="just"/>
            <a:r>
              <a:rPr lang="fr-FR" sz="2400" dirty="0" smtClean="0"/>
              <a:t>Être Geek est avant tout un état </a:t>
            </a:r>
            <a:r>
              <a:rPr lang="fr-FR" sz="2400" dirty="0" smtClean="0"/>
              <a:t>d’esprit,</a:t>
            </a:r>
          </a:p>
          <a:p>
            <a:pPr lvl="1" algn="just">
              <a:buNone/>
            </a:pPr>
            <a:endParaRPr lang="fr-FR" sz="2400" dirty="0" smtClean="0"/>
          </a:p>
          <a:p>
            <a:pPr lvl="1" algn="just"/>
            <a:r>
              <a:rPr lang="fr-FR" sz="2200" dirty="0" smtClean="0"/>
              <a:t>Difficile </a:t>
            </a:r>
            <a:r>
              <a:rPr lang="fr-FR" sz="2200" dirty="0" smtClean="0"/>
              <a:t>alors de donner des chiffres d’affaires, un nombre de </a:t>
            </a:r>
            <a:r>
              <a:rPr lang="fr-FR" sz="2200" dirty="0" err="1" smtClean="0"/>
              <a:t>Geeks</a:t>
            </a:r>
            <a:r>
              <a:rPr lang="fr-FR" sz="2200" dirty="0" smtClean="0"/>
              <a:t> </a:t>
            </a:r>
            <a:r>
              <a:rPr lang="fr-FR" sz="2200" dirty="0" smtClean="0"/>
              <a:t>en France, ou </a:t>
            </a:r>
            <a:r>
              <a:rPr lang="fr-FR" sz="2200" dirty="0" smtClean="0"/>
              <a:t>autre </a:t>
            </a:r>
          </a:p>
          <a:p>
            <a:pPr lvl="2" algn="just">
              <a:buNone/>
            </a:pPr>
            <a:endParaRPr lang="fr-FR" sz="2000" dirty="0" smtClean="0">
              <a:sym typeface="Wingdings" pitchFamily="2" charset="2"/>
            </a:endParaRPr>
          </a:p>
          <a:p>
            <a:pPr lvl="2" algn="just">
              <a:buNone/>
            </a:pPr>
            <a:r>
              <a:rPr lang="fr-FR" sz="2000" dirty="0" smtClean="0">
                <a:sym typeface="Wingdings" pitchFamily="2" charset="2"/>
              </a:rPr>
              <a:t> </a:t>
            </a:r>
            <a:r>
              <a:rPr lang="fr-FR" sz="2000" dirty="0" smtClean="0"/>
              <a:t>Cela </a:t>
            </a:r>
            <a:r>
              <a:rPr lang="fr-FR" sz="2000" dirty="0" smtClean="0"/>
              <a:t>serait similaire à s’interroger sur le nombre de gens qui aiment la musique en France ... </a:t>
            </a:r>
            <a:r>
              <a:rPr lang="fr-FR" sz="2000" dirty="0" smtClean="0"/>
              <a:t>     (</a:t>
            </a:r>
            <a:r>
              <a:rPr lang="fr-FR" sz="2000" dirty="0" smtClean="0"/>
              <a:t>A quel </a:t>
            </a:r>
            <a:r>
              <a:rPr lang="fr-FR" sz="2000" dirty="0" smtClean="0"/>
              <a:t>niveau ?, </a:t>
            </a:r>
            <a:r>
              <a:rPr lang="fr-FR" sz="2000" dirty="0" smtClean="0"/>
              <a:t>quelles habitudes </a:t>
            </a:r>
            <a:r>
              <a:rPr lang="fr-FR" sz="2000" dirty="0" smtClean="0"/>
              <a:t>d’achat ?)</a:t>
            </a:r>
            <a:endParaRPr lang="fr-FR" sz="2000" dirty="0" smtClean="0"/>
          </a:p>
        </p:txBody>
      </p:sp>
      <p:sp>
        <p:nvSpPr>
          <p:cNvPr id="16" name="Titre 1"/>
          <p:cNvSpPr>
            <a:spLocks noGrp="1"/>
          </p:cNvSpPr>
          <p:nvPr>
            <p:ph type="title"/>
          </p:nvPr>
        </p:nvSpPr>
        <p:spPr>
          <a:xfrm>
            <a:off x="1187624" y="404664"/>
            <a:ext cx="8640960" cy="1080120"/>
          </a:xfrm>
        </p:spPr>
        <p:txBody>
          <a:bodyPr>
            <a:noAutofit/>
          </a:bodyPr>
          <a:lstStyle/>
          <a:p>
            <a:r>
              <a:rPr lang="fr-FR" sz="2800" dirty="0" smtClean="0"/>
              <a:t>Le profil du Geek         8-)</a:t>
            </a:r>
            <a:endParaRPr lang="fr-FR"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Personnalisé 1">
      <a:dk1>
        <a:srgbClr val="343434"/>
      </a:dk1>
      <a:lt1>
        <a:srgbClr val="343434"/>
      </a:lt1>
      <a:dk2>
        <a:srgbClr val="FFFFFF"/>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1969</Words>
  <Application>Microsoft Office PowerPoint</Application>
  <PresentationFormat>Affichage à l'écran (4:3)</PresentationFormat>
  <Paragraphs>683</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Verve</vt:lpstr>
      <vt:lpstr>Les Geeks</vt:lpstr>
      <vt:lpstr>Définir un Geek</vt:lpstr>
      <vt:lpstr>Savoir différencier</vt:lpstr>
      <vt:lpstr>Savoir différencier : Geeks, Nerds, No-Lifes</vt:lpstr>
      <vt:lpstr>Les clichés en image : le bureau de Geek</vt:lpstr>
      <vt:lpstr>Les clichés en image : Le style du Nerd</vt:lpstr>
      <vt:lpstr>Les clichés en image : L’activité du No Life</vt:lpstr>
      <vt:lpstr>Le profil du Geek         8-)</vt:lpstr>
      <vt:lpstr>Le profil du Geek         8-)</vt:lpstr>
      <vt:lpstr>Exemple de segmentation du marché</vt:lpstr>
      <vt:lpstr>Le Geek, c’est chic ?</vt:lpstr>
      <vt:lpstr>Les PDG rendent « le Geek » séduisant </vt:lpstr>
      <vt:lpstr>Alors, intéressant, ces Geeks ?</vt:lpstr>
      <vt:lpstr> Un marché de plus en plus important</vt:lpstr>
      <vt:lpstr>Accessibilité</vt:lpstr>
      <vt:lpstr>Circuits de distribution : physique</vt:lpstr>
      <vt:lpstr>Circuits de distribution : virtuels</vt:lpstr>
      <vt:lpstr>Circuits de diffusion des informations</vt:lpstr>
      <vt:lpstr>Importance Stratégique</vt:lpstr>
      <vt:lpstr>La consommation du geek</vt:lpstr>
      <vt:lpstr>Le geek consommateur</vt:lpstr>
      <vt:lpstr>Fidélité et dépendance</vt:lpstr>
      <vt:lpstr>Les médias dédiés</vt:lpstr>
      <vt:lpstr>Les médias dédiés</vt:lpstr>
      <vt:lpstr>Les médias dédiés</vt:lpstr>
      <vt:lpstr>Les médias dédiés</vt:lpstr>
      <vt:lpstr>Les médias dédiés</vt:lpstr>
      <vt:lpstr>Conclusion</vt:lpstr>
      <vt:lpstr>Bibliographie</vt:lpstr>
      <vt:lpstr>Rejoignez nous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TinMaR</dc:creator>
  <cp:lastModifiedBy>TinMaR</cp:lastModifiedBy>
  <cp:revision>52</cp:revision>
  <dcterms:created xsi:type="dcterms:W3CDTF">2012-05-19T11:26:59Z</dcterms:created>
  <dcterms:modified xsi:type="dcterms:W3CDTF">2012-05-19T18:39:52Z</dcterms:modified>
</cp:coreProperties>
</file>