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18/05/2012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11760" y="1844824"/>
            <a:ext cx="4680520" cy="3456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II- Comment toucher les geeks? </a:t>
            </a:r>
          </a:p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Les attentes et les évolutions de consommation</a:t>
            </a:r>
          </a:p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Les produits hauts de gamme et la spécialisation de la technologie: deux créneaux porteurs</a:t>
            </a:r>
          </a:p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La nouvelle tendance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340767"/>
            <a:ext cx="2507152" cy="23896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1760" y="1988840"/>
            <a:ext cx="4680520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La nouvelle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tendance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176264"/>
            <a:ext cx="7200800" cy="2692896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Aujourd’hui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geek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plus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péjoratif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qu’avant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Nerd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était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mieux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vu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geek,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maintenant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remarque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changement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mentalités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geek se “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démocratise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car beaucoup de monde se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geek.</a:t>
            </a:r>
          </a:p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Cette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démocratisation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s’explique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notament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par le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succès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d’entreprises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geek.</a:t>
            </a:r>
          </a:p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Apple,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Google pour ne citer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qu’eux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Les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compris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 mode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au geek.</a:t>
            </a:r>
          </a:p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geek chic fait son entrée, les geeks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des stars au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cinéma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séries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des web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séries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Partout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2507152" cy="23896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La nouvelle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tendance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endParaRPr lang="en-GB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90" name="Picture 2" descr="C:\Users\Chantal\Desktop\Dossier wallart binomes\geek-c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429684" cy="553198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2507152" cy="23896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La nouvelle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tendance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>
            <a:normAutofit/>
          </a:bodyPr>
          <a:lstStyle/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nombreux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acteurs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contribuent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développement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cette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tendance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Chantal\Desktop\Dossier wallart binomes\SKY20090903035522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497"/>
            <a:ext cx="3520132" cy="2428891"/>
          </a:xfrm>
          <a:prstGeom prst="rect">
            <a:avLst/>
          </a:prstGeom>
          <a:noFill/>
        </p:spPr>
      </p:pic>
      <p:pic>
        <p:nvPicPr>
          <p:cNvPr id="13315" name="Picture 3" descr="C:\Users\Chantal\Desktop\Dossier wallart binomes\SKY20090903035710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7" y="2857497"/>
            <a:ext cx="1700224" cy="2428892"/>
          </a:xfrm>
          <a:prstGeom prst="rect">
            <a:avLst/>
          </a:prstGeom>
          <a:noFill/>
        </p:spPr>
      </p:pic>
      <p:pic>
        <p:nvPicPr>
          <p:cNvPr id="13316" name="Picture 4" descr="C:\Users\Chantal\Desktop\Dossier wallart binomes\SKY20090903035936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857496"/>
            <a:ext cx="3552229" cy="2451038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2507152" cy="23896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La nouvelle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tendance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Séries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Chantal\Desktop\Dossier wallart binomes\big_bang_the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623112" cy="4357694"/>
          </a:xfrm>
          <a:prstGeom prst="rect">
            <a:avLst/>
          </a:prstGeom>
          <a:noFill/>
        </p:spPr>
      </p:pic>
      <p:pic>
        <p:nvPicPr>
          <p:cNvPr id="15362" name="Picture 2" descr="C:\Users\Chantal\Desktop\Dossier wallart binomes\52457_chu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7089" y="2214554"/>
            <a:ext cx="3417342" cy="435292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2507152" cy="23896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La nouvelle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tendance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Films: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Chantal\Desktop\Dossier wallart binomes\the-social-network-affiche-france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3359950" cy="4479933"/>
          </a:xfrm>
          <a:prstGeom prst="rect">
            <a:avLst/>
          </a:prstGeom>
          <a:noFill/>
        </p:spPr>
      </p:pic>
      <p:pic>
        <p:nvPicPr>
          <p:cNvPr id="16387" name="Picture 3" descr="C:\Users\Chantal\Desktop\Dossier wallart binomes\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357586" cy="4476781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2507152" cy="2389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La nouvelle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tendance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5974"/>
            <a:ext cx="8229600" cy="4525963"/>
          </a:xfrm>
        </p:spPr>
        <p:txBody>
          <a:bodyPr>
            <a:normAutofit/>
          </a:bodyPr>
          <a:lstStyle/>
          <a:p>
            <a:pPr marL="422275" indent="-317500" algn="just">
              <a:lnSpc>
                <a:spcPct val="85000"/>
              </a:lnSpc>
              <a:spcAft>
                <a:spcPts val="1425"/>
              </a:spcAft>
              <a:buClr>
                <a:srgbClr val="0E594D"/>
              </a:buClr>
              <a:buSzPct val="100000"/>
              <a:buNone/>
              <a:tabLst>
                <a:tab pos="422275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9405938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 series: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Chantal\Desktop\Dossier wallart binomes\no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3072128" cy="4357695"/>
          </a:xfrm>
          <a:prstGeom prst="rect">
            <a:avLst/>
          </a:prstGeom>
          <a:noFill/>
        </p:spPr>
      </p:pic>
      <p:pic>
        <p:nvPicPr>
          <p:cNvPr id="17411" name="Picture 3" descr="C:\Users\Chantal\Desktop\Dossier wallart binomes\le-visiteur-du-fut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5238786" cy="392909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2507152" cy="23896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298576"/>
            <a:ext cx="7200800" cy="226084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La cible des </a:t>
            </a:r>
            <a:r>
              <a:rPr lang="fr-FR" sz="1500" dirty="0" err="1" smtClean="0">
                <a:latin typeface="Times New Roman" pitchFamily="18" charset="0"/>
                <a:cs typeface="Times New Roman" pitchFamily="18" charset="0"/>
              </a:rPr>
              <a:t>geeks</a:t>
            </a: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 évolue rapidement. Grâce à la démocratisation « des </a:t>
            </a:r>
            <a:r>
              <a:rPr lang="fr-FR" sz="1500" dirty="0" err="1" smtClean="0">
                <a:latin typeface="Times New Roman" pitchFamily="18" charset="0"/>
                <a:cs typeface="Times New Roman" pitchFamily="18" charset="0"/>
              </a:rPr>
              <a:t>geeks</a:t>
            </a: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 », la publicité pourra toucher plus facilement ces personnes particulières.</a:t>
            </a:r>
          </a:p>
          <a:p>
            <a:pPr algn="just">
              <a:buNone/>
            </a:pP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1500" dirty="0" err="1" smtClean="0">
                <a:latin typeface="Times New Roman" pitchFamily="18" charset="0"/>
                <a:cs typeface="Times New Roman" pitchFamily="18" charset="0"/>
              </a:rPr>
              <a:t>geek</a:t>
            </a: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 représente le précurseur dans les domaines imaginaires et de l’informatique et technologique.</a:t>
            </a:r>
          </a:p>
          <a:p>
            <a:pPr algn="just">
              <a:buNone/>
            </a:pP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Il faut prendre en compte qu’aujourd’hui les nouvelles générations vont grandir avec les nouvelles technologies.</a:t>
            </a:r>
          </a:p>
          <a:p>
            <a:pPr algn="just">
              <a:buNone/>
            </a:pP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500" dirty="0" err="1" smtClean="0">
                <a:latin typeface="Times New Roman" pitchFamily="18" charset="0"/>
                <a:cs typeface="Times New Roman" pitchFamily="18" charset="0"/>
              </a:rPr>
              <a:t>geeks</a:t>
            </a: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 vont disparaitre ? Vont-ils devenir normaux?</a:t>
            </a:r>
          </a:p>
          <a:p>
            <a:pPr algn="just">
              <a:buNone/>
            </a:pPr>
            <a:r>
              <a:rPr lang="fr-FR" sz="1500" dirty="0" smtClean="0">
                <a:latin typeface="Times New Roman" pitchFamily="18" charset="0"/>
                <a:cs typeface="Times New Roman" pitchFamily="18" charset="0"/>
              </a:rPr>
              <a:t>Il faut suivre de près cette grande évolution qui ne semble pas s’arrêter.</a:t>
            </a:r>
            <a:endParaRPr lang="fr-FR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2507152" cy="2389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hantal\Desktop\Dossier wallart binomes\stev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44000" cy="81439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Good bye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7D2-5F50-4CDF-97DF-9F3E4FBBC78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PIGATI  -  Marie JACOB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212</Words>
  <PresentationFormat>Affichage à l'écran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La nouvelle tendance</vt:lpstr>
      <vt:lpstr>La nouvelle tendance</vt:lpstr>
      <vt:lpstr>La nouvelle tendance</vt:lpstr>
      <vt:lpstr>La nouvelle tendance</vt:lpstr>
      <vt:lpstr>La nouvelle tendance</vt:lpstr>
      <vt:lpstr>La nouvelle tendance</vt:lpstr>
      <vt:lpstr>Conclusion</vt:lpstr>
      <vt:lpstr>Good bye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segmentation</dc:title>
  <dc:creator>Nicolas</dc:creator>
  <cp:lastModifiedBy>Nicolas</cp:lastModifiedBy>
  <cp:revision>3</cp:revision>
  <dcterms:created xsi:type="dcterms:W3CDTF">2012-05-18T06:02:20Z</dcterms:created>
  <dcterms:modified xsi:type="dcterms:W3CDTF">2012-05-18T08:51:35Z</dcterms:modified>
</cp:coreProperties>
</file>