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3" r:id="rId2"/>
  </p:sldMasterIdLst>
  <p:notesMasterIdLst>
    <p:notesMasterId r:id="rId77"/>
  </p:notesMasterIdLst>
  <p:sldIdLst>
    <p:sldId id="256" r:id="rId3"/>
    <p:sldId id="275" r:id="rId4"/>
    <p:sldId id="257" r:id="rId5"/>
    <p:sldId id="267" r:id="rId6"/>
    <p:sldId id="268" r:id="rId7"/>
    <p:sldId id="269"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259" r:id="rId23"/>
    <p:sldId id="261" r:id="rId24"/>
    <p:sldId id="270" r:id="rId25"/>
    <p:sldId id="271" r:id="rId26"/>
    <p:sldId id="272" r:id="rId27"/>
    <p:sldId id="266" r:id="rId28"/>
    <p:sldId id="274" r:id="rId29"/>
    <p:sldId id="312" r:id="rId30"/>
    <p:sldId id="314" r:id="rId31"/>
    <p:sldId id="315" r:id="rId32"/>
    <p:sldId id="316" r:id="rId33"/>
    <p:sldId id="317" r:id="rId34"/>
    <p:sldId id="263" r:id="rId35"/>
    <p:sldId id="331" r:id="rId36"/>
    <p:sldId id="332" r:id="rId37"/>
    <p:sldId id="333" r:id="rId38"/>
    <p:sldId id="334" r:id="rId39"/>
    <p:sldId id="335" r:id="rId40"/>
    <p:sldId id="264" r:id="rId41"/>
    <p:sldId id="318" r:id="rId42"/>
    <p:sldId id="319" r:id="rId43"/>
    <p:sldId id="320" r:id="rId44"/>
    <p:sldId id="321" r:id="rId45"/>
    <p:sldId id="322" r:id="rId46"/>
    <p:sldId id="323" r:id="rId47"/>
    <p:sldId id="324" r:id="rId48"/>
    <p:sldId id="325" r:id="rId49"/>
    <p:sldId id="326" r:id="rId50"/>
    <p:sldId id="327" r:id="rId51"/>
    <p:sldId id="328" r:id="rId52"/>
    <p:sldId id="276" r:id="rId53"/>
    <p:sldId id="294" r:id="rId54"/>
    <p:sldId id="336" r:id="rId55"/>
    <p:sldId id="354" r:id="rId56"/>
    <p:sldId id="356" r:id="rId57"/>
    <p:sldId id="355" r:id="rId58"/>
    <p:sldId id="292" r:id="rId59"/>
    <p:sldId id="337" r:id="rId60"/>
    <p:sldId id="338" r:id="rId61"/>
    <p:sldId id="340" r:id="rId62"/>
    <p:sldId id="295" r:id="rId63"/>
    <p:sldId id="341" r:id="rId64"/>
    <p:sldId id="342" r:id="rId65"/>
    <p:sldId id="343" r:id="rId66"/>
    <p:sldId id="344" r:id="rId67"/>
    <p:sldId id="345" r:id="rId68"/>
    <p:sldId id="346" r:id="rId69"/>
    <p:sldId id="347" r:id="rId70"/>
    <p:sldId id="348" r:id="rId71"/>
    <p:sldId id="351" r:id="rId72"/>
    <p:sldId id="349" r:id="rId73"/>
    <p:sldId id="350" r:id="rId74"/>
    <p:sldId id="352" r:id="rId75"/>
    <p:sldId id="353" r:id="rId7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956" y="-3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A79A8E0-53A4-4734-A40D-1F624983D9E1}"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p:cNvSpPr>
          <p:nvPr>
            <p:ph type="sldImg"/>
          </p:nvPr>
        </p:nvSpPr>
        <p:spPr>
          <a:ln/>
        </p:spPr>
      </p:sp>
      <p:sp>
        <p:nvSpPr>
          <p:cNvPr id="27650" name="Espace réservé des commentaires 2"/>
          <p:cNvSpPr>
            <a:spLocks noGrp="1"/>
          </p:cNvSpPr>
          <p:nvPr>
            <p:ph type="body" idx="1"/>
          </p:nvPr>
        </p:nvSpPr>
        <p:spPr>
          <a:noFill/>
          <a:ln/>
        </p:spPr>
        <p:txBody>
          <a:bodyPr/>
          <a:lstStyle/>
          <a:p>
            <a:endParaRPr lang="fr-FR" smtClean="0"/>
          </a:p>
        </p:txBody>
      </p:sp>
      <p:sp>
        <p:nvSpPr>
          <p:cNvPr id="27651" name="Espace réservé du numéro de diapositive 3"/>
          <p:cNvSpPr>
            <a:spLocks noGrp="1"/>
          </p:cNvSpPr>
          <p:nvPr>
            <p:ph type="sldNum" sz="quarter" idx="5"/>
          </p:nvPr>
        </p:nvSpPr>
        <p:spPr>
          <a:noFill/>
        </p:spPr>
        <p:txBody>
          <a:bodyPr/>
          <a:lstStyle/>
          <a:p>
            <a:fld id="{DC1A36EF-D27A-4D02-94FF-9497BBFE8688}" type="slidenum">
              <a:rPr lang="fr-FR" smtClean="0"/>
              <a:pPr/>
              <a:t>1</a:t>
            </a:fld>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e l'image des diapositives 1"/>
          <p:cNvSpPr>
            <a:spLocks noGrp="1" noRot="1" noChangeAspect="1"/>
          </p:cNvSpPr>
          <p:nvPr>
            <p:ph type="sldImg"/>
          </p:nvPr>
        </p:nvSpPr>
        <p:spPr>
          <a:ln/>
        </p:spPr>
      </p:sp>
      <p:sp>
        <p:nvSpPr>
          <p:cNvPr id="46082" name="Espace réservé des commentaires 2"/>
          <p:cNvSpPr>
            <a:spLocks noGrp="1"/>
          </p:cNvSpPr>
          <p:nvPr>
            <p:ph type="body" idx="1"/>
          </p:nvPr>
        </p:nvSpPr>
        <p:spPr>
          <a:noFill/>
          <a:ln/>
        </p:spPr>
        <p:txBody>
          <a:bodyPr/>
          <a:lstStyle/>
          <a:p>
            <a:endParaRPr lang="fr-FR" smtClean="0"/>
          </a:p>
        </p:txBody>
      </p:sp>
      <p:sp>
        <p:nvSpPr>
          <p:cNvPr id="46083" name="Espace réservé du numéro de diapositive 3"/>
          <p:cNvSpPr>
            <a:spLocks noGrp="1"/>
          </p:cNvSpPr>
          <p:nvPr>
            <p:ph type="sldNum" sz="quarter" idx="5"/>
          </p:nvPr>
        </p:nvSpPr>
        <p:spPr>
          <a:noFill/>
        </p:spPr>
        <p:txBody>
          <a:bodyPr/>
          <a:lstStyle/>
          <a:p>
            <a:fld id="{886322E1-0440-4CD8-9742-C9B0C75DED71}" type="slidenum">
              <a:rPr lang="fr-FR" smtClean="0"/>
              <a:pPr/>
              <a:t>10</a:t>
            </a:fld>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ce réservé de l'image des diapositives 1"/>
          <p:cNvSpPr>
            <a:spLocks noGrp="1" noRot="1" noChangeAspect="1"/>
          </p:cNvSpPr>
          <p:nvPr>
            <p:ph type="sldImg"/>
          </p:nvPr>
        </p:nvSpPr>
        <p:spPr>
          <a:ln/>
        </p:spPr>
      </p:sp>
      <p:sp>
        <p:nvSpPr>
          <p:cNvPr id="48130" name="Espace réservé des commentaires 2"/>
          <p:cNvSpPr>
            <a:spLocks noGrp="1"/>
          </p:cNvSpPr>
          <p:nvPr>
            <p:ph type="body" idx="1"/>
          </p:nvPr>
        </p:nvSpPr>
        <p:spPr>
          <a:noFill/>
          <a:ln/>
        </p:spPr>
        <p:txBody>
          <a:bodyPr/>
          <a:lstStyle/>
          <a:p>
            <a:endParaRPr lang="fr-FR" smtClean="0"/>
          </a:p>
        </p:txBody>
      </p:sp>
      <p:sp>
        <p:nvSpPr>
          <p:cNvPr id="48131" name="Espace réservé du numéro de diapositive 3"/>
          <p:cNvSpPr>
            <a:spLocks noGrp="1"/>
          </p:cNvSpPr>
          <p:nvPr>
            <p:ph type="sldNum" sz="quarter" idx="5"/>
          </p:nvPr>
        </p:nvSpPr>
        <p:spPr>
          <a:noFill/>
        </p:spPr>
        <p:txBody>
          <a:bodyPr/>
          <a:lstStyle/>
          <a:p>
            <a:fld id="{119D6BF6-958E-4C82-9E0B-2A275A7C1B59}" type="slidenum">
              <a:rPr lang="fr-FR" smtClean="0"/>
              <a:pPr/>
              <a:t>11</a:t>
            </a:fld>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e l'image des diapositives 1"/>
          <p:cNvSpPr>
            <a:spLocks noGrp="1" noRot="1" noChangeAspect="1"/>
          </p:cNvSpPr>
          <p:nvPr>
            <p:ph type="sldImg"/>
          </p:nvPr>
        </p:nvSpPr>
        <p:spPr>
          <a:ln/>
        </p:spPr>
      </p:sp>
      <p:sp>
        <p:nvSpPr>
          <p:cNvPr id="50178" name="Espace réservé des commentaires 2"/>
          <p:cNvSpPr>
            <a:spLocks noGrp="1"/>
          </p:cNvSpPr>
          <p:nvPr>
            <p:ph type="body" idx="1"/>
          </p:nvPr>
        </p:nvSpPr>
        <p:spPr>
          <a:noFill/>
          <a:ln/>
        </p:spPr>
        <p:txBody>
          <a:bodyPr/>
          <a:lstStyle/>
          <a:p>
            <a:endParaRPr lang="fr-FR" smtClean="0"/>
          </a:p>
        </p:txBody>
      </p:sp>
      <p:sp>
        <p:nvSpPr>
          <p:cNvPr id="50179" name="Espace réservé du numéro de diapositive 3"/>
          <p:cNvSpPr>
            <a:spLocks noGrp="1"/>
          </p:cNvSpPr>
          <p:nvPr>
            <p:ph type="sldNum" sz="quarter" idx="5"/>
          </p:nvPr>
        </p:nvSpPr>
        <p:spPr>
          <a:noFill/>
        </p:spPr>
        <p:txBody>
          <a:bodyPr/>
          <a:lstStyle/>
          <a:p>
            <a:fld id="{E8C0B0D6-1D88-41FF-8558-9E4A91B34C12}" type="slidenum">
              <a:rPr lang="fr-FR" smtClean="0"/>
              <a:pPr/>
              <a:t>12</a:t>
            </a:fld>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ce réservé de l'image des diapositives 1"/>
          <p:cNvSpPr>
            <a:spLocks noGrp="1" noRot="1" noChangeAspect="1"/>
          </p:cNvSpPr>
          <p:nvPr>
            <p:ph type="sldImg"/>
          </p:nvPr>
        </p:nvSpPr>
        <p:spPr>
          <a:ln/>
        </p:spPr>
      </p:sp>
      <p:sp>
        <p:nvSpPr>
          <p:cNvPr id="52226" name="Espace réservé des commentaires 2"/>
          <p:cNvSpPr>
            <a:spLocks noGrp="1"/>
          </p:cNvSpPr>
          <p:nvPr>
            <p:ph type="body" idx="1"/>
          </p:nvPr>
        </p:nvSpPr>
        <p:spPr>
          <a:noFill/>
          <a:ln/>
        </p:spPr>
        <p:txBody>
          <a:bodyPr/>
          <a:lstStyle/>
          <a:p>
            <a:endParaRPr lang="fr-FR" smtClean="0"/>
          </a:p>
        </p:txBody>
      </p:sp>
      <p:sp>
        <p:nvSpPr>
          <p:cNvPr id="52227" name="Espace réservé du numéro de diapositive 3"/>
          <p:cNvSpPr>
            <a:spLocks noGrp="1"/>
          </p:cNvSpPr>
          <p:nvPr>
            <p:ph type="sldNum" sz="quarter" idx="5"/>
          </p:nvPr>
        </p:nvSpPr>
        <p:spPr>
          <a:noFill/>
        </p:spPr>
        <p:txBody>
          <a:bodyPr/>
          <a:lstStyle/>
          <a:p>
            <a:fld id="{623DAF6D-21D4-4171-AF13-15947C89D6BE}" type="slidenum">
              <a:rPr lang="fr-FR" smtClean="0"/>
              <a:pPr/>
              <a:t>13</a:t>
            </a:fld>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Espace réservé de l'image des diapositives 1"/>
          <p:cNvSpPr>
            <a:spLocks noGrp="1" noRot="1" noChangeAspect="1"/>
          </p:cNvSpPr>
          <p:nvPr>
            <p:ph type="sldImg"/>
          </p:nvPr>
        </p:nvSpPr>
        <p:spPr>
          <a:ln/>
        </p:spPr>
      </p:sp>
      <p:sp>
        <p:nvSpPr>
          <p:cNvPr id="54274" name="Espace réservé des commentaires 2"/>
          <p:cNvSpPr>
            <a:spLocks noGrp="1"/>
          </p:cNvSpPr>
          <p:nvPr>
            <p:ph type="body" idx="1"/>
          </p:nvPr>
        </p:nvSpPr>
        <p:spPr>
          <a:noFill/>
          <a:ln/>
        </p:spPr>
        <p:txBody>
          <a:bodyPr/>
          <a:lstStyle/>
          <a:p>
            <a:endParaRPr lang="fr-FR" smtClean="0"/>
          </a:p>
        </p:txBody>
      </p:sp>
      <p:sp>
        <p:nvSpPr>
          <p:cNvPr id="54275" name="Espace réservé du numéro de diapositive 3"/>
          <p:cNvSpPr>
            <a:spLocks noGrp="1"/>
          </p:cNvSpPr>
          <p:nvPr>
            <p:ph type="sldNum" sz="quarter" idx="5"/>
          </p:nvPr>
        </p:nvSpPr>
        <p:spPr>
          <a:noFill/>
        </p:spPr>
        <p:txBody>
          <a:bodyPr/>
          <a:lstStyle/>
          <a:p>
            <a:fld id="{79ACD9C8-C499-499F-94E3-2191E7CFED37}" type="slidenum">
              <a:rPr lang="fr-FR" smtClean="0"/>
              <a:pPr/>
              <a:t>14</a:t>
            </a:fld>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Espace réservé de l'image des diapositives 1"/>
          <p:cNvSpPr>
            <a:spLocks noGrp="1" noRot="1" noChangeAspect="1"/>
          </p:cNvSpPr>
          <p:nvPr>
            <p:ph type="sldImg"/>
          </p:nvPr>
        </p:nvSpPr>
        <p:spPr>
          <a:ln/>
        </p:spPr>
      </p:sp>
      <p:sp>
        <p:nvSpPr>
          <p:cNvPr id="56322" name="Espace réservé des commentaires 2"/>
          <p:cNvSpPr>
            <a:spLocks noGrp="1"/>
          </p:cNvSpPr>
          <p:nvPr>
            <p:ph type="body" idx="1"/>
          </p:nvPr>
        </p:nvSpPr>
        <p:spPr>
          <a:noFill/>
          <a:ln/>
        </p:spPr>
        <p:txBody>
          <a:bodyPr/>
          <a:lstStyle/>
          <a:p>
            <a:endParaRPr lang="fr-FR" smtClean="0"/>
          </a:p>
        </p:txBody>
      </p:sp>
      <p:sp>
        <p:nvSpPr>
          <p:cNvPr id="56323" name="Espace réservé du numéro de diapositive 3"/>
          <p:cNvSpPr>
            <a:spLocks noGrp="1"/>
          </p:cNvSpPr>
          <p:nvPr>
            <p:ph type="sldNum" sz="quarter" idx="5"/>
          </p:nvPr>
        </p:nvSpPr>
        <p:spPr>
          <a:noFill/>
        </p:spPr>
        <p:txBody>
          <a:bodyPr/>
          <a:lstStyle/>
          <a:p>
            <a:fld id="{EE47ABF2-D6D8-4786-8F97-F7F5367C09DF}" type="slidenum">
              <a:rPr lang="fr-FR" smtClean="0"/>
              <a:pPr/>
              <a:t>15</a:t>
            </a:fld>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Espace réservé de l'image des diapositives 1"/>
          <p:cNvSpPr>
            <a:spLocks noGrp="1" noRot="1" noChangeAspect="1"/>
          </p:cNvSpPr>
          <p:nvPr>
            <p:ph type="sldImg"/>
          </p:nvPr>
        </p:nvSpPr>
        <p:spPr>
          <a:ln/>
        </p:spPr>
      </p:sp>
      <p:sp>
        <p:nvSpPr>
          <p:cNvPr id="58370" name="Espace réservé des commentaires 2"/>
          <p:cNvSpPr>
            <a:spLocks noGrp="1"/>
          </p:cNvSpPr>
          <p:nvPr>
            <p:ph type="body" idx="1"/>
          </p:nvPr>
        </p:nvSpPr>
        <p:spPr>
          <a:noFill/>
          <a:ln/>
        </p:spPr>
        <p:txBody>
          <a:bodyPr/>
          <a:lstStyle/>
          <a:p>
            <a:endParaRPr lang="fr-FR" smtClean="0"/>
          </a:p>
        </p:txBody>
      </p:sp>
      <p:sp>
        <p:nvSpPr>
          <p:cNvPr id="58371" name="Espace réservé du numéro de diapositive 3"/>
          <p:cNvSpPr>
            <a:spLocks noGrp="1"/>
          </p:cNvSpPr>
          <p:nvPr>
            <p:ph type="sldNum" sz="quarter" idx="5"/>
          </p:nvPr>
        </p:nvSpPr>
        <p:spPr>
          <a:noFill/>
        </p:spPr>
        <p:txBody>
          <a:bodyPr/>
          <a:lstStyle/>
          <a:p>
            <a:fld id="{09BF278F-AABC-46A2-822E-2FDD83720C25}" type="slidenum">
              <a:rPr lang="fr-FR" smtClean="0"/>
              <a:pPr/>
              <a:t>16</a:t>
            </a:fld>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Espace réservé de l'image des diapositives 1"/>
          <p:cNvSpPr>
            <a:spLocks noGrp="1" noRot="1" noChangeAspect="1"/>
          </p:cNvSpPr>
          <p:nvPr>
            <p:ph type="sldImg"/>
          </p:nvPr>
        </p:nvSpPr>
        <p:spPr>
          <a:ln/>
        </p:spPr>
      </p:sp>
      <p:sp>
        <p:nvSpPr>
          <p:cNvPr id="60418" name="Espace réservé des commentaires 2"/>
          <p:cNvSpPr>
            <a:spLocks noGrp="1"/>
          </p:cNvSpPr>
          <p:nvPr>
            <p:ph type="body" idx="1"/>
          </p:nvPr>
        </p:nvSpPr>
        <p:spPr>
          <a:noFill/>
          <a:ln/>
        </p:spPr>
        <p:txBody>
          <a:bodyPr/>
          <a:lstStyle/>
          <a:p>
            <a:endParaRPr lang="fr-FR" smtClean="0"/>
          </a:p>
        </p:txBody>
      </p:sp>
      <p:sp>
        <p:nvSpPr>
          <p:cNvPr id="60419" name="Espace réservé du numéro de diapositive 3"/>
          <p:cNvSpPr>
            <a:spLocks noGrp="1"/>
          </p:cNvSpPr>
          <p:nvPr>
            <p:ph type="sldNum" sz="quarter" idx="5"/>
          </p:nvPr>
        </p:nvSpPr>
        <p:spPr>
          <a:noFill/>
        </p:spPr>
        <p:txBody>
          <a:bodyPr/>
          <a:lstStyle/>
          <a:p>
            <a:fld id="{B5A5A558-B900-455C-A150-855A08B33A03}" type="slidenum">
              <a:rPr lang="fr-FR" smtClean="0"/>
              <a:pPr/>
              <a:t>17</a:t>
            </a:fld>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Espace réservé de l'image des diapositives 1"/>
          <p:cNvSpPr>
            <a:spLocks noGrp="1" noRot="1" noChangeAspect="1"/>
          </p:cNvSpPr>
          <p:nvPr>
            <p:ph type="sldImg"/>
          </p:nvPr>
        </p:nvSpPr>
        <p:spPr>
          <a:ln/>
        </p:spPr>
      </p:sp>
      <p:sp>
        <p:nvSpPr>
          <p:cNvPr id="62466" name="Espace réservé des commentaires 2"/>
          <p:cNvSpPr>
            <a:spLocks noGrp="1"/>
          </p:cNvSpPr>
          <p:nvPr>
            <p:ph type="body" idx="1"/>
          </p:nvPr>
        </p:nvSpPr>
        <p:spPr>
          <a:noFill/>
          <a:ln/>
        </p:spPr>
        <p:txBody>
          <a:bodyPr/>
          <a:lstStyle/>
          <a:p>
            <a:endParaRPr lang="fr-FR" smtClean="0"/>
          </a:p>
        </p:txBody>
      </p:sp>
      <p:sp>
        <p:nvSpPr>
          <p:cNvPr id="62467" name="Espace réservé du numéro de diapositive 3"/>
          <p:cNvSpPr>
            <a:spLocks noGrp="1"/>
          </p:cNvSpPr>
          <p:nvPr>
            <p:ph type="sldNum" sz="quarter" idx="5"/>
          </p:nvPr>
        </p:nvSpPr>
        <p:spPr>
          <a:noFill/>
        </p:spPr>
        <p:txBody>
          <a:bodyPr/>
          <a:lstStyle/>
          <a:p>
            <a:fld id="{9D05AE5E-3B30-4993-8E0E-0E00BEEB351B}" type="slidenum">
              <a:rPr lang="fr-FR" smtClean="0"/>
              <a:pPr/>
              <a:t>18</a:t>
            </a:fld>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e l'image des diapositives 1"/>
          <p:cNvSpPr>
            <a:spLocks noGrp="1" noRot="1" noChangeAspect="1"/>
          </p:cNvSpPr>
          <p:nvPr>
            <p:ph type="sldImg"/>
          </p:nvPr>
        </p:nvSpPr>
        <p:spPr>
          <a:ln/>
        </p:spPr>
      </p:sp>
      <p:sp>
        <p:nvSpPr>
          <p:cNvPr id="64514" name="Espace réservé des commentaires 2"/>
          <p:cNvSpPr>
            <a:spLocks noGrp="1"/>
          </p:cNvSpPr>
          <p:nvPr>
            <p:ph type="body" idx="1"/>
          </p:nvPr>
        </p:nvSpPr>
        <p:spPr>
          <a:noFill/>
          <a:ln/>
        </p:spPr>
        <p:txBody>
          <a:bodyPr/>
          <a:lstStyle/>
          <a:p>
            <a:endParaRPr lang="fr-FR" smtClean="0"/>
          </a:p>
        </p:txBody>
      </p:sp>
      <p:sp>
        <p:nvSpPr>
          <p:cNvPr id="64515" name="Espace réservé du numéro de diapositive 3"/>
          <p:cNvSpPr>
            <a:spLocks noGrp="1"/>
          </p:cNvSpPr>
          <p:nvPr>
            <p:ph type="sldNum" sz="quarter" idx="5"/>
          </p:nvPr>
        </p:nvSpPr>
        <p:spPr>
          <a:noFill/>
        </p:spPr>
        <p:txBody>
          <a:bodyPr/>
          <a:lstStyle/>
          <a:p>
            <a:fld id="{25B5087B-E4DF-491F-A6C8-AB482504DBAC}" type="slidenum">
              <a:rPr lang="fr-FR" smtClean="0"/>
              <a:pPr/>
              <a:t>19</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e l'image des diapositives 1"/>
          <p:cNvSpPr>
            <a:spLocks noGrp="1" noRot="1" noChangeAspect="1"/>
          </p:cNvSpPr>
          <p:nvPr>
            <p:ph type="sldImg"/>
          </p:nvPr>
        </p:nvSpPr>
        <p:spPr>
          <a:ln/>
        </p:spPr>
      </p:sp>
      <p:sp>
        <p:nvSpPr>
          <p:cNvPr id="29698" name="Espace réservé des commentaires 2"/>
          <p:cNvSpPr>
            <a:spLocks noGrp="1"/>
          </p:cNvSpPr>
          <p:nvPr>
            <p:ph type="body" idx="1"/>
          </p:nvPr>
        </p:nvSpPr>
        <p:spPr>
          <a:noFill/>
          <a:ln/>
        </p:spPr>
        <p:txBody>
          <a:bodyPr/>
          <a:lstStyle/>
          <a:p>
            <a:endParaRPr lang="fr-FR" smtClean="0"/>
          </a:p>
        </p:txBody>
      </p:sp>
      <p:sp>
        <p:nvSpPr>
          <p:cNvPr id="29699" name="Espace réservé du numéro de diapositive 3"/>
          <p:cNvSpPr>
            <a:spLocks noGrp="1"/>
          </p:cNvSpPr>
          <p:nvPr>
            <p:ph type="sldNum" sz="quarter" idx="5"/>
          </p:nvPr>
        </p:nvSpPr>
        <p:spPr>
          <a:noFill/>
        </p:spPr>
        <p:txBody>
          <a:bodyPr/>
          <a:lstStyle/>
          <a:p>
            <a:fld id="{45C8E0B6-56CE-4E5E-BD5D-019B7B8815B0}" type="slidenum">
              <a:rPr lang="fr-FR" smtClean="0"/>
              <a:pPr/>
              <a:t>2</a:t>
            </a:fld>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Espace réservé de l'image des diapositives 1"/>
          <p:cNvSpPr>
            <a:spLocks noGrp="1" noRot="1" noChangeAspect="1"/>
          </p:cNvSpPr>
          <p:nvPr>
            <p:ph type="sldImg"/>
          </p:nvPr>
        </p:nvSpPr>
        <p:spPr>
          <a:ln/>
        </p:spPr>
      </p:sp>
      <p:sp>
        <p:nvSpPr>
          <p:cNvPr id="66562" name="Espace réservé des commentaires 2"/>
          <p:cNvSpPr>
            <a:spLocks noGrp="1"/>
          </p:cNvSpPr>
          <p:nvPr>
            <p:ph type="body" idx="1"/>
          </p:nvPr>
        </p:nvSpPr>
        <p:spPr>
          <a:noFill/>
          <a:ln/>
        </p:spPr>
        <p:txBody>
          <a:bodyPr/>
          <a:lstStyle/>
          <a:p>
            <a:endParaRPr lang="fr-FR" smtClean="0"/>
          </a:p>
        </p:txBody>
      </p:sp>
      <p:sp>
        <p:nvSpPr>
          <p:cNvPr id="66563" name="Espace réservé du numéro de diapositive 3"/>
          <p:cNvSpPr>
            <a:spLocks noGrp="1"/>
          </p:cNvSpPr>
          <p:nvPr>
            <p:ph type="sldNum" sz="quarter" idx="5"/>
          </p:nvPr>
        </p:nvSpPr>
        <p:spPr>
          <a:noFill/>
        </p:spPr>
        <p:txBody>
          <a:bodyPr/>
          <a:lstStyle/>
          <a:p>
            <a:fld id="{080750C7-5158-4BD9-94FE-6849C9D79CFC}" type="slidenum">
              <a:rPr lang="fr-FR" smtClean="0"/>
              <a:pPr/>
              <a:t>20</a:t>
            </a:fld>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Espace réservé de l'image des diapositives 1"/>
          <p:cNvSpPr>
            <a:spLocks noGrp="1" noRot="1" noChangeAspect="1"/>
          </p:cNvSpPr>
          <p:nvPr>
            <p:ph type="sldImg"/>
          </p:nvPr>
        </p:nvSpPr>
        <p:spPr>
          <a:ln/>
        </p:spPr>
      </p:sp>
      <p:sp>
        <p:nvSpPr>
          <p:cNvPr id="68610" name="Espace réservé des commentaires 2"/>
          <p:cNvSpPr>
            <a:spLocks noGrp="1"/>
          </p:cNvSpPr>
          <p:nvPr>
            <p:ph type="body" idx="1"/>
          </p:nvPr>
        </p:nvSpPr>
        <p:spPr>
          <a:noFill/>
          <a:ln/>
        </p:spPr>
        <p:txBody>
          <a:bodyPr/>
          <a:lstStyle/>
          <a:p>
            <a:endParaRPr lang="fr-FR" smtClean="0"/>
          </a:p>
        </p:txBody>
      </p:sp>
      <p:sp>
        <p:nvSpPr>
          <p:cNvPr id="68611" name="Espace réservé du numéro de diapositive 3"/>
          <p:cNvSpPr>
            <a:spLocks noGrp="1"/>
          </p:cNvSpPr>
          <p:nvPr>
            <p:ph type="sldNum" sz="quarter" idx="5"/>
          </p:nvPr>
        </p:nvSpPr>
        <p:spPr>
          <a:noFill/>
        </p:spPr>
        <p:txBody>
          <a:bodyPr/>
          <a:lstStyle/>
          <a:p>
            <a:fld id="{0FC5BC49-604D-4023-B56F-36B474F7E70B}" type="slidenum">
              <a:rPr lang="fr-FR" smtClean="0"/>
              <a:pPr/>
              <a:t>21</a:t>
            </a:fld>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Espace réservé de l'image des diapositives 1"/>
          <p:cNvSpPr>
            <a:spLocks noGrp="1" noRot="1" noChangeAspect="1"/>
          </p:cNvSpPr>
          <p:nvPr>
            <p:ph type="sldImg"/>
          </p:nvPr>
        </p:nvSpPr>
        <p:spPr>
          <a:ln/>
        </p:spPr>
      </p:sp>
      <p:sp>
        <p:nvSpPr>
          <p:cNvPr id="70658" name="Espace réservé des commentaires 2"/>
          <p:cNvSpPr>
            <a:spLocks noGrp="1"/>
          </p:cNvSpPr>
          <p:nvPr>
            <p:ph type="body" idx="1"/>
          </p:nvPr>
        </p:nvSpPr>
        <p:spPr>
          <a:noFill/>
          <a:ln/>
        </p:spPr>
        <p:txBody>
          <a:bodyPr/>
          <a:lstStyle/>
          <a:p>
            <a:endParaRPr lang="fr-FR" smtClean="0"/>
          </a:p>
        </p:txBody>
      </p:sp>
      <p:sp>
        <p:nvSpPr>
          <p:cNvPr id="70659" name="Espace réservé du numéro de diapositive 3"/>
          <p:cNvSpPr>
            <a:spLocks noGrp="1"/>
          </p:cNvSpPr>
          <p:nvPr>
            <p:ph type="sldNum" sz="quarter" idx="5"/>
          </p:nvPr>
        </p:nvSpPr>
        <p:spPr>
          <a:noFill/>
        </p:spPr>
        <p:txBody>
          <a:bodyPr/>
          <a:lstStyle/>
          <a:p>
            <a:fld id="{DCDD559C-7564-48DE-A86B-167CE2690FA0}" type="slidenum">
              <a:rPr lang="fr-FR" smtClean="0"/>
              <a:pPr/>
              <a:t>22</a:t>
            </a:fld>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Espace réservé de l'image des diapositives 1"/>
          <p:cNvSpPr>
            <a:spLocks noGrp="1" noRot="1" noChangeAspect="1"/>
          </p:cNvSpPr>
          <p:nvPr>
            <p:ph type="sldImg"/>
          </p:nvPr>
        </p:nvSpPr>
        <p:spPr>
          <a:ln/>
        </p:spPr>
      </p:sp>
      <p:sp>
        <p:nvSpPr>
          <p:cNvPr id="72706" name="Espace réservé des commentaires 2"/>
          <p:cNvSpPr>
            <a:spLocks noGrp="1"/>
          </p:cNvSpPr>
          <p:nvPr>
            <p:ph type="body" idx="1"/>
          </p:nvPr>
        </p:nvSpPr>
        <p:spPr>
          <a:noFill/>
          <a:ln/>
        </p:spPr>
        <p:txBody>
          <a:bodyPr/>
          <a:lstStyle/>
          <a:p>
            <a:endParaRPr lang="fr-FR" smtClean="0"/>
          </a:p>
        </p:txBody>
      </p:sp>
      <p:sp>
        <p:nvSpPr>
          <p:cNvPr id="72707" name="Espace réservé du numéro de diapositive 3"/>
          <p:cNvSpPr>
            <a:spLocks noGrp="1"/>
          </p:cNvSpPr>
          <p:nvPr>
            <p:ph type="sldNum" sz="quarter" idx="5"/>
          </p:nvPr>
        </p:nvSpPr>
        <p:spPr>
          <a:noFill/>
        </p:spPr>
        <p:txBody>
          <a:bodyPr/>
          <a:lstStyle/>
          <a:p>
            <a:fld id="{B6DC1B70-BBED-46D5-BD49-55431BF5F13D}" type="slidenum">
              <a:rPr lang="fr-FR" smtClean="0"/>
              <a:pPr/>
              <a:t>23</a:t>
            </a:fld>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Espace réservé de l'image des diapositives 1"/>
          <p:cNvSpPr>
            <a:spLocks noGrp="1" noRot="1" noChangeAspect="1"/>
          </p:cNvSpPr>
          <p:nvPr>
            <p:ph type="sldImg"/>
          </p:nvPr>
        </p:nvSpPr>
        <p:spPr>
          <a:ln/>
        </p:spPr>
      </p:sp>
      <p:sp>
        <p:nvSpPr>
          <p:cNvPr id="74754" name="Espace réservé des commentaires 2"/>
          <p:cNvSpPr>
            <a:spLocks noGrp="1"/>
          </p:cNvSpPr>
          <p:nvPr>
            <p:ph type="body" idx="1"/>
          </p:nvPr>
        </p:nvSpPr>
        <p:spPr>
          <a:noFill/>
          <a:ln/>
        </p:spPr>
        <p:txBody>
          <a:bodyPr/>
          <a:lstStyle/>
          <a:p>
            <a:endParaRPr lang="fr-FR" smtClean="0"/>
          </a:p>
        </p:txBody>
      </p:sp>
      <p:sp>
        <p:nvSpPr>
          <p:cNvPr id="74755" name="Espace réservé du numéro de diapositive 3"/>
          <p:cNvSpPr>
            <a:spLocks noGrp="1"/>
          </p:cNvSpPr>
          <p:nvPr>
            <p:ph type="sldNum" sz="quarter" idx="5"/>
          </p:nvPr>
        </p:nvSpPr>
        <p:spPr>
          <a:noFill/>
        </p:spPr>
        <p:txBody>
          <a:bodyPr/>
          <a:lstStyle/>
          <a:p>
            <a:fld id="{267BA22F-DC48-4A8D-907D-282B0407430B}" type="slidenum">
              <a:rPr lang="fr-FR" smtClean="0"/>
              <a:pPr/>
              <a:t>24</a:t>
            </a:fld>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Espace réservé de l'image des diapositives 1"/>
          <p:cNvSpPr>
            <a:spLocks noGrp="1" noRot="1" noChangeAspect="1"/>
          </p:cNvSpPr>
          <p:nvPr>
            <p:ph type="sldImg"/>
          </p:nvPr>
        </p:nvSpPr>
        <p:spPr>
          <a:ln/>
        </p:spPr>
      </p:sp>
      <p:sp>
        <p:nvSpPr>
          <p:cNvPr id="76802" name="Espace réservé des commentaires 2"/>
          <p:cNvSpPr>
            <a:spLocks noGrp="1"/>
          </p:cNvSpPr>
          <p:nvPr>
            <p:ph type="body" idx="1"/>
          </p:nvPr>
        </p:nvSpPr>
        <p:spPr>
          <a:noFill/>
          <a:ln/>
        </p:spPr>
        <p:txBody>
          <a:bodyPr/>
          <a:lstStyle/>
          <a:p>
            <a:endParaRPr lang="fr-FR" smtClean="0"/>
          </a:p>
        </p:txBody>
      </p:sp>
      <p:sp>
        <p:nvSpPr>
          <p:cNvPr id="76803" name="Espace réservé du numéro de diapositive 3"/>
          <p:cNvSpPr>
            <a:spLocks noGrp="1"/>
          </p:cNvSpPr>
          <p:nvPr>
            <p:ph type="sldNum" sz="quarter" idx="5"/>
          </p:nvPr>
        </p:nvSpPr>
        <p:spPr>
          <a:noFill/>
        </p:spPr>
        <p:txBody>
          <a:bodyPr/>
          <a:lstStyle/>
          <a:p>
            <a:fld id="{F8BFB0CB-B9C5-4FB5-AC6D-9BBCCCB31DB9}" type="slidenum">
              <a:rPr lang="fr-FR" smtClean="0"/>
              <a:pPr/>
              <a:t>25</a:t>
            </a:fld>
            <a:endParaRPr 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Espace réservé de l'image des diapositives 1"/>
          <p:cNvSpPr>
            <a:spLocks noGrp="1" noRot="1" noChangeAspect="1"/>
          </p:cNvSpPr>
          <p:nvPr>
            <p:ph type="sldImg"/>
          </p:nvPr>
        </p:nvSpPr>
        <p:spPr>
          <a:ln/>
        </p:spPr>
      </p:sp>
      <p:sp>
        <p:nvSpPr>
          <p:cNvPr id="78850" name="Espace réservé des commentaires 2"/>
          <p:cNvSpPr>
            <a:spLocks noGrp="1"/>
          </p:cNvSpPr>
          <p:nvPr>
            <p:ph type="body" idx="1"/>
          </p:nvPr>
        </p:nvSpPr>
        <p:spPr>
          <a:noFill/>
          <a:ln/>
        </p:spPr>
        <p:txBody>
          <a:bodyPr/>
          <a:lstStyle/>
          <a:p>
            <a:endParaRPr lang="fr-FR" smtClean="0"/>
          </a:p>
        </p:txBody>
      </p:sp>
      <p:sp>
        <p:nvSpPr>
          <p:cNvPr id="78851" name="Espace réservé du numéro de diapositive 3"/>
          <p:cNvSpPr>
            <a:spLocks noGrp="1"/>
          </p:cNvSpPr>
          <p:nvPr>
            <p:ph type="sldNum" sz="quarter" idx="5"/>
          </p:nvPr>
        </p:nvSpPr>
        <p:spPr>
          <a:noFill/>
        </p:spPr>
        <p:txBody>
          <a:bodyPr/>
          <a:lstStyle/>
          <a:p>
            <a:fld id="{AA527C3E-7094-4978-B30A-8D6945457B6B}" type="slidenum">
              <a:rPr lang="fr-FR" smtClean="0"/>
              <a:pPr/>
              <a:t>26</a:t>
            </a:fld>
            <a:endParaRPr lang="fr-F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Espace réservé de l'image des diapositives 1"/>
          <p:cNvSpPr>
            <a:spLocks noGrp="1" noRot="1" noChangeAspect="1"/>
          </p:cNvSpPr>
          <p:nvPr>
            <p:ph type="sldImg"/>
          </p:nvPr>
        </p:nvSpPr>
        <p:spPr>
          <a:ln/>
        </p:spPr>
      </p:sp>
      <p:sp>
        <p:nvSpPr>
          <p:cNvPr id="80898" name="Espace réservé des commentaires 2"/>
          <p:cNvSpPr>
            <a:spLocks noGrp="1"/>
          </p:cNvSpPr>
          <p:nvPr>
            <p:ph type="body" idx="1"/>
          </p:nvPr>
        </p:nvSpPr>
        <p:spPr>
          <a:noFill/>
          <a:ln/>
        </p:spPr>
        <p:txBody>
          <a:bodyPr/>
          <a:lstStyle/>
          <a:p>
            <a:endParaRPr lang="fr-FR" smtClean="0"/>
          </a:p>
        </p:txBody>
      </p:sp>
      <p:sp>
        <p:nvSpPr>
          <p:cNvPr id="80899" name="Espace réservé du numéro de diapositive 3"/>
          <p:cNvSpPr>
            <a:spLocks noGrp="1"/>
          </p:cNvSpPr>
          <p:nvPr>
            <p:ph type="sldNum" sz="quarter" idx="5"/>
          </p:nvPr>
        </p:nvSpPr>
        <p:spPr>
          <a:noFill/>
        </p:spPr>
        <p:txBody>
          <a:bodyPr/>
          <a:lstStyle/>
          <a:p>
            <a:fld id="{932C41A6-EE0E-4110-A5FE-0B71A0204492}" type="slidenum">
              <a:rPr lang="fr-FR" smtClean="0"/>
              <a:pPr/>
              <a:t>27</a:t>
            </a:fld>
            <a:endParaRPr lang="fr-F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Espace réservé de l'image des diapositives 1"/>
          <p:cNvSpPr>
            <a:spLocks noGrp="1" noRot="1" noChangeAspect="1"/>
          </p:cNvSpPr>
          <p:nvPr>
            <p:ph type="sldImg"/>
          </p:nvPr>
        </p:nvSpPr>
        <p:spPr>
          <a:ln/>
        </p:spPr>
      </p:sp>
      <p:sp>
        <p:nvSpPr>
          <p:cNvPr id="82946" name="Espace réservé des commentaires 2"/>
          <p:cNvSpPr>
            <a:spLocks noGrp="1"/>
          </p:cNvSpPr>
          <p:nvPr>
            <p:ph type="body" idx="1"/>
          </p:nvPr>
        </p:nvSpPr>
        <p:spPr>
          <a:noFill/>
          <a:ln/>
        </p:spPr>
        <p:txBody>
          <a:bodyPr/>
          <a:lstStyle/>
          <a:p>
            <a:endParaRPr lang="fr-FR" smtClean="0"/>
          </a:p>
        </p:txBody>
      </p:sp>
      <p:sp>
        <p:nvSpPr>
          <p:cNvPr id="82947" name="Espace réservé du numéro de diapositive 3"/>
          <p:cNvSpPr>
            <a:spLocks noGrp="1"/>
          </p:cNvSpPr>
          <p:nvPr>
            <p:ph type="sldNum" sz="quarter" idx="5"/>
          </p:nvPr>
        </p:nvSpPr>
        <p:spPr>
          <a:noFill/>
        </p:spPr>
        <p:txBody>
          <a:bodyPr/>
          <a:lstStyle/>
          <a:p>
            <a:fld id="{C6A3F109-91C1-4E6E-A054-17ABDC995467}" type="slidenum">
              <a:rPr lang="fr-FR" smtClean="0"/>
              <a:pPr/>
              <a:t>28</a:t>
            </a:fld>
            <a:endParaRPr lang="fr-F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Espace réservé de l'image des diapositives 1"/>
          <p:cNvSpPr>
            <a:spLocks noGrp="1" noRot="1" noChangeAspect="1"/>
          </p:cNvSpPr>
          <p:nvPr>
            <p:ph type="sldImg"/>
          </p:nvPr>
        </p:nvSpPr>
        <p:spPr>
          <a:ln/>
        </p:spPr>
      </p:sp>
      <p:sp>
        <p:nvSpPr>
          <p:cNvPr id="84994" name="Espace réservé des commentaires 2"/>
          <p:cNvSpPr>
            <a:spLocks noGrp="1"/>
          </p:cNvSpPr>
          <p:nvPr>
            <p:ph type="body" idx="1"/>
          </p:nvPr>
        </p:nvSpPr>
        <p:spPr>
          <a:noFill/>
          <a:ln/>
        </p:spPr>
        <p:txBody>
          <a:bodyPr/>
          <a:lstStyle/>
          <a:p>
            <a:endParaRPr lang="fr-FR" smtClean="0"/>
          </a:p>
        </p:txBody>
      </p:sp>
      <p:sp>
        <p:nvSpPr>
          <p:cNvPr id="84995" name="Espace réservé du numéro de diapositive 3"/>
          <p:cNvSpPr>
            <a:spLocks noGrp="1"/>
          </p:cNvSpPr>
          <p:nvPr>
            <p:ph type="sldNum" sz="quarter" idx="5"/>
          </p:nvPr>
        </p:nvSpPr>
        <p:spPr>
          <a:noFill/>
        </p:spPr>
        <p:txBody>
          <a:bodyPr/>
          <a:lstStyle/>
          <a:p>
            <a:fld id="{370DCEBF-2FDB-430E-99E7-CD0B609B6906}" type="slidenum">
              <a:rPr lang="fr-FR" smtClean="0"/>
              <a:pPr/>
              <a:t>29</a:t>
            </a:fld>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e l'image des diapositives 1"/>
          <p:cNvSpPr>
            <a:spLocks noGrp="1" noRot="1" noChangeAspect="1"/>
          </p:cNvSpPr>
          <p:nvPr>
            <p:ph type="sldImg"/>
          </p:nvPr>
        </p:nvSpPr>
        <p:spPr>
          <a:ln/>
        </p:spPr>
      </p:sp>
      <p:sp>
        <p:nvSpPr>
          <p:cNvPr id="31746" name="Espace réservé des commentaires 2"/>
          <p:cNvSpPr>
            <a:spLocks noGrp="1"/>
          </p:cNvSpPr>
          <p:nvPr>
            <p:ph type="body" idx="1"/>
          </p:nvPr>
        </p:nvSpPr>
        <p:spPr>
          <a:noFill/>
          <a:ln/>
        </p:spPr>
        <p:txBody>
          <a:bodyPr/>
          <a:lstStyle/>
          <a:p>
            <a:endParaRPr lang="fr-FR" smtClean="0"/>
          </a:p>
        </p:txBody>
      </p:sp>
      <p:sp>
        <p:nvSpPr>
          <p:cNvPr id="31747" name="Espace réservé du numéro de diapositive 3"/>
          <p:cNvSpPr>
            <a:spLocks noGrp="1"/>
          </p:cNvSpPr>
          <p:nvPr>
            <p:ph type="sldNum" sz="quarter" idx="5"/>
          </p:nvPr>
        </p:nvSpPr>
        <p:spPr>
          <a:noFill/>
        </p:spPr>
        <p:txBody>
          <a:bodyPr/>
          <a:lstStyle/>
          <a:p>
            <a:fld id="{0A95B128-C87E-43A5-B362-051C18E66584}" type="slidenum">
              <a:rPr lang="fr-FR" smtClean="0"/>
              <a:pPr/>
              <a:t>3</a:t>
            </a:fld>
            <a:endParaRPr lang="fr-F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Espace réservé de l'image des diapositives 1"/>
          <p:cNvSpPr>
            <a:spLocks noGrp="1" noRot="1" noChangeAspect="1"/>
          </p:cNvSpPr>
          <p:nvPr>
            <p:ph type="sldImg"/>
          </p:nvPr>
        </p:nvSpPr>
        <p:spPr>
          <a:ln/>
        </p:spPr>
      </p:sp>
      <p:sp>
        <p:nvSpPr>
          <p:cNvPr id="87042" name="Espace réservé des commentaires 2"/>
          <p:cNvSpPr>
            <a:spLocks noGrp="1"/>
          </p:cNvSpPr>
          <p:nvPr>
            <p:ph type="body" idx="1"/>
          </p:nvPr>
        </p:nvSpPr>
        <p:spPr>
          <a:noFill/>
          <a:ln/>
        </p:spPr>
        <p:txBody>
          <a:bodyPr/>
          <a:lstStyle/>
          <a:p>
            <a:endParaRPr lang="fr-FR" smtClean="0"/>
          </a:p>
        </p:txBody>
      </p:sp>
      <p:sp>
        <p:nvSpPr>
          <p:cNvPr id="87043" name="Espace réservé du numéro de diapositive 3"/>
          <p:cNvSpPr>
            <a:spLocks noGrp="1"/>
          </p:cNvSpPr>
          <p:nvPr>
            <p:ph type="sldNum" sz="quarter" idx="5"/>
          </p:nvPr>
        </p:nvSpPr>
        <p:spPr>
          <a:noFill/>
        </p:spPr>
        <p:txBody>
          <a:bodyPr/>
          <a:lstStyle/>
          <a:p>
            <a:fld id="{AB948D0D-A26F-4E56-B011-2A25B1445A76}" type="slidenum">
              <a:rPr lang="fr-FR" smtClean="0"/>
              <a:pPr/>
              <a:t>30</a:t>
            </a:fld>
            <a:endParaRPr lang="fr-F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Espace réservé de l'image des diapositives 1"/>
          <p:cNvSpPr>
            <a:spLocks noGrp="1" noRot="1" noChangeAspect="1"/>
          </p:cNvSpPr>
          <p:nvPr>
            <p:ph type="sldImg"/>
          </p:nvPr>
        </p:nvSpPr>
        <p:spPr>
          <a:ln/>
        </p:spPr>
      </p:sp>
      <p:sp>
        <p:nvSpPr>
          <p:cNvPr id="89090" name="Espace réservé des commentaires 2"/>
          <p:cNvSpPr>
            <a:spLocks noGrp="1"/>
          </p:cNvSpPr>
          <p:nvPr>
            <p:ph type="body" idx="1"/>
          </p:nvPr>
        </p:nvSpPr>
        <p:spPr>
          <a:noFill/>
          <a:ln/>
        </p:spPr>
        <p:txBody>
          <a:bodyPr/>
          <a:lstStyle/>
          <a:p>
            <a:endParaRPr lang="fr-FR" smtClean="0"/>
          </a:p>
        </p:txBody>
      </p:sp>
      <p:sp>
        <p:nvSpPr>
          <p:cNvPr id="89091" name="Espace réservé du numéro de diapositive 3"/>
          <p:cNvSpPr>
            <a:spLocks noGrp="1"/>
          </p:cNvSpPr>
          <p:nvPr>
            <p:ph type="sldNum" sz="quarter" idx="5"/>
          </p:nvPr>
        </p:nvSpPr>
        <p:spPr>
          <a:noFill/>
        </p:spPr>
        <p:txBody>
          <a:bodyPr/>
          <a:lstStyle/>
          <a:p>
            <a:fld id="{EC8678B4-0638-44B5-B560-0DE1E230094F}" type="slidenum">
              <a:rPr lang="fr-FR" smtClean="0"/>
              <a:pPr/>
              <a:t>31</a:t>
            </a:fld>
            <a:endParaRPr lang="fr-F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Espace réservé de l'image des diapositives 1"/>
          <p:cNvSpPr>
            <a:spLocks noGrp="1" noRot="1" noChangeAspect="1"/>
          </p:cNvSpPr>
          <p:nvPr>
            <p:ph type="sldImg"/>
          </p:nvPr>
        </p:nvSpPr>
        <p:spPr>
          <a:ln/>
        </p:spPr>
      </p:sp>
      <p:sp>
        <p:nvSpPr>
          <p:cNvPr id="91138" name="Espace réservé des commentaires 2"/>
          <p:cNvSpPr>
            <a:spLocks noGrp="1"/>
          </p:cNvSpPr>
          <p:nvPr>
            <p:ph type="body" idx="1"/>
          </p:nvPr>
        </p:nvSpPr>
        <p:spPr>
          <a:noFill/>
          <a:ln/>
        </p:spPr>
        <p:txBody>
          <a:bodyPr/>
          <a:lstStyle/>
          <a:p>
            <a:endParaRPr lang="fr-FR" smtClean="0"/>
          </a:p>
        </p:txBody>
      </p:sp>
      <p:sp>
        <p:nvSpPr>
          <p:cNvPr id="91139" name="Espace réservé du numéro de diapositive 3"/>
          <p:cNvSpPr>
            <a:spLocks noGrp="1"/>
          </p:cNvSpPr>
          <p:nvPr>
            <p:ph type="sldNum" sz="quarter" idx="5"/>
          </p:nvPr>
        </p:nvSpPr>
        <p:spPr>
          <a:noFill/>
        </p:spPr>
        <p:txBody>
          <a:bodyPr/>
          <a:lstStyle/>
          <a:p>
            <a:fld id="{20745752-28F4-4AE8-9435-23A9FA8FE422}" type="slidenum">
              <a:rPr lang="fr-FR" smtClean="0"/>
              <a:pPr/>
              <a:t>32</a:t>
            </a:fld>
            <a:endParaRPr lang="fr-F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Espace réservé de l'image des diapositives 1"/>
          <p:cNvSpPr>
            <a:spLocks noGrp="1" noRot="1" noChangeAspect="1"/>
          </p:cNvSpPr>
          <p:nvPr>
            <p:ph type="sldImg"/>
          </p:nvPr>
        </p:nvSpPr>
        <p:spPr>
          <a:ln/>
        </p:spPr>
      </p:sp>
      <p:sp>
        <p:nvSpPr>
          <p:cNvPr id="93186" name="Espace réservé des commentaires 2"/>
          <p:cNvSpPr>
            <a:spLocks noGrp="1"/>
          </p:cNvSpPr>
          <p:nvPr>
            <p:ph type="body" idx="1"/>
          </p:nvPr>
        </p:nvSpPr>
        <p:spPr>
          <a:noFill/>
          <a:ln/>
        </p:spPr>
        <p:txBody>
          <a:bodyPr/>
          <a:lstStyle/>
          <a:p>
            <a:endParaRPr lang="fr-FR" smtClean="0"/>
          </a:p>
        </p:txBody>
      </p:sp>
      <p:sp>
        <p:nvSpPr>
          <p:cNvPr id="93187" name="Espace réservé du numéro de diapositive 3"/>
          <p:cNvSpPr>
            <a:spLocks noGrp="1"/>
          </p:cNvSpPr>
          <p:nvPr>
            <p:ph type="sldNum" sz="quarter" idx="5"/>
          </p:nvPr>
        </p:nvSpPr>
        <p:spPr>
          <a:noFill/>
        </p:spPr>
        <p:txBody>
          <a:bodyPr/>
          <a:lstStyle/>
          <a:p>
            <a:fld id="{53EBEE2D-C7C2-456E-B667-041584FCE911}" type="slidenum">
              <a:rPr lang="fr-FR" smtClean="0"/>
              <a:pPr/>
              <a:t>33</a:t>
            </a:fld>
            <a:endParaRPr lang="fr-F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Espace réservé de l'image des diapositives 1"/>
          <p:cNvSpPr>
            <a:spLocks noGrp="1" noRot="1" noChangeAspect="1"/>
          </p:cNvSpPr>
          <p:nvPr>
            <p:ph type="sldImg"/>
          </p:nvPr>
        </p:nvSpPr>
        <p:spPr>
          <a:ln/>
        </p:spPr>
      </p:sp>
      <p:sp>
        <p:nvSpPr>
          <p:cNvPr id="95234" name="Espace réservé des commentaires 2"/>
          <p:cNvSpPr>
            <a:spLocks noGrp="1"/>
          </p:cNvSpPr>
          <p:nvPr>
            <p:ph type="body" idx="1"/>
          </p:nvPr>
        </p:nvSpPr>
        <p:spPr>
          <a:noFill/>
          <a:ln/>
        </p:spPr>
        <p:txBody>
          <a:bodyPr/>
          <a:lstStyle/>
          <a:p>
            <a:endParaRPr lang="fr-FR" smtClean="0"/>
          </a:p>
        </p:txBody>
      </p:sp>
      <p:sp>
        <p:nvSpPr>
          <p:cNvPr id="95235" name="Espace réservé du numéro de diapositive 3"/>
          <p:cNvSpPr>
            <a:spLocks noGrp="1"/>
          </p:cNvSpPr>
          <p:nvPr>
            <p:ph type="sldNum" sz="quarter" idx="5"/>
          </p:nvPr>
        </p:nvSpPr>
        <p:spPr>
          <a:noFill/>
        </p:spPr>
        <p:txBody>
          <a:bodyPr/>
          <a:lstStyle/>
          <a:p>
            <a:fld id="{368E8EC5-268F-4C2C-A749-3FADD4EFDB3E}" type="slidenum">
              <a:rPr lang="fr-FR" smtClean="0"/>
              <a:pPr/>
              <a:t>34</a:t>
            </a:fld>
            <a:endParaRPr lang="fr-F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Espace réservé de l'image des diapositives 1"/>
          <p:cNvSpPr>
            <a:spLocks noGrp="1" noRot="1" noChangeAspect="1"/>
          </p:cNvSpPr>
          <p:nvPr>
            <p:ph type="sldImg"/>
          </p:nvPr>
        </p:nvSpPr>
        <p:spPr>
          <a:ln/>
        </p:spPr>
      </p:sp>
      <p:sp>
        <p:nvSpPr>
          <p:cNvPr id="97282" name="Espace réservé des commentaires 2"/>
          <p:cNvSpPr>
            <a:spLocks noGrp="1"/>
          </p:cNvSpPr>
          <p:nvPr>
            <p:ph type="body" idx="1"/>
          </p:nvPr>
        </p:nvSpPr>
        <p:spPr>
          <a:noFill/>
          <a:ln/>
        </p:spPr>
        <p:txBody>
          <a:bodyPr/>
          <a:lstStyle/>
          <a:p>
            <a:endParaRPr lang="fr-FR" smtClean="0"/>
          </a:p>
        </p:txBody>
      </p:sp>
      <p:sp>
        <p:nvSpPr>
          <p:cNvPr id="97283" name="Espace réservé du numéro de diapositive 3"/>
          <p:cNvSpPr>
            <a:spLocks noGrp="1"/>
          </p:cNvSpPr>
          <p:nvPr>
            <p:ph type="sldNum" sz="quarter" idx="5"/>
          </p:nvPr>
        </p:nvSpPr>
        <p:spPr>
          <a:noFill/>
        </p:spPr>
        <p:txBody>
          <a:bodyPr/>
          <a:lstStyle/>
          <a:p>
            <a:fld id="{87FBF33D-7A0D-4193-A8DF-7312EFB46983}" type="slidenum">
              <a:rPr lang="fr-FR" smtClean="0"/>
              <a:pPr/>
              <a:t>35</a:t>
            </a:fld>
            <a:endParaRPr lang="fr-F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Espace réservé de l'image des diapositives 1"/>
          <p:cNvSpPr>
            <a:spLocks noGrp="1" noRot="1" noChangeAspect="1"/>
          </p:cNvSpPr>
          <p:nvPr>
            <p:ph type="sldImg"/>
          </p:nvPr>
        </p:nvSpPr>
        <p:spPr>
          <a:ln/>
        </p:spPr>
      </p:sp>
      <p:sp>
        <p:nvSpPr>
          <p:cNvPr id="99330" name="Espace réservé des commentaires 2"/>
          <p:cNvSpPr>
            <a:spLocks noGrp="1"/>
          </p:cNvSpPr>
          <p:nvPr>
            <p:ph type="body" idx="1"/>
          </p:nvPr>
        </p:nvSpPr>
        <p:spPr>
          <a:noFill/>
          <a:ln/>
        </p:spPr>
        <p:txBody>
          <a:bodyPr/>
          <a:lstStyle/>
          <a:p>
            <a:endParaRPr lang="fr-FR" smtClean="0"/>
          </a:p>
        </p:txBody>
      </p:sp>
      <p:sp>
        <p:nvSpPr>
          <p:cNvPr id="99331" name="Espace réservé du numéro de diapositive 3"/>
          <p:cNvSpPr>
            <a:spLocks noGrp="1"/>
          </p:cNvSpPr>
          <p:nvPr>
            <p:ph type="sldNum" sz="quarter" idx="5"/>
          </p:nvPr>
        </p:nvSpPr>
        <p:spPr>
          <a:noFill/>
        </p:spPr>
        <p:txBody>
          <a:bodyPr/>
          <a:lstStyle/>
          <a:p>
            <a:fld id="{E498ACC0-B8B9-44F2-B36D-CC2DB55A941A}" type="slidenum">
              <a:rPr lang="fr-FR" smtClean="0"/>
              <a:pPr/>
              <a:t>36</a:t>
            </a:fld>
            <a:endParaRPr lang="fr-F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Espace réservé de l'image des diapositives 1"/>
          <p:cNvSpPr>
            <a:spLocks noGrp="1" noRot="1" noChangeAspect="1"/>
          </p:cNvSpPr>
          <p:nvPr>
            <p:ph type="sldImg"/>
          </p:nvPr>
        </p:nvSpPr>
        <p:spPr>
          <a:ln/>
        </p:spPr>
      </p:sp>
      <p:sp>
        <p:nvSpPr>
          <p:cNvPr id="101378" name="Espace réservé des commentaires 2"/>
          <p:cNvSpPr>
            <a:spLocks noGrp="1"/>
          </p:cNvSpPr>
          <p:nvPr>
            <p:ph type="body" idx="1"/>
          </p:nvPr>
        </p:nvSpPr>
        <p:spPr>
          <a:noFill/>
          <a:ln/>
        </p:spPr>
        <p:txBody>
          <a:bodyPr/>
          <a:lstStyle/>
          <a:p>
            <a:endParaRPr lang="fr-FR" smtClean="0"/>
          </a:p>
        </p:txBody>
      </p:sp>
      <p:sp>
        <p:nvSpPr>
          <p:cNvPr id="101379" name="Espace réservé du numéro de diapositive 3"/>
          <p:cNvSpPr>
            <a:spLocks noGrp="1"/>
          </p:cNvSpPr>
          <p:nvPr>
            <p:ph type="sldNum" sz="quarter" idx="5"/>
          </p:nvPr>
        </p:nvSpPr>
        <p:spPr>
          <a:noFill/>
        </p:spPr>
        <p:txBody>
          <a:bodyPr/>
          <a:lstStyle/>
          <a:p>
            <a:fld id="{CD876146-FA83-4788-A16E-35FBDDAED408}" type="slidenum">
              <a:rPr lang="fr-FR" smtClean="0"/>
              <a:pPr/>
              <a:t>37</a:t>
            </a:fld>
            <a:endParaRPr lang="fr-F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Espace réservé de l'image des diapositives 1"/>
          <p:cNvSpPr>
            <a:spLocks noGrp="1" noRot="1" noChangeAspect="1"/>
          </p:cNvSpPr>
          <p:nvPr>
            <p:ph type="sldImg"/>
          </p:nvPr>
        </p:nvSpPr>
        <p:spPr>
          <a:ln/>
        </p:spPr>
      </p:sp>
      <p:sp>
        <p:nvSpPr>
          <p:cNvPr id="103426" name="Espace réservé des commentaires 2"/>
          <p:cNvSpPr>
            <a:spLocks noGrp="1"/>
          </p:cNvSpPr>
          <p:nvPr>
            <p:ph type="body" idx="1"/>
          </p:nvPr>
        </p:nvSpPr>
        <p:spPr>
          <a:noFill/>
          <a:ln/>
        </p:spPr>
        <p:txBody>
          <a:bodyPr/>
          <a:lstStyle/>
          <a:p>
            <a:endParaRPr lang="fr-FR" smtClean="0"/>
          </a:p>
        </p:txBody>
      </p:sp>
      <p:sp>
        <p:nvSpPr>
          <p:cNvPr id="103427" name="Espace réservé du numéro de diapositive 3"/>
          <p:cNvSpPr>
            <a:spLocks noGrp="1"/>
          </p:cNvSpPr>
          <p:nvPr>
            <p:ph type="sldNum" sz="quarter" idx="5"/>
          </p:nvPr>
        </p:nvSpPr>
        <p:spPr>
          <a:noFill/>
        </p:spPr>
        <p:txBody>
          <a:bodyPr/>
          <a:lstStyle/>
          <a:p>
            <a:fld id="{5F52D53C-C974-4ADF-B7AB-2FDD3D6F5897}" type="slidenum">
              <a:rPr lang="fr-FR" smtClean="0"/>
              <a:pPr/>
              <a:t>38</a:t>
            </a:fld>
            <a:endParaRPr lang="fr-F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Espace réservé de l'image des diapositives 1"/>
          <p:cNvSpPr>
            <a:spLocks noGrp="1" noRot="1" noChangeAspect="1"/>
          </p:cNvSpPr>
          <p:nvPr>
            <p:ph type="sldImg"/>
          </p:nvPr>
        </p:nvSpPr>
        <p:spPr>
          <a:ln/>
        </p:spPr>
      </p:sp>
      <p:sp>
        <p:nvSpPr>
          <p:cNvPr id="105474" name="Espace réservé des commentaires 2"/>
          <p:cNvSpPr>
            <a:spLocks noGrp="1"/>
          </p:cNvSpPr>
          <p:nvPr>
            <p:ph type="body" idx="1"/>
          </p:nvPr>
        </p:nvSpPr>
        <p:spPr>
          <a:noFill/>
          <a:ln/>
        </p:spPr>
        <p:txBody>
          <a:bodyPr/>
          <a:lstStyle/>
          <a:p>
            <a:endParaRPr lang="fr-FR" smtClean="0"/>
          </a:p>
        </p:txBody>
      </p:sp>
      <p:sp>
        <p:nvSpPr>
          <p:cNvPr id="105475" name="Espace réservé du numéro de diapositive 3"/>
          <p:cNvSpPr>
            <a:spLocks noGrp="1"/>
          </p:cNvSpPr>
          <p:nvPr>
            <p:ph type="sldNum" sz="quarter" idx="5"/>
          </p:nvPr>
        </p:nvSpPr>
        <p:spPr>
          <a:noFill/>
        </p:spPr>
        <p:txBody>
          <a:bodyPr/>
          <a:lstStyle/>
          <a:p>
            <a:fld id="{49D8444D-16FF-4F96-B4EB-FC05950E8EB9}" type="slidenum">
              <a:rPr lang="fr-FR" smtClean="0"/>
              <a:pPr/>
              <a:t>39</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p:cNvSpPr>
            <a:spLocks noGrp="1" noRot="1" noChangeAspect="1"/>
          </p:cNvSpPr>
          <p:nvPr>
            <p:ph type="sldImg"/>
          </p:nvPr>
        </p:nvSpPr>
        <p:spPr>
          <a:ln/>
        </p:spPr>
      </p:sp>
      <p:sp>
        <p:nvSpPr>
          <p:cNvPr id="33794" name="Espace réservé des commentaires 2"/>
          <p:cNvSpPr>
            <a:spLocks noGrp="1"/>
          </p:cNvSpPr>
          <p:nvPr>
            <p:ph type="body" idx="1"/>
          </p:nvPr>
        </p:nvSpPr>
        <p:spPr>
          <a:noFill/>
          <a:ln/>
        </p:spPr>
        <p:txBody>
          <a:bodyPr/>
          <a:lstStyle/>
          <a:p>
            <a:endParaRPr lang="fr-FR" smtClean="0"/>
          </a:p>
        </p:txBody>
      </p:sp>
      <p:sp>
        <p:nvSpPr>
          <p:cNvPr id="33795" name="Espace réservé du numéro de diapositive 3"/>
          <p:cNvSpPr>
            <a:spLocks noGrp="1"/>
          </p:cNvSpPr>
          <p:nvPr>
            <p:ph type="sldNum" sz="quarter" idx="5"/>
          </p:nvPr>
        </p:nvSpPr>
        <p:spPr>
          <a:noFill/>
        </p:spPr>
        <p:txBody>
          <a:bodyPr/>
          <a:lstStyle/>
          <a:p>
            <a:fld id="{F15FDCB6-EBDD-4713-8459-F30216392ED8}" type="slidenum">
              <a:rPr lang="fr-FR" smtClean="0"/>
              <a:pPr/>
              <a:t>4</a:t>
            </a:fld>
            <a:endParaRPr lang="fr-F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p:cNvSpPr>
          <p:nvPr>
            <p:ph type="sldImg"/>
          </p:nvPr>
        </p:nvSpPr>
        <p:spPr>
          <a:ln/>
        </p:spPr>
      </p:sp>
      <p:sp>
        <p:nvSpPr>
          <p:cNvPr id="107522" name="Espace réservé des commentaires 2"/>
          <p:cNvSpPr>
            <a:spLocks noGrp="1"/>
          </p:cNvSpPr>
          <p:nvPr>
            <p:ph type="body" idx="1"/>
          </p:nvPr>
        </p:nvSpPr>
        <p:spPr>
          <a:noFill/>
          <a:ln/>
        </p:spPr>
        <p:txBody>
          <a:bodyPr/>
          <a:lstStyle/>
          <a:p>
            <a:endParaRPr lang="fr-FR" smtClean="0"/>
          </a:p>
        </p:txBody>
      </p:sp>
      <p:sp>
        <p:nvSpPr>
          <p:cNvPr id="107523" name="Espace réservé du numéro de diapositive 3"/>
          <p:cNvSpPr>
            <a:spLocks noGrp="1"/>
          </p:cNvSpPr>
          <p:nvPr>
            <p:ph type="sldNum" sz="quarter" idx="5"/>
          </p:nvPr>
        </p:nvSpPr>
        <p:spPr>
          <a:noFill/>
        </p:spPr>
        <p:txBody>
          <a:bodyPr/>
          <a:lstStyle/>
          <a:p>
            <a:fld id="{82D4B5B8-DDC1-4E7E-A823-E56ACE94C379}" type="slidenum">
              <a:rPr lang="fr-FR" smtClean="0"/>
              <a:pPr/>
              <a:t>40</a:t>
            </a:fld>
            <a:endParaRPr lang="fr-F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Espace réservé de l'image des diapositives 1"/>
          <p:cNvSpPr>
            <a:spLocks noGrp="1" noRot="1" noChangeAspect="1"/>
          </p:cNvSpPr>
          <p:nvPr>
            <p:ph type="sldImg"/>
          </p:nvPr>
        </p:nvSpPr>
        <p:spPr>
          <a:ln/>
        </p:spPr>
      </p:sp>
      <p:sp>
        <p:nvSpPr>
          <p:cNvPr id="109570" name="Espace réservé des commentaires 2"/>
          <p:cNvSpPr>
            <a:spLocks noGrp="1"/>
          </p:cNvSpPr>
          <p:nvPr>
            <p:ph type="body" idx="1"/>
          </p:nvPr>
        </p:nvSpPr>
        <p:spPr>
          <a:noFill/>
          <a:ln/>
        </p:spPr>
        <p:txBody>
          <a:bodyPr/>
          <a:lstStyle/>
          <a:p>
            <a:endParaRPr lang="fr-FR" smtClean="0"/>
          </a:p>
        </p:txBody>
      </p:sp>
      <p:sp>
        <p:nvSpPr>
          <p:cNvPr id="109571" name="Espace réservé du numéro de diapositive 3"/>
          <p:cNvSpPr>
            <a:spLocks noGrp="1"/>
          </p:cNvSpPr>
          <p:nvPr>
            <p:ph type="sldNum" sz="quarter" idx="5"/>
          </p:nvPr>
        </p:nvSpPr>
        <p:spPr>
          <a:noFill/>
        </p:spPr>
        <p:txBody>
          <a:bodyPr/>
          <a:lstStyle/>
          <a:p>
            <a:fld id="{EA703A40-BA6D-4C3C-A3EC-C1DD91783404}" type="slidenum">
              <a:rPr lang="fr-FR" smtClean="0"/>
              <a:pPr/>
              <a:t>41</a:t>
            </a:fld>
            <a:endParaRPr lang="fr-F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Espace réservé de l'image des diapositives 1"/>
          <p:cNvSpPr>
            <a:spLocks noGrp="1" noRot="1" noChangeAspect="1"/>
          </p:cNvSpPr>
          <p:nvPr>
            <p:ph type="sldImg"/>
          </p:nvPr>
        </p:nvSpPr>
        <p:spPr>
          <a:ln/>
        </p:spPr>
      </p:sp>
      <p:sp>
        <p:nvSpPr>
          <p:cNvPr id="111618" name="Espace réservé des commentaires 2"/>
          <p:cNvSpPr>
            <a:spLocks noGrp="1"/>
          </p:cNvSpPr>
          <p:nvPr>
            <p:ph type="body" idx="1"/>
          </p:nvPr>
        </p:nvSpPr>
        <p:spPr>
          <a:noFill/>
          <a:ln/>
        </p:spPr>
        <p:txBody>
          <a:bodyPr/>
          <a:lstStyle/>
          <a:p>
            <a:endParaRPr lang="fr-FR" smtClean="0"/>
          </a:p>
        </p:txBody>
      </p:sp>
      <p:sp>
        <p:nvSpPr>
          <p:cNvPr id="111619" name="Espace réservé du numéro de diapositive 3"/>
          <p:cNvSpPr>
            <a:spLocks noGrp="1"/>
          </p:cNvSpPr>
          <p:nvPr>
            <p:ph type="sldNum" sz="quarter" idx="5"/>
          </p:nvPr>
        </p:nvSpPr>
        <p:spPr>
          <a:noFill/>
        </p:spPr>
        <p:txBody>
          <a:bodyPr/>
          <a:lstStyle/>
          <a:p>
            <a:fld id="{8F18C6D2-C76B-40F7-A373-DBC38D090D4E}" type="slidenum">
              <a:rPr lang="fr-FR" smtClean="0"/>
              <a:pPr/>
              <a:t>42</a:t>
            </a:fld>
            <a:endParaRPr lang="fr-F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Espace réservé de l'image des diapositives 1"/>
          <p:cNvSpPr>
            <a:spLocks noGrp="1" noRot="1" noChangeAspect="1"/>
          </p:cNvSpPr>
          <p:nvPr>
            <p:ph type="sldImg"/>
          </p:nvPr>
        </p:nvSpPr>
        <p:spPr>
          <a:ln/>
        </p:spPr>
      </p:sp>
      <p:sp>
        <p:nvSpPr>
          <p:cNvPr id="113666" name="Espace réservé des commentaires 2"/>
          <p:cNvSpPr>
            <a:spLocks noGrp="1"/>
          </p:cNvSpPr>
          <p:nvPr>
            <p:ph type="body" idx="1"/>
          </p:nvPr>
        </p:nvSpPr>
        <p:spPr>
          <a:noFill/>
          <a:ln/>
        </p:spPr>
        <p:txBody>
          <a:bodyPr/>
          <a:lstStyle/>
          <a:p>
            <a:endParaRPr lang="fr-FR" smtClean="0"/>
          </a:p>
        </p:txBody>
      </p:sp>
      <p:sp>
        <p:nvSpPr>
          <p:cNvPr id="113667" name="Espace réservé du numéro de diapositive 3"/>
          <p:cNvSpPr>
            <a:spLocks noGrp="1"/>
          </p:cNvSpPr>
          <p:nvPr>
            <p:ph type="sldNum" sz="quarter" idx="5"/>
          </p:nvPr>
        </p:nvSpPr>
        <p:spPr>
          <a:noFill/>
        </p:spPr>
        <p:txBody>
          <a:bodyPr/>
          <a:lstStyle/>
          <a:p>
            <a:fld id="{5D10663B-CEF1-4EA0-A1A1-931E38CAD022}" type="slidenum">
              <a:rPr lang="fr-FR" smtClean="0"/>
              <a:pPr/>
              <a:t>43</a:t>
            </a:fld>
            <a:endParaRPr lang="fr-F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Espace réservé de l'image des diapositives 1"/>
          <p:cNvSpPr>
            <a:spLocks noGrp="1" noRot="1" noChangeAspect="1"/>
          </p:cNvSpPr>
          <p:nvPr>
            <p:ph type="sldImg"/>
          </p:nvPr>
        </p:nvSpPr>
        <p:spPr>
          <a:ln/>
        </p:spPr>
      </p:sp>
      <p:sp>
        <p:nvSpPr>
          <p:cNvPr id="115714" name="Espace réservé des commentaires 2"/>
          <p:cNvSpPr>
            <a:spLocks noGrp="1"/>
          </p:cNvSpPr>
          <p:nvPr>
            <p:ph type="body" idx="1"/>
          </p:nvPr>
        </p:nvSpPr>
        <p:spPr>
          <a:noFill/>
          <a:ln/>
        </p:spPr>
        <p:txBody>
          <a:bodyPr/>
          <a:lstStyle/>
          <a:p>
            <a:endParaRPr lang="fr-FR" smtClean="0"/>
          </a:p>
        </p:txBody>
      </p:sp>
      <p:sp>
        <p:nvSpPr>
          <p:cNvPr id="115715" name="Espace réservé du numéro de diapositive 3"/>
          <p:cNvSpPr>
            <a:spLocks noGrp="1"/>
          </p:cNvSpPr>
          <p:nvPr>
            <p:ph type="sldNum" sz="quarter" idx="5"/>
          </p:nvPr>
        </p:nvSpPr>
        <p:spPr>
          <a:noFill/>
        </p:spPr>
        <p:txBody>
          <a:bodyPr/>
          <a:lstStyle/>
          <a:p>
            <a:fld id="{A548DB8C-3F0D-416C-B01B-FF5A9A2BBDDB}" type="slidenum">
              <a:rPr lang="fr-FR" smtClean="0"/>
              <a:pPr/>
              <a:t>44</a:t>
            </a:fld>
            <a:endParaRPr lang="fr-F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Espace réservé de l'image des diapositives 1"/>
          <p:cNvSpPr>
            <a:spLocks noGrp="1" noRot="1" noChangeAspect="1"/>
          </p:cNvSpPr>
          <p:nvPr>
            <p:ph type="sldImg"/>
          </p:nvPr>
        </p:nvSpPr>
        <p:spPr>
          <a:ln/>
        </p:spPr>
      </p:sp>
      <p:sp>
        <p:nvSpPr>
          <p:cNvPr id="117762" name="Espace réservé des commentaires 2"/>
          <p:cNvSpPr>
            <a:spLocks noGrp="1"/>
          </p:cNvSpPr>
          <p:nvPr>
            <p:ph type="body" idx="1"/>
          </p:nvPr>
        </p:nvSpPr>
        <p:spPr>
          <a:noFill/>
          <a:ln/>
        </p:spPr>
        <p:txBody>
          <a:bodyPr/>
          <a:lstStyle/>
          <a:p>
            <a:endParaRPr lang="fr-FR" smtClean="0"/>
          </a:p>
        </p:txBody>
      </p:sp>
      <p:sp>
        <p:nvSpPr>
          <p:cNvPr id="117763" name="Espace réservé du numéro de diapositive 3"/>
          <p:cNvSpPr>
            <a:spLocks noGrp="1"/>
          </p:cNvSpPr>
          <p:nvPr>
            <p:ph type="sldNum" sz="quarter" idx="5"/>
          </p:nvPr>
        </p:nvSpPr>
        <p:spPr>
          <a:noFill/>
        </p:spPr>
        <p:txBody>
          <a:bodyPr/>
          <a:lstStyle/>
          <a:p>
            <a:fld id="{AEFB1B0F-518B-46C3-A236-0358B02A0846}" type="slidenum">
              <a:rPr lang="fr-FR" smtClean="0"/>
              <a:pPr/>
              <a:t>45</a:t>
            </a:fld>
            <a:endParaRPr lang="fr-F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Espace réservé de l'image des diapositives 1"/>
          <p:cNvSpPr>
            <a:spLocks noGrp="1" noRot="1" noChangeAspect="1"/>
          </p:cNvSpPr>
          <p:nvPr>
            <p:ph type="sldImg"/>
          </p:nvPr>
        </p:nvSpPr>
        <p:spPr>
          <a:ln/>
        </p:spPr>
      </p:sp>
      <p:sp>
        <p:nvSpPr>
          <p:cNvPr id="119810" name="Espace réservé des commentaires 2"/>
          <p:cNvSpPr>
            <a:spLocks noGrp="1"/>
          </p:cNvSpPr>
          <p:nvPr>
            <p:ph type="body" idx="1"/>
          </p:nvPr>
        </p:nvSpPr>
        <p:spPr>
          <a:noFill/>
          <a:ln/>
        </p:spPr>
        <p:txBody>
          <a:bodyPr/>
          <a:lstStyle/>
          <a:p>
            <a:endParaRPr lang="fr-FR" smtClean="0"/>
          </a:p>
        </p:txBody>
      </p:sp>
      <p:sp>
        <p:nvSpPr>
          <p:cNvPr id="119811" name="Espace réservé du numéro de diapositive 3"/>
          <p:cNvSpPr>
            <a:spLocks noGrp="1"/>
          </p:cNvSpPr>
          <p:nvPr>
            <p:ph type="sldNum" sz="quarter" idx="5"/>
          </p:nvPr>
        </p:nvSpPr>
        <p:spPr>
          <a:noFill/>
        </p:spPr>
        <p:txBody>
          <a:bodyPr/>
          <a:lstStyle/>
          <a:p>
            <a:fld id="{66C1CDE3-E677-4A66-9A1B-85F9E4927DE3}" type="slidenum">
              <a:rPr lang="fr-FR" smtClean="0"/>
              <a:pPr/>
              <a:t>46</a:t>
            </a:fld>
            <a:endParaRPr lang="fr-F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Espace réservé de l'image des diapositives 1"/>
          <p:cNvSpPr>
            <a:spLocks noGrp="1" noRot="1" noChangeAspect="1"/>
          </p:cNvSpPr>
          <p:nvPr>
            <p:ph type="sldImg"/>
          </p:nvPr>
        </p:nvSpPr>
        <p:spPr>
          <a:ln/>
        </p:spPr>
      </p:sp>
      <p:sp>
        <p:nvSpPr>
          <p:cNvPr id="121858" name="Espace réservé des commentaires 2"/>
          <p:cNvSpPr>
            <a:spLocks noGrp="1"/>
          </p:cNvSpPr>
          <p:nvPr>
            <p:ph type="body" idx="1"/>
          </p:nvPr>
        </p:nvSpPr>
        <p:spPr>
          <a:noFill/>
          <a:ln/>
        </p:spPr>
        <p:txBody>
          <a:bodyPr/>
          <a:lstStyle/>
          <a:p>
            <a:endParaRPr lang="fr-FR" smtClean="0"/>
          </a:p>
        </p:txBody>
      </p:sp>
      <p:sp>
        <p:nvSpPr>
          <p:cNvPr id="121859" name="Espace réservé du numéro de diapositive 3"/>
          <p:cNvSpPr>
            <a:spLocks noGrp="1"/>
          </p:cNvSpPr>
          <p:nvPr>
            <p:ph type="sldNum" sz="quarter" idx="5"/>
          </p:nvPr>
        </p:nvSpPr>
        <p:spPr>
          <a:noFill/>
        </p:spPr>
        <p:txBody>
          <a:bodyPr/>
          <a:lstStyle/>
          <a:p>
            <a:fld id="{527422CD-F7FE-4C52-A95D-3879E2E23209}" type="slidenum">
              <a:rPr lang="fr-FR" smtClean="0"/>
              <a:pPr/>
              <a:t>47</a:t>
            </a:fld>
            <a:endParaRPr lang="fr-F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Espace réservé de l'image des diapositives 1"/>
          <p:cNvSpPr>
            <a:spLocks noGrp="1" noRot="1" noChangeAspect="1"/>
          </p:cNvSpPr>
          <p:nvPr>
            <p:ph type="sldImg"/>
          </p:nvPr>
        </p:nvSpPr>
        <p:spPr>
          <a:ln/>
        </p:spPr>
      </p:sp>
      <p:sp>
        <p:nvSpPr>
          <p:cNvPr id="123906" name="Espace réservé des commentaires 2"/>
          <p:cNvSpPr>
            <a:spLocks noGrp="1"/>
          </p:cNvSpPr>
          <p:nvPr>
            <p:ph type="body" idx="1"/>
          </p:nvPr>
        </p:nvSpPr>
        <p:spPr>
          <a:noFill/>
          <a:ln/>
        </p:spPr>
        <p:txBody>
          <a:bodyPr/>
          <a:lstStyle/>
          <a:p>
            <a:endParaRPr lang="fr-FR" smtClean="0"/>
          </a:p>
        </p:txBody>
      </p:sp>
      <p:sp>
        <p:nvSpPr>
          <p:cNvPr id="123907" name="Espace réservé du numéro de diapositive 3"/>
          <p:cNvSpPr>
            <a:spLocks noGrp="1"/>
          </p:cNvSpPr>
          <p:nvPr>
            <p:ph type="sldNum" sz="quarter" idx="5"/>
          </p:nvPr>
        </p:nvSpPr>
        <p:spPr>
          <a:noFill/>
        </p:spPr>
        <p:txBody>
          <a:bodyPr/>
          <a:lstStyle/>
          <a:p>
            <a:fld id="{1BF9A5C4-C728-4689-A2BA-AF1CF83C3E74}" type="slidenum">
              <a:rPr lang="fr-FR" smtClean="0"/>
              <a:pPr/>
              <a:t>48</a:t>
            </a:fld>
            <a:endParaRPr lang="fr-F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Espace réservé de l'image des diapositives 1"/>
          <p:cNvSpPr>
            <a:spLocks noGrp="1" noRot="1" noChangeAspect="1"/>
          </p:cNvSpPr>
          <p:nvPr>
            <p:ph type="sldImg"/>
          </p:nvPr>
        </p:nvSpPr>
        <p:spPr>
          <a:ln/>
        </p:spPr>
      </p:sp>
      <p:sp>
        <p:nvSpPr>
          <p:cNvPr id="125954" name="Espace réservé des commentaires 2"/>
          <p:cNvSpPr>
            <a:spLocks noGrp="1"/>
          </p:cNvSpPr>
          <p:nvPr>
            <p:ph type="body" idx="1"/>
          </p:nvPr>
        </p:nvSpPr>
        <p:spPr>
          <a:noFill/>
          <a:ln/>
        </p:spPr>
        <p:txBody>
          <a:bodyPr/>
          <a:lstStyle/>
          <a:p>
            <a:endParaRPr lang="fr-FR" smtClean="0"/>
          </a:p>
        </p:txBody>
      </p:sp>
      <p:sp>
        <p:nvSpPr>
          <p:cNvPr id="125955" name="Espace réservé du numéro de diapositive 3"/>
          <p:cNvSpPr>
            <a:spLocks noGrp="1"/>
          </p:cNvSpPr>
          <p:nvPr>
            <p:ph type="sldNum" sz="quarter" idx="5"/>
          </p:nvPr>
        </p:nvSpPr>
        <p:spPr>
          <a:noFill/>
        </p:spPr>
        <p:txBody>
          <a:bodyPr/>
          <a:lstStyle/>
          <a:p>
            <a:fld id="{0C374568-76DE-43F0-A14A-F0FA76C9A3F3}" type="slidenum">
              <a:rPr lang="fr-FR" smtClean="0"/>
              <a:pPr/>
              <a:t>49</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e l'image des diapositives 1"/>
          <p:cNvSpPr>
            <a:spLocks noGrp="1" noRot="1" noChangeAspect="1"/>
          </p:cNvSpPr>
          <p:nvPr>
            <p:ph type="sldImg"/>
          </p:nvPr>
        </p:nvSpPr>
        <p:spPr>
          <a:ln/>
        </p:spPr>
      </p:sp>
      <p:sp>
        <p:nvSpPr>
          <p:cNvPr id="35842" name="Espace réservé des commentaires 2"/>
          <p:cNvSpPr>
            <a:spLocks noGrp="1"/>
          </p:cNvSpPr>
          <p:nvPr>
            <p:ph type="body" idx="1"/>
          </p:nvPr>
        </p:nvSpPr>
        <p:spPr>
          <a:noFill/>
          <a:ln/>
        </p:spPr>
        <p:txBody>
          <a:bodyPr/>
          <a:lstStyle/>
          <a:p>
            <a:endParaRPr lang="fr-FR" smtClean="0"/>
          </a:p>
        </p:txBody>
      </p:sp>
      <p:sp>
        <p:nvSpPr>
          <p:cNvPr id="35843" name="Espace réservé du numéro de diapositive 3"/>
          <p:cNvSpPr>
            <a:spLocks noGrp="1"/>
          </p:cNvSpPr>
          <p:nvPr>
            <p:ph type="sldNum" sz="quarter" idx="5"/>
          </p:nvPr>
        </p:nvSpPr>
        <p:spPr>
          <a:noFill/>
        </p:spPr>
        <p:txBody>
          <a:bodyPr/>
          <a:lstStyle/>
          <a:p>
            <a:fld id="{EB8FD8E5-A878-4555-A1E4-D3648AD6FF36}" type="slidenum">
              <a:rPr lang="fr-FR" smtClean="0"/>
              <a:pPr/>
              <a:t>5</a:t>
            </a:fld>
            <a:endParaRPr lang="fr-F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Espace réservé de l'image des diapositives 1"/>
          <p:cNvSpPr>
            <a:spLocks noGrp="1" noRot="1" noChangeAspect="1"/>
          </p:cNvSpPr>
          <p:nvPr>
            <p:ph type="sldImg"/>
          </p:nvPr>
        </p:nvSpPr>
        <p:spPr>
          <a:ln/>
        </p:spPr>
      </p:sp>
      <p:sp>
        <p:nvSpPr>
          <p:cNvPr id="128002" name="Espace réservé des commentaires 2"/>
          <p:cNvSpPr>
            <a:spLocks noGrp="1"/>
          </p:cNvSpPr>
          <p:nvPr>
            <p:ph type="body" idx="1"/>
          </p:nvPr>
        </p:nvSpPr>
        <p:spPr>
          <a:noFill/>
          <a:ln/>
        </p:spPr>
        <p:txBody>
          <a:bodyPr/>
          <a:lstStyle/>
          <a:p>
            <a:endParaRPr lang="fr-FR" smtClean="0"/>
          </a:p>
        </p:txBody>
      </p:sp>
      <p:sp>
        <p:nvSpPr>
          <p:cNvPr id="128003" name="Espace réservé du numéro de diapositive 3"/>
          <p:cNvSpPr>
            <a:spLocks noGrp="1"/>
          </p:cNvSpPr>
          <p:nvPr>
            <p:ph type="sldNum" sz="quarter" idx="5"/>
          </p:nvPr>
        </p:nvSpPr>
        <p:spPr>
          <a:noFill/>
        </p:spPr>
        <p:txBody>
          <a:bodyPr/>
          <a:lstStyle/>
          <a:p>
            <a:fld id="{21DD0282-60C8-4669-816D-8E434905608C}" type="slidenum">
              <a:rPr lang="fr-FR" smtClean="0"/>
              <a:pPr/>
              <a:t>50</a:t>
            </a:fld>
            <a:endParaRPr lang="fr-F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Espace réservé de l'image des diapositives 1"/>
          <p:cNvSpPr>
            <a:spLocks noGrp="1" noRot="1" noChangeAspect="1"/>
          </p:cNvSpPr>
          <p:nvPr>
            <p:ph type="sldImg"/>
          </p:nvPr>
        </p:nvSpPr>
        <p:spPr>
          <a:ln/>
        </p:spPr>
      </p:sp>
      <p:sp>
        <p:nvSpPr>
          <p:cNvPr id="130050" name="Espace réservé des commentaires 2"/>
          <p:cNvSpPr>
            <a:spLocks noGrp="1"/>
          </p:cNvSpPr>
          <p:nvPr>
            <p:ph type="body" idx="1"/>
          </p:nvPr>
        </p:nvSpPr>
        <p:spPr>
          <a:noFill/>
          <a:ln/>
        </p:spPr>
        <p:txBody>
          <a:bodyPr/>
          <a:lstStyle/>
          <a:p>
            <a:endParaRPr lang="fr-FR" smtClean="0"/>
          </a:p>
        </p:txBody>
      </p:sp>
      <p:sp>
        <p:nvSpPr>
          <p:cNvPr id="130051" name="Espace réservé du numéro de diapositive 3"/>
          <p:cNvSpPr>
            <a:spLocks noGrp="1"/>
          </p:cNvSpPr>
          <p:nvPr>
            <p:ph type="sldNum" sz="quarter" idx="5"/>
          </p:nvPr>
        </p:nvSpPr>
        <p:spPr>
          <a:noFill/>
        </p:spPr>
        <p:txBody>
          <a:bodyPr/>
          <a:lstStyle/>
          <a:p>
            <a:fld id="{130CF89D-FE2B-41AF-B731-99753E4A056C}" type="slidenum">
              <a:rPr lang="fr-FR" smtClean="0"/>
              <a:pPr/>
              <a:t>51</a:t>
            </a:fld>
            <a:endParaRPr lang="fr-F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Espace réservé de l'image des diapositives 1"/>
          <p:cNvSpPr>
            <a:spLocks noGrp="1" noRot="1" noChangeAspect="1"/>
          </p:cNvSpPr>
          <p:nvPr>
            <p:ph type="sldImg"/>
          </p:nvPr>
        </p:nvSpPr>
        <p:spPr>
          <a:ln/>
        </p:spPr>
      </p:sp>
      <p:sp>
        <p:nvSpPr>
          <p:cNvPr id="132098" name="Espace réservé des commentaires 2"/>
          <p:cNvSpPr>
            <a:spLocks noGrp="1"/>
          </p:cNvSpPr>
          <p:nvPr>
            <p:ph type="body" idx="1"/>
          </p:nvPr>
        </p:nvSpPr>
        <p:spPr>
          <a:noFill/>
          <a:ln/>
        </p:spPr>
        <p:txBody>
          <a:bodyPr/>
          <a:lstStyle/>
          <a:p>
            <a:endParaRPr lang="fr-FR" smtClean="0"/>
          </a:p>
        </p:txBody>
      </p:sp>
      <p:sp>
        <p:nvSpPr>
          <p:cNvPr id="132099" name="Espace réservé du numéro de diapositive 3"/>
          <p:cNvSpPr>
            <a:spLocks noGrp="1"/>
          </p:cNvSpPr>
          <p:nvPr>
            <p:ph type="sldNum" sz="quarter" idx="5"/>
          </p:nvPr>
        </p:nvSpPr>
        <p:spPr>
          <a:noFill/>
        </p:spPr>
        <p:txBody>
          <a:bodyPr/>
          <a:lstStyle/>
          <a:p>
            <a:fld id="{5AEA1FA4-1933-403E-878E-AACBE9CF72FA}" type="slidenum">
              <a:rPr lang="fr-FR" smtClean="0"/>
              <a:pPr/>
              <a:t>52</a:t>
            </a:fld>
            <a:endParaRPr lang="fr-F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Espace réservé de l'image des diapositives 1"/>
          <p:cNvSpPr>
            <a:spLocks noGrp="1" noRot="1" noChangeAspect="1"/>
          </p:cNvSpPr>
          <p:nvPr>
            <p:ph type="sldImg"/>
          </p:nvPr>
        </p:nvSpPr>
        <p:spPr>
          <a:ln/>
        </p:spPr>
      </p:sp>
      <p:sp>
        <p:nvSpPr>
          <p:cNvPr id="134146" name="Espace réservé des commentaires 2"/>
          <p:cNvSpPr>
            <a:spLocks noGrp="1"/>
          </p:cNvSpPr>
          <p:nvPr>
            <p:ph type="body" idx="1"/>
          </p:nvPr>
        </p:nvSpPr>
        <p:spPr>
          <a:noFill/>
          <a:ln/>
        </p:spPr>
        <p:txBody>
          <a:bodyPr/>
          <a:lstStyle/>
          <a:p>
            <a:endParaRPr lang="fr-FR" smtClean="0"/>
          </a:p>
        </p:txBody>
      </p:sp>
      <p:sp>
        <p:nvSpPr>
          <p:cNvPr id="134147" name="Espace réservé du numéro de diapositive 3"/>
          <p:cNvSpPr>
            <a:spLocks noGrp="1"/>
          </p:cNvSpPr>
          <p:nvPr>
            <p:ph type="sldNum" sz="quarter" idx="5"/>
          </p:nvPr>
        </p:nvSpPr>
        <p:spPr>
          <a:noFill/>
        </p:spPr>
        <p:txBody>
          <a:bodyPr/>
          <a:lstStyle/>
          <a:p>
            <a:fld id="{6291502E-D6AB-4DC7-B2EB-D6842DC6FD59}" type="slidenum">
              <a:rPr lang="fr-FR" smtClean="0"/>
              <a:pPr/>
              <a:t>53</a:t>
            </a:fld>
            <a:endParaRPr lang="fr-F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Espace réservé de l'image des diapositives 1"/>
          <p:cNvSpPr>
            <a:spLocks noGrp="1" noRot="1" noChangeAspect="1"/>
          </p:cNvSpPr>
          <p:nvPr>
            <p:ph type="sldImg"/>
          </p:nvPr>
        </p:nvSpPr>
        <p:spPr>
          <a:ln/>
        </p:spPr>
      </p:sp>
      <p:sp>
        <p:nvSpPr>
          <p:cNvPr id="136194" name="Espace réservé des commentaires 2"/>
          <p:cNvSpPr>
            <a:spLocks noGrp="1"/>
          </p:cNvSpPr>
          <p:nvPr>
            <p:ph type="body" idx="1"/>
          </p:nvPr>
        </p:nvSpPr>
        <p:spPr>
          <a:noFill/>
          <a:ln/>
        </p:spPr>
        <p:txBody>
          <a:bodyPr/>
          <a:lstStyle/>
          <a:p>
            <a:endParaRPr lang="fr-FR" smtClean="0"/>
          </a:p>
        </p:txBody>
      </p:sp>
      <p:sp>
        <p:nvSpPr>
          <p:cNvPr id="136195" name="Espace réservé du numéro de diapositive 3"/>
          <p:cNvSpPr>
            <a:spLocks noGrp="1"/>
          </p:cNvSpPr>
          <p:nvPr>
            <p:ph type="sldNum" sz="quarter" idx="5"/>
          </p:nvPr>
        </p:nvSpPr>
        <p:spPr>
          <a:noFill/>
        </p:spPr>
        <p:txBody>
          <a:bodyPr/>
          <a:lstStyle/>
          <a:p>
            <a:fld id="{A1B9C24F-7997-4324-83E6-869BB1D0BE38}" type="slidenum">
              <a:rPr lang="fr-FR" smtClean="0"/>
              <a:pPr/>
              <a:t>57</a:t>
            </a:fld>
            <a:endParaRPr lang="fr-F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Espace réservé de l'image des diapositives 1"/>
          <p:cNvSpPr>
            <a:spLocks noGrp="1" noRot="1" noChangeAspect="1"/>
          </p:cNvSpPr>
          <p:nvPr>
            <p:ph type="sldImg"/>
          </p:nvPr>
        </p:nvSpPr>
        <p:spPr>
          <a:ln/>
        </p:spPr>
      </p:sp>
      <p:sp>
        <p:nvSpPr>
          <p:cNvPr id="138242" name="Espace réservé des commentaires 2"/>
          <p:cNvSpPr>
            <a:spLocks noGrp="1"/>
          </p:cNvSpPr>
          <p:nvPr>
            <p:ph type="body" idx="1"/>
          </p:nvPr>
        </p:nvSpPr>
        <p:spPr>
          <a:noFill/>
          <a:ln/>
        </p:spPr>
        <p:txBody>
          <a:bodyPr/>
          <a:lstStyle/>
          <a:p>
            <a:endParaRPr lang="fr-FR" smtClean="0"/>
          </a:p>
        </p:txBody>
      </p:sp>
      <p:sp>
        <p:nvSpPr>
          <p:cNvPr id="138243" name="Espace réservé du numéro de diapositive 3"/>
          <p:cNvSpPr>
            <a:spLocks noGrp="1"/>
          </p:cNvSpPr>
          <p:nvPr>
            <p:ph type="sldNum" sz="quarter" idx="5"/>
          </p:nvPr>
        </p:nvSpPr>
        <p:spPr>
          <a:noFill/>
        </p:spPr>
        <p:txBody>
          <a:bodyPr/>
          <a:lstStyle/>
          <a:p>
            <a:fld id="{A4FCD81F-2C2E-4261-B4F0-8D9F74E25EBB}" type="slidenum">
              <a:rPr lang="fr-FR" smtClean="0"/>
              <a:pPr/>
              <a:t>58</a:t>
            </a:fld>
            <a:endParaRPr lang="fr-F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Espace réservé de l'image des diapositives 1"/>
          <p:cNvSpPr>
            <a:spLocks noGrp="1" noRot="1" noChangeAspect="1"/>
          </p:cNvSpPr>
          <p:nvPr>
            <p:ph type="sldImg"/>
          </p:nvPr>
        </p:nvSpPr>
        <p:spPr>
          <a:ln/>
        </p:spPr>
      </p:sp>
      <p:sp>
        <p:nvSpPr>
          <p:cNvPr id="140290" name="Espace réservé des commentaires 2"/>
          <p:cNvSpPr>
            <a:spLocks noGrp="1"/>
          </p:cNvSpPr>
          <p:nvPr>
            <p:ph type="body" idx="1"/>
          </p:nvPr>
        </p:nvSpPr>
        <p:spPr>
          <a:noFill/>
          <a:ln/>
        </p:spPr>
        <p:txBody>
          <a:bodyPr/>
          <a:lstStyle/>
          <a:p>
            <a:endParaRPr lang="fr-FR" smtClean="0"/>
          </a:p>
        </p:txBody>
      </p:sp>
      <p:sp>
        <p:nvSpPr>
          <p:cNvPr id="140291" name="Espace réservé du numéro de diapositive 3"/>
          <p:cNvSpPr>
            <a:spLocks noGrp="1"/>
          </p:cNvSpPr>
          <p:nvPr>
            <p:ph type="sldNum" sz="quarter" idx="5"/>
          </p:nvPr>
        </p:nvSpPr>
        <p:spPr>
          <a:noFill/>
        </p:spPr>
        <p:txBody>
          <a:bodyPr/>
          <a:lstStyle/>
          <a:p>
            <a:fld id="{648B766C-E9C2-4FE5-A49F-A7CD266948DF}" type="slidenum">
              <a:rPr lang="fr-FR" smtClean="0"/>
              <a:pPr/>
              <a:t>59</a:t>
            </a:fld>
            <a:endParaRPr lang="fr-F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Espace réservé de l'image des diapositives 1"/>
          <p:cNvSpPr>
            <a:spLocks noGrp="1" noRot="1" noChangeAspect="1"/>
          </p:cNvSpPr>
          <p:nvPr>
            <p:ph type="sldImg"/>
          </p:nvPr>
        </p:nvSpPr>
        <p:spPr>
          <a:ln/>
        </p:spPr>
      </p:sp>
      <p:sp>
        <p:nvSpPr>
          <p:cNvPr id="144386" name="Espace réservé des commentaires 2"/>
          <p:cNvSpPr>
            <a:spLocks noGrp="1"/>
          </p:cNvSpPr>
          <p:nvPr>
            <p:ph type="body" idx="1"/>
          </p:nvPr>
        </p:nvSpPr>
        <p:spPr>
          <a:noFill/>
          <a:ln/>
        </p:spPr>
        <p:txBody>
          <a:bodyPr/>
          <a:lstStyle/>
          <a:p>
            <a:endParaRPr lang="fr-FR" smtClean="0"/>
          </a:p>
        </p:txBody>
      </p:sp>
      <p:sp>
        <p:nvSpPr>
          <p:cNvPr id="144387" name="Espace réservé du numéro de diapositive 3"/>
          <p:cNvSpPr>
            <a:spLocks noGrp="1"/>
          </p:cNvSpPr>
          <p:nvPr>
            <p:ph type="sldNum" sz="quarter" idx="5"/>
          </p:nvPr>
        </p:nvSpPr>
        <p:spPr>
          <a:noFill/>
        </p:spPr>
        <p:txBody>
          <a:bodyPr/>
          <a:lstStyle/>
          <a:p>
            <a:fld id="{29B5DC5C-ACD7-4B0A-8F84-ED9ED2991A43}" type="slidenum">
              <a:rPr lang="fr-FR" smtClean="0"/>
              <a:pPr/>
              <a:t>60</a:t>
            </a:fld>
            <a:endParaRPr lang="fr-F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Espace réservé de l'image des diapositives 1"/>
          <p:cNvSpPr>
            <a:spLocks noGrp="1" noRot="1" noChangeAspect="1"/>
          </p:cNvSpPr>
          <p:nvPr>
            <p:ph type="sldImg"/>
          </p:nvPr>
        </p:nvSpPr>
        <p:spPr>
          <a:ln/>
        </p:spPr>
      </p:sp>
      <p:sp>
        <p:nvSpPr>
          <p:cNvPr id="146434" name="Espace réservé des commentaires 2"/>
          <p:cNvSpPr>
            <a:spLocks noGrp="1"/>
          </p:cNvSpPr>
          <p:nvPr>
            <p:ph type="body" idx="1"/>
          </p:nvPr>
        </p:nvSpPr>
        <p:spPr>
          <a:noFill/>
          <a:ln/>
        </p:spPr>
        <p:txBody>
          <a:bodyPr/>
          <a:lstStyle/>
          <a:p>
            <a:endParaRPr lang="fr-FR" smtClean="0"/>
          </a:p>
        </p:txBody>
      </p:sp>
      <p:sp>
        <p:nvSpPr>
          <p:cNvPr id="146435" name="Espace réservé du numéro de diapositive 3"/>
          <p:cNvSpPr>
            <a:spLocks noGrp="1"/>
          </p:cNvSpPr>
          <p:nvPr>
            <p:ph type="sldNum" sz="quarter" idx="5"/>
          </p:nvPr>
        </p:nvSpPr>
        <p:spPr>
          <a:noFill/>
        </p:spPr>
        <p:txBody>
          <a:bodyPr/>
          <a:lstStyle/>
          <a:p>
            <a:fld id="{5300B780-A4E5-47D0-9FB4-FDD11F9FDF22}" type="slidenum">
              <a:rPr lang="fr-FR" smtClean="0"/>
              <a:pPr/>
              <a:t>61</a:t>
            </a:fld>
            <a:endParaRPr lang="fr-F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Espace réservé de l'image des diapositives 1"/>
          <p:cNvSpPr>
            <a:spLocks noGrp="1" noRot="1" noChangeAspect="1"/>
          </p:cNvSpPr>
          <p:nvPr>
            <p:ph type="sldImg"/>
          </p:nvPr>
        </p:nvSpPr>
        <p:spPr>
          <a:ln/>
        </p:spPr>
      </p:sp>
      <p:sp>
        <p:nvSpPr>
          <p:cNvPr id="148482" name="Espace réservé des commentaires 2"/>
          <p:cNvSpPr>
            <a:spLocks noGrp="1"/>
          </p:cNvSpPr>
          <p:nvPr>
            <p:ph type="body" idx="1"/>
          </p:nvPr>
        </p:nvSpPr>
        <p:spPr>
          <a:noFill/>
          <a:ln/>
        </p:spPr>
        <p:txBody>
          <a:bodyPr/>
          <a:lstStyle/>
          <a:p>
            <a:endParaRPr lang="fr-FR" smtClean="0"/>
          </a:p>
        </p:txBody>
      </p:sp>
      <p:sp>
        <p:nvSpPr>
          <p:cNvPr id="148483" name="Espace réservé du numéro de diapositive 3"/>
          <p:cNvSpPr>
            <a:spLocks noGrp="1"/>
          </p:cNvSpPr>
          <p:nvPr>
            <p:ph type="sldNum" sz="quarter" idx="5"/>
          </p:nvPr>
        </p:nvSpPr>
        <p:spPr>
          <a:noFill/>
        </p:spPr>
        <p:txBody>
          <a:bodyPr/>
          <a:lstStyle/>
          <a:p>
            <a:fld id="{86F4DD13-188F-42A0-9304-E41A400CDC9E}" type="slidenum">
              <a:rPr lang="fr-FR" smtClean="0"/>
              <a:pPr/>
              <a:t>62</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e l'image des diapositives 1"/>
          <p:cNvSpPr>
            <a:spLocks noGrp="1" noRot="1" noChangeAspect="1"/>
          </p:cNvSpPr>
          <p:nvPr>
            <p:ph type="sldImg"/>
          </p:nvPr>
        </p:nvSpPr>
        <p:spPr>
          <a:ln/>
        </p:spPr>
      </p:sp>
      <p:sp>
        <p:nvSpPr>
          <p:cNvPr id="37890" name="Espace réservé des commentaires 2"/>
          <p:cNvSpPr>
            <a:spLocks noGrp="1"/>
          </p:cNvSpPr>
          <p:nvPr>
            <p:ph type="body" idx="1"/>
          </p:nvPr>
        </p:nvSpPr>
        <p:spPr>
          <a:noFill/>
          <a:ln/>
        </p:spPr>
        <p:txBody>
          <a:bodyPr/>
          <a:lstStyle/>
          <a:p>
            <a:endParaRPr lang="fr-FR" smtClean="0"/>
          </a:p>
        </p:txBody>
      </p:sp>
      <p:sp>
        <p:nvSpPr>
          <p:cNvPr id="37891" name="Espace réservé du numéro de diapositive 3"/>
          <p:cNvSpPr>
            <a:spLocks noGrp="1"/>
          </p:cNvSpPr>
          <p:nvPr>
            <p:ph type="sldNum" sz="quarter" idx="5"/>
          </p:nvPr>
        </p:nvSpPr>
        <p:spPr>
          <a:noFill/>
        </p:spPr>
        <p:txBody>
          <a:bodyPr/>
          <a:lstStyle/>
          <a:p>
            <a:fld id="{9AEA9399-CF1B-4E6A-82B3-99E87E8218E4}" type="slidenum">
              <a:rPr lang="fr-FR" smtClean="0"/>
              <a:pPr/>
              <a:t>6</a:t>
            </a:fld>
            <a:endParaRPr lang="fr-FR"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Espace réservé de l'image des diapositives 1"/>
          <p:cNvSpPr>
            <a:spLocks noGrp="1" noRot="1" noChangeAspect="1"/>
          </p:cNvSpPr>
          <p:nvPr>
            <p:ph type="sldImg"/>
          </p:nvPr>
        </p:nvSpPr>
        <p:spPr>
          <a:ln/>
        </p:spPr>
      </p:sp>
      <p:sp>
        <p:nvSpPr>
          <p:cNvPr id="150530" name="Espace réservé des commentaires 2"/>
          <p:cNvSpPr>
            <a:spLocks noGrp="1"/>
          </p:cNvSpPr>
          <p:nvPr>
            <p:ph type="body" idx="1"/>
          </p:nvPr>
        </p:nvSpPr>
        <p:spPr>
          <a:noFill/>
          <a:ln/>
        </p:spPr>
        <p:txBody>
          <a:bodyPr/>
          <a:lstStyle/>
          <a:p>
            <a:endParaRPr lang="fr-FR" smtClean="0"/>
          </a:p>
        </p:txBody>
      </p:sp>
      <p:sp>
        <p:nvSpPr>
          <p:cNvPr id="150531" name="Espace réservé du numéro de diapositive 3"/>
          <p:cNvSpPr>
            <a:spLocks noGrp="1"/>
          </p:cNvSpPr>
          <p:nvPr>
            <p:ph type="sldNum" sz="quarter" idx="5"/>
          </p:nvPr>
        </p:nvSpPr>
        <p:spPr>
          <a:noFill/>
        </p:spPr>
        <p:txBody>
          <a:bodyPr/>
          <a:lstStyle/>
          <a:p>
            <a:fld id="{E76258AC-3837-49DA-9E89-6523872656D2}" type="slidenum">
              <a:rPr lang="fr-FR" smtClean="0"/>
              <a:pPr/>
              <a:t>63</a:t>
            </a:fld>
            <a:endParaRPr lang="fr-FR"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Espace réservé de l'image des diapositives 1"/>
          <p:cNvSpPr>
            <a:spLocks noGrp="1" noRot="1" noChangeAspect="1"/>
          </p:cNvSpPr>
          <p:nvPr>
            <p:ph type="sldImg"/>
          </p:nvPr>
        </p:nvSpPr>
        <p:spPr>
          <a:ln/>
        </p:spPr>
      </p:sp>
      <p:sp>
        <p:nvSpPr>
          <p:cNvPr id="152578" name="Espace réservé des commentaires 2"/>
          <p:cNvSpPr>
            <a:spLocks noGrp="1"/>
          </p:cNvSpPr>
          <p:nvPr>
            <p:ph type="body" idx="1"/>
          </p:nvPr>
        </p:nvSpPr>
        <p:spPr>
          <a:noFill/>
          <a:ln/>
        </p:spPr>
        <p:txBody>
          <a:bodyPr/>
          <a:lstStyle/>
          <a:p>
            <a:endParaRPr lang="fr-FR" smtClean="0"/>
          </a:p>
        </p:txBody>
      </p:sp>
      <p:sp>
        <p:nvSpPr>
          <p:cNvPr id="152579" name="Espace réservé du numéro de diapositive 3"/>
          <p:cNvSpPr>
            <a:spLocks noGrp="1"/>
          </p:cNvSpPr>
          <p:nvPr>
            <p:ph type="sldNum" sz="quarter" idx="5"/>
          </p:nvPr>
        </p:nvSpPr>
        <p:spPr>
          <a:noFill/>
        </p:spPr>
        <p:txBody>
          <a:bodyPr/>
          <a:lstStyle/>
          <a:p>
            <a:fld id="{2E461692-38B5-4691-8643-93A724EECF54}" type="slidenum">
              <a:rPr lang="fr-FR" smtClean="0"/>
              <a:pPr/>
              <a:t>64</a:t>
            </a:fld>
            <a:endParaRPr lang="fr-FR"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Espace réservé de l'image des diapositives 1"/>
          <p:cNvSpPr>
            <a:spLocks noGrp="1" noRot="1" noChangeAspect="1"/>
          </p:cNvSpPr>
          <p:nvPr>
            <p:ph type="sldImg"/>
          </p:nvPr>
        </p:nvSpPr>
        <p:spPr>
          <a:ln/>
        </p:spPr>
      </p:sp>
      <p:sp>
        <p:nvSpPr>
          <p:cNvPr id="154626" name="Espace réservé des commentaires 2"/>
          <p:cNvSpPr>
            <a:spLocks noGrp="1"/>
          </p:cNvSpPr>
          <p:nvPr>
            <p:ph type="body" idx="1"/>
          </p:nvPr>
        </p:nvSpPr>
        <p:spPr>
          <a:noFill/>
          <a:ln/>
        </p:spPr>
        <p:txBody>
          <a:bodyPr/>
          <a:lstStyle/>
          <a:p>
            <a:endParaRPr lang="fr-FR" smtClean="0"/>
          </a:p>
        </p:txBody>
      </p:sp>
      <p:sp>
        <p:nvSpPr>
          <p:cNvPr id="154627" name="Espace réservé du numéro de diapositive 3"/>
          <p:cNvSpPr>
            <a:spLocks noGrp="1"/>
          </p:cNvSpPr>
          <p:nvPr>
            <p:ph type="sldNum" sz="quarter" idx="5"/>
          </p:nvPr>
        </p:nvSpPr>
        <p:spPr>
          <a:noFill/>
        </p:spPr>
        <p:txBody>
          <a:bodyPr/>
          <a:lstStyle/>
          <a:p>
            <a:fld id="{53F8AA92-CE49-4621-80D6-53B9EC7CDFEE}" type="slidenum">
              <a:rPr lang="fr-FR" smtClean="0"/>
              <a:pPr/>
              <a:t>65</a:t>
            </a:fld>
            <a:endParaRPr lang="fr-FR"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Espace réservé de l'image des diapositives 1"/>
          <p:cNvSpPr>
            <a:spLocks noGrp="1" noRot="1" noChangeAspect="1"/>
          </p:cNvSpPr>
          <p:nvPr>
            <p:ph type="sldImg"/>
          </p:nvPr>
        </p:nvSpPr>
        <p:spPr>
          <a:ln/>
        </p:spPr>
      </p:sp>
      <p:sp>
        <p:nvSpPr>
          <p:cNvPr id="156674" name="Espace réservé des commentaires 2"/>
          <p:cNvSpPr>
            <a:spLocks noGrp="1"/>
          </p:cNvSpPr>
          <p:nvPr>
            <p:ph type="body" idx="1"/>
          </p:nvPr>
        </p:nvSpPr>
        <p:spPr>
          <a:noFill/>
          <a:ln/>
        </p:spPr>
        <p:txBody>
          <a:bodyPr/>
          <a:lstStyle/>
          <a:p>
            <a:endParaRPr lang="fr-FR" smtClean="0"/>
          </a:p>
        </p:txBody>
      </p:sp>
      <p:sp>
        <p:nvSpPr>
          <p:cNvPr id="156675" name="Espace réservé du numéro de diapositive 3"/>
          <p:cNvSpPr>
            <a:spLocks noGrp="1"/>
          </p:cNvSpPr>
          <p:nvPr>
            <p:ph type="sldNum" sz="quarter" idx="5"/>
          </p:nvPr>
        </p:nvSpPr>
        <p:spPr>
          <a:noFill/>
        </p:spPr>
        <p:txBody>
          <a:bodyPr/>
          <a:lstStyle/>
          <a:p>
            <a:fld id="{6932AD7D-5AFB-4F81-B986-C00B8E4FA513}" type="slidenum">
              <a:rPr lang="fr-FR" smtClean="0"/>
              <a:pPr/>
              <a:t>66</a:t>
            </a:fld>
            <a:endParaRPr lang="fr-FR"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Espace réservé de l'image des diapositives 1"/>
          <p:cNvSpPr>
            <a:spLocks noGrp="1" noRot="1" noChangeAspect="1"/>
          </p:cNvSpPr>
          <p:nvPr>
            <p:ph type="sldImg"/>
          </p:nvPr>
        </p:nvSpPr>
        <p:spPr>
          <a:ln/>
        </p:spPr>
      </p:sp>
      <p:sp>
        <p:nvSpPr>
          <p:cNvPr id="158722" name="Espace réservé des commentaires 2"/>
          <p:cNvSpPr>
            <a:spLocks noGrp="1"/>
          </p:cNvSpPr>
          <p:nvPr>
            <p:ph type="body" idx="1"/>
          </p:nvPr>
        </p:nvSpPr>
        <p:spPr>
          <a:noFill/>
          <a:ln/>
        </p:spPr>
        <p:txBody>
          <a:bodyPr/>
          <a:lstStyle/>
          <a:p>
            <a:endParaRPr lang="fr-FR" smtClean="0"/>
          </a:p>
        </p:txBody>
      </p:sp>
      <p:sp>
        <p:nvSpPr>
          <p:cNvPr id="158723" name="Espace réservé du numéro de diapositive 3"/>
          <p:cNvSpPr>
            <a:spLocks noGrp="1"/>
          </p:cNvSpPr>
          <p:nvPr>
            <p:ph type="sldNum" sz="quarter" idx="5"/>
          </p:nvPr>
        </p:nvSpPr>
        <p:spPr>
          <a:noFill/>
        </p:spPr>
        <p:txBody>
          <a:bodyPr/>
          <a:lstStyle/>
          <a:p>
            <a:fld id="{1CB7CF82-FAB6-419A-9DB2-581ECD1050D8}" type="slidenum">
              <a:rPr lang="fr-FR" smtClean="0"/>
              <a:pPr/>
              <a:t>67</a:t>
            </a:fld>
            <a:endParaRPr lang="fr-FR"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Espace réservé de l'image des diapositives 1"/>
          <p:cNvSpPr>
            <a:spLocks noGrp="1" noRot="1" noChangeAspect="1"/>
          </p:cNvSpPr>
          <p:nvPr>
            <p:ph type="sldImg"/>
          </p:nvPr>
        </p:nvSpPr>
        <p:spPr>
          <a:ln/>
        </p:spPr>
      </p:sp>
      <p:sp>
        <p:nvSpPr>
          <p:cNvPr id="160770" name="Espace réservé des commentaires 2"/>
          <p:cNvSpPr>
            <a:spLocks noGrp="1"/>
          </p:cNvSpPr>
          <p:nvPr>
            <p:ph type="body" idx="1"/>
          </p:nvPr>
        </p:nvSpPr>
        <p:spPr>
          <a:noFill/>
          <a:ln/>
        </p:spPr>
        <p:txBody>
          <a:bodyPr/>
          <a:lstStyle/>
          <a:p>
            <a:endParaRPr lang="fr-FR" smtClean="0"/>
          </a:p>
        </p:txBody>
      </p:sp>
      <p:sp>
        <p:nvSpPr>
          <p:cNvPr id="160771" name="Espace réservé du numéro de diapositive 3"/>
          <p:cNvSpPr>
            <a:spLocks noGrp="1"/>
          </p:cNvSpPr>
          <p:nvPr>
            <p:ph type="sldNum" sz="quarter" idx="5"/>
          </p:nvPr>
        </p:nvSpPr>
        <p:spPr>
          <a:noFill/>
        </p:spPr>
        <p:txBody>
          <a:bodyPr/>
          <a:lstStyle/>
          <a:p>
            <a:fld id="{6277855C-C3AD-479A-8626-5A5EAA25CBD7}" type="slidenum">
              <a:rPr lang="fr-FR" smtClean="0"/>
              <a:pPr/>
              <a:t>68</a:t>
            </a:fld>
            <a:endParaRPr lang="fr-FR"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Espace réservé de l'image des diapositives 1"/>
          <p:cNvSpPr>
            <a:spLocks noGrp="1" noRot="1" noChangeAspect="1"/>
          </p:cNvSpPr>
          <p:nvPr>
            <p:ph type="sldImg"/>
          </p:nvPr>
        </p:nvSpPr>
        <p:spPr>
          <a:ln/>
        </p:spPr>
      </p:sp>
      <p:sp>
        <p:nvSpPr>
          <p:cNvPr id="162818" name="Espace réservé des commentaires 2"/>
          <p:cNvSpPr>
            <a:spLocks noGrp="1"/>
          </p:cNvSpPr>
          <p:nvPr>
            <p:ph type="body" idx="1"/>
          </p:nvPr>
        </p:nvSpPr>
        <p:spPr>
          <a:noFill/>
          <a:ln/>
        </p:spPr>
        <p:txBody>
          <a:bodyPr/>
          <a:lstStyle/>
          <a:p>
            <a:endParaRPr lang="fr-FR" smtClean="0"/>
          </a:p>
        </p:txBody>
      </p:sp>
      <p:sp>
        <p:nvSpPr>
          <p:cNvPr id="162819" name="Espace réservé du numéro de diapositive 3"/>
          <p:cNvSpPr>
            <a:spLocks noGrp="1"/>
          </p:cNvSpPr>
          <p:nvPr>
            <p:ph type="sldNum" sz="quarter" idx="5"/>
          </p:nvPr>
        </p:nvSpPr>
        <p:spPr>
          <a:noFill/>
        </p:spPr>
        <p:txBody>
          <a:bodyPr/>
          <a:lstStyle/>
          <a:p>
            <a:fld id="{AD790C64-898E-4950-A8A0-1C392ECF01A1}" type="slidenum">
              <a:rPr lang="fr-FR" smtClean="0"/>
              <a:pPr/>
              <a:t>69</a:t>
            </a:fld>
            <a:endParaRPr lang="fr-FR"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Espace réservé de l'image des diapositives 1"/>
          <p:cNvSpPr>
            <a:spLocks noGrp="1" noRot="1" noChangeAspect="1"/>
          </p:cNvSpPr>
          <p:nvPr>
            <p:ph type="sldImg"/>
          </p:nvPr>
        </p:nvSpPr>
        <p:spPr>
          <a:ln/>
        </p:spPr>
      </p:sp>
      <p:sp>
        <p:nvSpPr>
          <p:cNvPr id="164866" name="Espace réservé des commentaires 2"/>
          <p:cNvSpPr>
            <a:spLocks noGrp="1"/>
          </p:cNvSpPr>
          <p:nvPr>
            <p:ph type="body" idx="1"/>
          </p:nvPr>
        </p:nvSpPr>
        <p:spPr>
          <a:noFill/>
          <a:ln/>
        </p:spPr>
        <p:txBody>
          <a:bodyPr/>
          <a:lstStyle/>
          <a:p>
            <a:endParaRPr lang="fr-FR" smtClean="0"/>
          </a:p>
        </p:txBody>
      </p:sp>
      <p:sp>
        <p:nvSpPr>
          <p:cNvPr id="164867" name="Espace réservé du numéro de diapositive 3"/>
          <p:cNvSpPr>
            <a:spLocks noGrp="1"/>
          </p:cNvSpPr>
          <p:nvPr>
            <p:ph type="sldNum" sz="quarter" idx="5"/>
          </p:nvPr>
        </p:nvSpPr>
        <p:spPr>
          <a:noFill/>
        </p:spPr>
        <p:txBody>
          <a:bodyPr/>
          <a:lstStyle/>
          <a:p>
            <a:fld id="{90C73673-46AC-4D7F-90DB-AE98F1DB77AE}" type="slidenum">
              <a:rPr lang="fr-FR" smtClean="0"/>
              <a:pPr/>
              <a:t>70</a:t>
            </a:fld>
            <a:endParaRPr lang="fr-FR"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Espace réservé de l'image des diapositives 1"/>
          <p:cNvSpPr>
            <a:spLocks noGrp="1" noRot="1" noChangeAspect="1"/>
          </p:cNvSpPr>
          <p:nvPr>
            <p:ph type="sldImg"/>
          </p:nvPr>
        </p:nvSpPr>
        <p:spPr>
          <a:ln/>
        </p:spPr>
      </p:sp>
      <p:sp>
        <p:nvSpPr>
          <p:cNvPr id="166914" name="Espace réservé des commentaires 2"/>
          <p:cNvSpPr>
            <a:spLocks noGrp="1"/>
          </p:cNvSpPr>
          <p:nvPr>
            <p:ph type="body" idx="1"/>
          </p:nvPr>
        </p:nvSpPr>
        <p:spPr>
          <a:noFill/>
          <a:ln/>
        </p:spPr>
        <p:txBody>
          <a:bodyPr/>
          <a:lstStyle/>
          <a:p>
            <a:endParaRPr lang="fr-FR" smtClean="0"/>
          </a:p>
        </p:txBody>
      </p:sp>
      <p:sp>
        <p:nvSpPr>
          <p:cNvPr id="166915" name="Espace réservé du numéro de diapositive 3"/>
          <p:cNvSpPr>
            <a:spLocks noGrp="1"/>
          </p:cNvSpPr>
          <p:nvPr>
            <p:ph type="sldNum" sz="quarter" idx="5"/>
          </p:nvPr>
        </p:nvSpPr>
        <p:spPr>
          <a:noFill/>
        </p:spPr>
        <p:txBody>
          <a:bodyPr/>
          <a:lstStyle/>
          <a:p>
            <a:fld id="{515D162E-CC5A-42E3-899F-B01DB7018F87}" type="slidenum">
              <a:rPr lang="fr-FR" smtClean="0"/>
              <a:pPr/>
              <a:t>71</a:t>
            </a:fld>
            <a:endParaRPr lang="fr-FR"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Espace réservé de l'image des diapositives 1"/>
          <p:cNvSpPr>
            <a:spLocks noGrp="1" noRot="1" noChangeAspect="1"/>
          </p:cNvSpPr>
          <p:nvPr>
            <p:ph type="sldImg"/>
          </p:nvPr>
        </p:nvSpPr>
        <p:spPr>
          <a:ln/>
        </p:spPr>
      </p:sp>
      <p:sp>
        <p:nvSpPr>
          <p:cNvPr id="169986" name="Espace réservé des commentaires 2"/>
          <p:cNvSpPr>
            <a:spLocks noGrp="1"/>
          </p:cNvSpPr>
          <p:nvPr>
            <p:ph type="body" idx="1"/>
          </p:nvPr>
        </p:nvSpPr>
        <p:spPr>
          <a:noFill/>
          <a:ln/>
        </p:spPr>
        <p:txBody>
          <a:bodyPr/>
          <a:lstStyle/>
          <a:p>
            <a:endParaRPr lang="fr-FR" smtClean="0"/>
          </a:p>
        </p:txBody>
      </p:sp>
      <p:sp>
        <p:nvSpPr>
          <p:cNvPr id="169987" name="Espace réservé du numéro de diapositive 3"/>
          <p:cNvSpPr>
            <a:spLocks noGrp="1"/>
          </p:cNvSpPr>
          <p:nvPr>
            <p:ph type="sldNum" sz="quarter" idx="5"/>
          </p:nvPr>
        </p:nvSpPr>
        <p:spPr>
          <a:noFill/>
        </p:spPr>
        <p:txBody>
          <a:bodyPr/>
          <a:lstStyle/>
          <a:p>
            <a:fld id="{43271304-E154-401B-926E-8CBB47F6927D}" type="slidenum">
              <a:rPr lang="fr-FR" smtClean="0"/>
              <a:pPr/>
              <a:t>73</a:t>
            </a:fld>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3E5F4EBF-A5FA-4A56-BF32-60F413AE2E6A}" type="slidenum">
              <a:rPr lang="fr-FR" smtClean="0"/>
              <a:pPr/>
              <a:t>7</a:t>
            </a:fld>
            <a:endParaRPr lang="fr-FR" smtClean="0"/>
          </a:p>
        </p:txBody>
      </p:sp>
      <p:sp>
        <p:nvSpPr>
          <p:cNvPr id="399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AFBA3C7-43A4-4C87-B65C-D2242E920A30}" type="slidenum">
              <a:rPr lang="fr-FR" sz="1200"/>
              <a:pPr algn="r"/>
              <a:t>7</a:t>
            </a:fld>
            <a:endParaRPr lang="fr-FR" sz="1200"/>
          </a:p>
        </p:txBody>
      </p:sp>
      <p:sp>
        <p:nvSpPr>
          <p:cNvPr id="39939" name="Espace réservé de l'image des diapositives 1"/>
          <p:cNvSpPr>
            <a:spLocks noGrp="1" noRot="1" noChangeAspect="1" noTextEdit="1"/>
          </p:cNvSpPr>
          <p:nvPr>
            <p:ph type="sldImg"/>
          </p:nvPr>
        </p:nvSpPr>
        <p:spPr>
          <a:ln/>
        </p:spPr>
      </p:sp>
      <p:sp>
        <p:nvSpPr>
          <p:cNvPr id="39940" name="Espace réservé des commentaires 2"/>
          <p:cNvSpPr>
            <a:spLocks noGrp="1"/>
          </p:cNvSpPr>
          <p:nvPr>
            <p:ph type="body" idx="1"/>
          </p:nvPr>
        </p:nvSpPr>
        <p:spPr>
          <a:noFill/>
          <a:ln/>
        </p:spPr>
        <p:txBody>
          <a:bodyPr/>
          <a:lstStyle/>
          <a:p>
            <a:pPr eaLnBrk="1" hangingPunct="1">
              <a:spcBef>
                <a:spcPct val="0"/>
              </a:spcBef>
            </a:pPr>
            <a:endParaRPr lang="fr-FR" smtClean="0"/>
          </a:p>
        </p:txBody>
      </p:sp>
      <p:sp>
        <p:nvSpPr>
          <p:cNvPr id="39941"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5EDDF64-5E78-4AB3-93FB-C2729A917EC5}" type="slidenum">
              <a:rPr lang="fr-FR" sz="1200"/>
              <a:pPr algn="r"/>
              <a:t>7</a:t>
            </a:fld>
            <a:endParaRPr lang="fr-F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Espace réservé de l'image des diapositives 1"/>
          <p:cNvSpPr>
            <a:spLocks noGrp="1" noRot="1" noChangeAspect="1"/>
          </p:cNvSpPr>
          <p:nvPr>
            <p:ph type="sldImg"/>
          </p:nvPr>
        </p:nvSpPr>
        <p:spPr>
          <a:ln/>
        </p:spPr>
      </p:sp>
      <p:sp>
        <p:nvSpPr>
          <p:cNvPr id="41986" name="Espace réservé des commentaires 2"/>
          <p:cNvSpPr>
            <a:spLocks noGrp="1"/>
          </p:cNvSpPr>
          <p:nvPr>
            <p:ph type="body" idx="1"/>
          </p:nvPr>
        </p:nvSpPr>
        <p:spPr>
          <a:noFill/>
          <a:ln/>
        </p:spPr>
        <p:txBody>
          <a:bodyPr/>
          <a:lstStyle/>
          <a:p>
            <a:endParaRPr lang="fr-FR" smtClean="0"/>
          </a:p>
        </p:txBody>
      </p:sp>
      <p:sp>
        <p:nvSpPr>
          <p:cNvPr id="41987" name="Espace réservé du numéro de diapositive 3"/>
          <p:cNvSpPr>
            <a:spLocks noGrp="1"/>
          </p:cNvSpPr>
          <p:nvPr>
            <p:ph type="sldNum" sz="quarter" idx="5"/>
          </p:nvPr>
        </p:nvSpPr>
        <p:spPr>
          <a:noFill/>
        </p:spPr>
        <p:txBody>
          <a:bodyPr/>
          <a:lstStyle/>
          <a:p>
            <a:fld id="{B8ECD87E-9329-46A6-A985-ED21D2B60418}" type="slidenum">
              <a:rPr lang="fr-FR" smtClean="0"/>
              <a:pPr/>
              <a:t>8</a:t>
            </a:fld>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ce réservé de l'image des diapositives 1"/>
          <p:cNvSpPr>
            <a:spLocks noGrp="1" noRot="1" noChangeAspect="1"/>
          </p:cNvSpPr>
          <p:nvPr>
            <p:ph type="sldImg"/>
          </p:nvPr>
        </p:nvSpPr>
        <p:spPr>
          <a:ln/>
        </p:spPr>
      </p:sp>
      <p:sp>
        <p:nvSpPr>
          <p:cNvPr id="44034" name="Espace réservé des commentaires 2"/>
          <p:cNvSpPr>
            <a:spLocks noGrp="1"/>
          </p:cNvSpPr>
          <p:nvPr>
            <p:ph type="body" idx="1"/>
          </p:nvPr>
        </p:nvSpPr>
        <p:spPr>
          <a:noFill/>
          <a:ln/>
        </p:spPr>
        <p:txBody>
          <a:bodyPr/>
          <a:lstStyle/>
          <a:p>
            <a:endParaRPr lang="fr-FR" smtClean="0"/>
          </a:p>
        </p:txBody>
      </p:sp>
      <p:sp>
        <p:nvSpPr>
          <p:cNvPr id="44035" name="Espace réservé du numéro de diapositive 3"/>
          <p:cNvSpPr>
            <a:spLocks noGrp="1"/>
          </p:cNvSpPr>
          <p:nvPr>
            <p:ph type="sldNum" sz="quarter" idx="5"/>
          </p:nvPr>
        </p:nvSpPr>
        <p:spPr>
          <a:noFill/>
        </p:spPr>
        <p:txBody>
          <a:bodyPr/>
          <a:lstStyle/>
          <a:p>
            <a:fld id="{50BF5F86-E103-4D90-9947-630F5D01BC54}" type="slidenum">
              <a:rPr lang="fr-FR" smtClean="0"/>
              <a:pPr/>
              <a:t>9</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defRPr/>
              </a:pPr>
              <a:endParaRPr kumimoji="1" lang="fr-FR"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fr-FR" sz="240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a:defRPr/>
              </a:pPr>
              <a:endParaRPr lang="fr-FR"/>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a:defRPr/>
              </a:pPr>
              <a:endParaRPr lang="fr-FR"/>
            </a:p>
          </p:txBody>
        </p:sp>
      </p:grpSp>
      <p:sp>
        <p:nvSpPr>
          <p:cNvPr id="512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fr-FR"/>
              <a:t>Cliquez pour modifier le style des sous-titres du masque</a:t>
            </a:r>
          </a:p>
        </p:txBody>
      </p:sp>
      <p:sp>
        <p:nvSpPr>
          <p:cNvPr id="513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fr-FR"/>
              <a:t>Cliquez pour modifier le style du titre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fr-FR"/>
          </a:p>
        </p:txBody>
      </p:sp>
      <p:sp>
        <p:nvSpPr>
          <p:cNvPr id="11" name="Rectangle 10"/>
          <p:cNvSpPr>
            <a:spLocks noGrp="1" noChangeArrowheads="1"/>
          </p:cNvSpPr>
          <p:nvPr>
            <p:ph type="ftr" sz="quarter" idx="11"/>
          </p:nvPr>
        </p:nvSpPr>
        <p:spPr/>
        <p:txBody>
          <a:bodyPr/>
          <a:lstStyle>
            <a:lvl1pPr algn="r">
              <a:defRPr/>
            </a:lvl1pPr>
          </a:lstStyle>
          <a:p>
            <a:pPr>
              <a:defRPr/>
            </a:pPr>
            <a:endParaRPr lang="fr-FR"/>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6183E8EB-70FD-4BDA-83F8-C52C827E100E}"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1"/>
          <p:cNvSpPr>
            <a:spLocks noGrp="1" noChangeArrowheads="1"/>
          </p:cNvSpPr>
          <p:nvPr>
            <p:ph type="dt" sz="half" idx="10"/>
          </p:nvPr>
        </p:nvSpPr>
        <p:spPr>
          <a:ln/>
        </p:spPr>
        <p:txBody>
          <a:bodyPr/>
          <a:lstStyle>
            <a:lvl1pPr>
              <a:defRPr/>
            </a:lvl1pPr>
          </a:lstStyle>
          <a:p>
            <a:pPr>
              <a:defRPr/>
            </a:pPr>
            <a:endParaRPr lang="fr-FR"/>
          </a:p>
        </p:txBody>
      </p:sp>
      <p:sp>
        <p:nvSpPr>
          <p:cNvPr id="5" name="Rectangle 12"/>
          <p:cNvSpPr>
            <a:spLocks noGrp="1" noChangeArrowheads="1"/>
          </p:cNvSpPr>
          <p:nvPr>
            <p:ph type="ftr" sz="quarter" idx="11"/>
          </p:nvPr>
        </p:nvSpPr>
        <p:spPr>
          <a:ln/>
        </p:spPr>
        <p:txBody>
          <a:bodyPr/>
          <a:lstStyle>
            <a:lvl1pPr>
              <a:defRPr/>
            </a:lvl1pPr>
          </a:lstStyle>
          <a:p>
            <a:pPr>
              <a:defRPr/>
            </a:pPr>
            <a:endParaRPr lang="fr-FR"/>
          </a:p>
        </p:txBody>
      </p:sp>
      <p:sp>
        <p:nvSpPr>
          <p:cNvPr id="6" name="Rectangle 13"/>
          <p:cNvSpPr>
            <a:spLocks noGrp="1" noChangeArrowheads="1"/>
          </p:cNvSpPr>
          <p:nvPr>
            <p:ph type="sldNum" sz="quarter" idx="12"/>
          </p:nvPr>
        </p:nvSpPr>
        <p:spPr>
          <a:ln/>
        </p:spPr>
        <p:txBody>
          <a:bodyPr/>
          <a:lstStyle>
            <a:lvl1pPr>
              <a:defRPr/>
            </a:lvl1pPr>
          </a:lstStyle>
          <a:p>
            <a:pPr>
              <a:defRPr/>
            </a:pPr>
            <a:fld id="{BBA88E25-8290-4FEE-933A-0DA6F54872BB}"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05600" y="762000"/>
            <a:ext cx="1981200" cy="53244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762000" y="762000"/>
            <a:ext cx="5791200" cy="53244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1"/>
          <p:cNvSpPr>
            <a:spLocks noGrp="1" noChangeArrowheads="1"/>
          </p:cNvSpPr>
          <p:nvPr>
            <p:ph type="dt" sz="half" idx="10"/>
          </p:nvPr>
        </p:nvSpPr>
        <p:spPr>
          <a:ln/>
        </p:spPr>
        <p:txBody>
          <a:bodyPr/>
          <a:lstStyle>
            <a:lvl1pPr>
              <a:defRPr/>
            </a:lvl1pPr>
          </a:lstStyle>
          <a:p>
            <a:pPr>
              <a:defRPr/>
            </a:pPr>
            <a:endParaRPr lang="fr-FR"/>
          </a:p>
        </p:txBody>
      </p:sp>
      <p:sp>
        <p:nvSpPr>
          <p:cNvPr id="5" name="Rectangle 12"/>
          <p:cNvSpPr>
            <a:spLocks noGrp="1" noChangeArrowheads="1"/>
          </p:cNvSpPr>
          <p:nvPr>
            <p:ph type="ftr" sz="quarter" idx="11"/>
          </p:nvPr>
        </p:nvSpPr>
        <p:spPr>
          <a:ln/>
        </p:spPr>
        <p:txBody>
          <a:bodyPr/>
          <a:lstStyle>
            <a:lvl1pPr>
              <a:defRPr/>
            </a:lvl1pPr>
          </a:lstStyle>
          <a:p>
            <a:pPr>
              <a:defRPr/>
            </a:pPr>
            <a:endParaRPr lang="fr-FR"/>
          </a:p>
        </p:txBody>
      </p:sp>
      <p:sp>
        <p:nvSpPr>
          <p:cNvPr id="6" name="Rectangle 13"/>
          <p:cNvSpPr>
            <a:spLocks noGrp="1" noChangeArrowheads="1"/>
          </p:cNvSpPr>
          <p:nvPr>
            <p:ph type="sldNum" sz="quarter" idx="12"/>
          </p:nvPr>
        </p:nvSpPr>
        <p:spPr>
          <a:ln/>
        </p:spPr>
        <p:txBody>
          <a:bodyPr/>
          <a:lstStyle>
            <a:lvl1pPr>
              <a:defRPr/>
            </a:lvl1pPr>
          </a:lstStyle>
          <a:p>
            <a:pPr>
              <a:defRPr/>
            </a:pPr>
            <a:fld id="{79A4B38F-8ADE-4B01-887B-33C1363BBA47}"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defRPr/>
              </a:pPr>
              <a:endParaRPr kumimoji="1" lang="fr-FR" sz="2400">
                <a:solidFill>
                  <a:srgbClr val="003366"/>
                </a:solidFill>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fr-FR" sz="2400">
                <a:solidFill>
                  <a:srgbClr val="003366"/>
                </a:solidFill>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a:defRPr/>
              </a:pPr>
              <a:endParaRPr lang="fr-FR">
                <a:solidFill>
                  <a:srgbClr val="003366"/>
                </a:solidFill>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a:defRPr/>
              </a:pPr>
              <a:endParaRPr lang="fr-FR">
                <a:solidFill>
                  <a:srgbClr val="003366"/>
                </a:solidFill>
              </a:endParaRPr>
            </a:p>
          </p:txBody>
        </p:sp>
      </p:grpSp>
      <p:sp>
        <p:nvSpPr>
          <p:cNvPr id="512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fr-FR"/>
              <a:t>Cliquez pour modifier le style des sous-titres du masque</a:t>
            </a:r>
          </a:p>
        </p:txBody>
      </p:sp>
      <p:sp>
        <p:nvSpPr>
          <p:cNvPr id="513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fr-FR"/>
              <a:t>Cliquez pour modifier le style du titre</a:t>
            </a:r>
          </a:p>
        </p:txBody>
      </p:sp>
      <p:sp>
        <p:nvSpPr>
          <p:cNvPr id="10" name="Rectangle 9"/>
          <p:cNvSpPr>
            <a:spLocks noGrp="1" noChangeArrowheads="1"/>
          </p:cNvSpPr>
          <p:nvPr>
            <p:ph type="dt" sz="quarter" idx="10"/>
          </p:nvPr>
        </p:nvSpPr>
        <p:spPr/>
        <p:txBody>
          <a:bodyPr/>
          <a:lstStyle>
            <a:lvl1pPr>
              <a:defRPr>
                <a:solidFill>
                  <a:srgbClr val="FFFFFF"/>
                </a:solidFill>
              </a:defRPr>
            </a:lvl1pPr>
          </a:lstStyle>
          <a:p>
            <a:pPr>
              <a:defRPr/>
            </a:pPr>
            <a:endParaRPr lang="fr-FR"/>
          </a:p>
        </p:txBody>
      </p:sp>
      <p:sp>
        <p:nvSpPr>
          <p:cNvPr id="11" name="Rectangle 10"/>
          <p:cNvSpPr>
            <a:spLocks noGrp="1" noChangeArrowheads="1"/>
          </p:cNvSpPr>
          <p:nvPr>
            <p:ph type="ftr" sz="quarter" idx="11"/>
          </p:nvPr>
        </p:nvSpPr>
        <p:spPr/>
        <p:txBody>
          <a:bodyPr/>
          <a:lstStyle>
            <a:lvl1pPr algn="r">
              <a:defRPr/>
            </a:lvl1pPr>
          </a:lstStyle>
          <a:p>
            <a:pPr>
              <a:defRPr/>
            </a:pPr>
            <a:endParaRPr lang="fr-FR"/>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8C6FF48C-98F6-48D5-9723-865453733464}"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1"/>
          <p:cNvSpPr>
            <a:spLocks noGrp="1" noChangeArrowheads="1"/>
          </p:cNvSpPr>
          <p:nvPr>
            <p:ph type="dt" sz="half" idx="10"/>
          </p:nvPr>
        </p:nvSpPr>
        <p:spPr>
          <a:ln/>
        </p:spPr>
        <p:txBody>
          <a:bodyPr/>
          <a:lstStyle>
            <a:lvl1pPr>
              <a:defRPr/>
            </a:lvl1pPr>
          </a:lstStyle>
          <a:p>
            <a:pPr>
              <a:defRPr/>
            </a:pPr>
            <a:endParaRPr lang="fr-FR"/>
          </a:p>
        </p:txBody>
      </p:sp>
      <p:sp>
        <p:nvSpPr>
          <p:cNvPr id="5" name="Rectangle 12"/>
          <p:cNvSpPr>
            <a:spLocks noGrp="1" noChangeArrowheads="1"/>
          </p:cNvSpPr>
          <p:nvPr>
            <p:ph type="ftr" sz="quarter" idx="11"/>
          </p:nvPr>
        </p:nvSpPr>
        <p:spPr>
          <a:ln/>
        </p:spPr>
        <p:txBody>
          <a:bodyPr/>
          <a:lstStyle>
            <a:lvl1pPr>
              <a:defRPr/>
            </a:lvl1pPr>
          </a:lstStyle>
          <a:p>
            <a:pPr>
              <a:defRPr/>
            </a:pPr>
            <a:endParaRPr lang="fr-FR"/>
          </a:p>
        </p:txBody>
      </p:sp>
      <p:sp>
        <p:nvSpPr>
          <p:cNvPr id="6" name="Rectangle 13"/>
          <p:cNvSpPr>
            <a:spLocks noGrp="1" noChangeArrowheads="1"/>
          </p:cNvSpPr>
          <p:nvPr>
            <p:ph type="sldNum" sz="quarter" idx="12"/>
          </p:nvPr>
        </p:nvSpPr>
        <p:spPr>
          <a:ln/>
        </p:spPr>
        <p:txBody>
          <a:bodyPr/>
          <a:lstStyle>
            <a:lvl1pPr>
              <a:defRPr/>
            </a:lvl1pPr>
          </a:lstStyle>
          <a:p>
            <a:pPr>
              <a:defRPr/>
            </a:pPr>
            <a:fld id="{B5F76CE1-BB1E-48CE-A9CA-FA77D3A33550}"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11"/>
          <p:cNvSpPr>
            <a:spLocks noGrp="1" noChangeArrowheads="1"/>
          </p:cNvSpPr>
          <p:nvPr>
            <p:ph type="dt" sz="half" idx="10"/>
          </p:nvPr>
        </p:nvSpPr>
        <p:spPr>
          <a:ln/>
        </p:spPr>
        <p:txBody>
          <a:bodyPr/>
          <a:lstStyle>
            <a:lvl1pPr>
              <a:defRPr/>
            </a:lvl1pPr>
          </a:lstStyle>
          <a:p>
            <a:pPr>
              <a:defRPr/>
            </a:pPr>
            <a:endParaRPr lang="fr-FR"/>
          </a:p>
        </p:txBody>
      </p:sp>
      <p:sp>
        <p:nvSpPr>
          <p:cNvPr id="5" name="Rectangle 12"/>
          <p:cNvSpPr>
            <a:spLocks noGrp="1" noChangeArrowheads="1"/>
          </p:cNvSpPr>
          <p:nvPr>
            <p:ph type="ftr" sz="quarter" idx="11"/>
          </p:nvPr>
        </p:nvSpPr>
        <p:spPr>
          <a:ln/>
        </p:spPr>
        <p:txBody>
          <a:bodyPr/>
          <a:lstStyle>
            <a:lvl1pPr>
              <a:defRPr/>
            </a:lvl1pPr>
          </a:lstStyle>
          <a:p>
            <a:pPr>
              <a:defRPr/>
            </a:pPr>
            <a:endParaRPr lang="fr-FR"/>
          </a:p>
        </p:txBody>
      </p:sp>
      <p:sp>
        <p:nvSpPr>
          <p:cNvPr id="6" name="Rectangle 13"/>
          <p:cNvSpPr>
            <a:spLocks noGrp="1" noChangeArrowheads="1"/>
          </p:cNvSpPr>
          <p:nvPr>
            <p:ph type="sldNum" sz="quarter" idx="12"/>
          </p:nvPr>
        </p:nvSpPr>
        <p:spPr>
          <a:ln/>
        </p:spPr>
        <p:txBody>
          <a:bodyPr/>
          <a:lstStyle>
            <a:lvl1pPr>
              <a:defRPr/>
            </a:lvl1pPr>
          </a:lstStyle>
          <a:p>
            <a:pPr>
              <a:defRPr/>
            </a:pPr>
            <a:fld id="{4F644723-A09F-4A9C-BE25-588E015E62C9}" type="slidenum">
              <a:rPr lang="fr-FR"/>
              <a:pPr>
                <a:defRP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1"/>
          <p:cNvSpPr>
            <a:spLocks noGrp="1" noChangeArrowheads="1"/>
          </p:cNvSpPr>
          <p:nvPr>
            <p:ph type="dt" sz="half" idx="10"/>
          </p:nvPr>
        </p:nvSpPr>
        <p:spPr>
          <a:ln/>
        </p:spPr>
        <p:txBody>
          <a:bodyPr/>
          <a:lstStyle>
            <a:lvl1pPr>
              <a:defRPr/>
            </a:lvl1pPr>
          </a:lstStyle>
          <a:p>
            <a:pPr>
              <a:defRPr/>
            </a:pPr>
            <a:endParaRPr lang="fr-FR"/>
          </a:p>
        </p:txBody>
      </p:sp>
      <p:sp>
        <p:nvSpPr>
          <p:cNvPr id="6" name="Rectangle 12"/>
          <p:cNvSpPr>
            <a:spLocks noGrp="1" noChangeArrowheads="1"/>
          </p:cNvSpPr>
          <p:nvPr>
            <p:ph type="ftr" sz="quarter" idx="11"/>
          </p:nvPr>
        </p:nvSpPr>
        <p:spPr>
          <a:ln/>
        </p:spPr>
        <p:txBody>
          <a:bodyPr/>
          <a:lstStyle>
            <a:lvl1pPr>
              <a:defRPr/>
            </a:lvl1pPr>
          </a:lstStyle>
          <a:p>
            <a:pPr>
              <a:defRPr/>
            </a:pPr>
            <a:endParaRPr lang="fr-FR"/>
          </a:p>
        </p:txBody>
      </p:sp>
      <p:sp>
        <p:nvSpPr>
          <p:cNvPr id="7" name="Rectangle 13"/>
          <p:cNvSpPr>
            <a:spLocks noGrp="1" noChangeArrowheads="1"/>
          </p:cNvSpPr>
          <p:nvPr>
            <p:ph type="sldNum" sz="quarter" idx="12"/>
          </p:nvPr>
        </p:nvSpPr>
        <p:spPr>
          <a:ln/>
        </p:spPr>
        <p:txBody>
          <a:bodyPr/>
          <a:lstStyle>
            <a:lvl1pPr>
              <a:defRPr/>
            </a:lvl1pPr>
          </a:lstStyle>
          <a:p>
            <a:pPr>
              <a:defRPr/>
            </a:pPr>
            <a:fld id="{A58584BF-0C04-4196-A036-933B406DD787}" type="slidenum">
              <a:rPr lang="fr-FR"/>
              <a:pPr>
                <a:defRP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11"/>
          <p:cNvSpPr>
            <a:spLocks noGrp="1" noChangeArrowheads="1"/>
          </p:cNvSpPr>
          <p:nvPr>
            <p:ph type="dt" sz="half" idx="10"/>
          </p:nvPr>
        </p:nvSpPr>
        <p:spPr>
          <a:ln/>
        </p:spPr>
        <p:txBody>
          <a:bodyPr/>
          <a:lstStyle>
            <a:lvl1pPr>
              <a:defRPr/>
            </a:lvl1pPr>
          </a:lstStyle>
          <a:p>
            <a:pPr>
              <a:defRPr/>
            </a:pPr>
            <a:endParaRPr lang="fr-FR"/>
          </a:p>
        </p:txBody>
      </p:sp>
      <p:sp>
        <p:nvSpPr>
          <p:cNvPr id="8" name="Rectangle 12"/>
          <p:cNvSpPr>
            <a:spLocks noGrp="1" noChangeArrowheads="1"/>
          </p:cNvSpPr>
          <p:nvPr>
            <p:ph type="ftr" sz="quarter" idx="11"/>
          </p:nvPr>
        </p:nvSpPr>
        <p:spPr>
          <a:ln/>
        </p:spPr>
        <p:txBody>
          <a:bodyPr/>
          <a:lstStyle>
            <a:lvl1pPr>
              <a:defRPr/>
            </a:lvl1pPr>
          </a:lstStyle>
          <a:p>
            <a:pPr>
              <a:defRPr/>
            </a:pPr>
            <a:endParaRPr lang="fr-FR"/>
          </a:p>
        </p:txBody>
      </p:sp>
      <p:sp>
        <p:nvSpPr>
          <p:cNvPr id="9" name="Rectangle 13"/>
          <p:cNvSpPr>
            <a:spLocks noGrp="1" noChangeArrowheads="1"/>
          </p:cNvSpPr>
          <p:nvPr>
            <p:ph type="sldNum" sz="quarter" idx="12"/>
          </p:nvPr>
        </p:nvSpPr>
        <p:spPr>
          <a:ln/>
        </p:spPr>
        <p:txBody>
          <a:bodyPr/>
          <a:lstStyle>
            <a:lvl1pPr>
              <a:defRPr/>
            </a:lvl1pPr>
          </a:lstStyle>
          <a:p>
            <a:pPr>
              <a:defRPr/>
            </a:pPr>
            <a:fld id="{BCCA6EBE-B761-4CDD-8EFD-ABDFE9F40394}" type="slidenum">
              <a:rPr lang="fr-FR"/>
              <a:pPr>
                <a:defRP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11"/>
          <p:cNvSpPr>
            <a:spLocks noGrp="1" noChangeArrowheads="1"/>
          </p:cNvSpPr>
          <p:nvPr>
            <p:ph type="dt" sz="half" idx="10"/>
          </p:nvPr>
        </p:nvSpPr>
        <p:spPr>
          <a:ln/>
        </p:spPr>
        <p:txBody>
          <a:bodyPr/>
          <a:lstStyle>
            <a:lvl1pPr>
              <a:defRPr/>
            </a:lvl1pPr>
          </a:lstStyle>
          <a:p>
            <a:pPr>
              <a:defRPr/>
            </a:pPr>
            <a:endParaRPr lang="fr-FR"/>
          </a:p>
        </p:txBody>
      </p:sp>
      <p:sp>
        <p:nvSpPr>
          <p:cNvPr id="4" name="Rectangle 12"/>
          <p:cNvSpPr>
            <a:spLocks noGrp="1" noChangeArrowheads="1"/>
          </p:cNvSpPr>
          <p:nvPr>
            <p:ph type="ftr" sz="quarter" idx="11"/>
          </p:nvPr>
        </p:nvSpPr>
        <p:spPr>
          <a:ln/>
        </p:spPr>
        <p:txBody>
          <a:bodyPr/>
          <a:lstStyle>
            <a:lvl1pPr>
              <a:defRPr/>
            </a:lvl1pPr>
          </a:lstStyle>
          <a:p>
            <a:pPr>
              <a:defRPr/>
            </a:pPr>
            <a:endParaRPr lang="fr-FR"/>
          </a:p>
        </p:txBody>
      </p:sp>
      <p:sp>
        <p:nvSpPr>
          <p:cNvPr id="5" name="Rectangle 13"/>
          <p:cNvSpPr>
            <a:spLocks noGrp="1" noChangeArrowheads="1"/>
          </p:cNvSpPr>
          <p:nvPr>
            <p:ph type="sldNum" sz="quarter" idx="12"/>
          </p:nvPr>
        </p:nvSpPr>
        <p:spPr>
          <a:ln/>
        </p:spPr>
        <p:txBody>
          <a:bodyPr/>
          <a:lstStyle>
            <a:lvl1pPr>
              <a:defRPr/>
            </a:lvl1pPr>
          </a:lstStyle>
          <a:p>
            <a:pPr>
              <a:defRPr/>
            </a:pPr>
            <a:fld id="{217E97EC-1F3A-4B0F-83EA-404D80CFEF89}"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fr-FR"/>
          </a:p>
        </p:txBody>
      </p:sp>
      <p:sp>
        <p:nvSpPr>
          <p:cNvPr id="3" name="Rectangle 12"/>
          <p:cNvSpPr>
            <a:spLocks noGrp="1" noChangeArrowheads="1"/>
          </p:cNvSpPr>
          <p:nvPr>
            <p:ph type="ftr" sz="quarter" idx="11"/>
          </p:nvPr>
        </p:nvSpPr>
        <p:spPr>
          <a:ln/>
        </p:spPr>
        <p:txBody>
          <a:bodyPr/>
          <a:lstStyle>
            <a:lvl1pPr>
              <a:defRPr/>
            </a:lvl1pPr>
          </a:lstStyle>
          <a:p>
            <a:pPr>
              <a:defRPr/>
            </a:pPr>
            <a:endParaRPr lang="fr-FR"/>
          </a:p>
        </p:txBody>
      </p:sp>
      <p:sp>
        <p:nvSpPr>
          <p:cNvPr id="4" name="Rectangle 13"/>
          <p:cNvSpPr>
            <a:spLocks noGrp="1" noChangeArrowheads="1"/>
          </p:cNvSpPr>
          <p:nvPr>
            <p:ph type="sldNum" sz="quarter" idx="12"/>
          </p:nvPr>
        </p:nvSpPr>
        <p:spPr>
          <a:ln/>
        </p:spPr>
        <p:txBody>
          <a:bodyPr/>
          <a:lstStyle>
            <a:lvl1pPr>
              <a:defRPr/>
            </a:lvl1pPr>
          </a:lstStyle>
          <a:p>
            <a:pPr>
              <a:defRPr/>
            </a:pPr>
            <a:fld id="{B2ADB12C-BF1E-43C2-A7D4-23FC5752BED4}"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1"/>
          <p:cNvSpPr>
            <a:spLocks noGrp="1" noChangeArrowheads="1"/>
          </p:cNvSpPr>
          <p:nvPr>
            <p:ph type="dt" sz="half" idx="10"/>
          </p:nvPr>
        </p:nvSpPr>
        <p:spPr>
          <a:ln/>
        </p:spPr>
        <p:txBody>
          <a:bodyPr/>
          <a:lstStyle>
            <a:lvl1pPr>
              <a:defRPr/>
            </a:lvl1pPr>
          </a:lstStyle>
          <a:p>
            <a:pPr>
              <a:defRPr/>
            </a:pPr>
            <a:endParaRPr lang="fr-FR"/>
          </a:p>
        </p:txBody>
      </p:sp>
      <p:sp>
        <p:nvSpPr>
          <p:cNvPr id="6" name="Rectangle 12"/>
          <p:cNvSpPr>
            <a:spLocks noGrp="1" noChangeArrowheads="1"/>
          </p:cNvSpPr>
          <p:nvPr>
            <p:ph type="ftr" sz="quarter" idx="11"/>
          </p:nvPr>
        </p:nvSpPr>
        <p:spPr>
          <a:ln/>
        </p:spPr>
        <p:txBody>
          <a:bodyPr/>
          <a:lstStyle>
            <a:lvl1pPr>
              <a:defRPr/>
            </a:lvl1pPr>
          </a:lstStyle>
          <a:p>
            <a:pPr>
              <a:defRPr/>
            </a:pPr>
            <a:endParaRPr lang="fr-FR"/>
          </a:p>
        </p:txBody>
      </p:sp>
      <p:sp>
        <p:nvSpPr>
          <p:cNvPr id="7" name="Rectangle 13"/>
          <p:cNvSpPr>
            <a:spLocks noGrp="1" noChangeArrowheads="1"/>
          </p:cNvSpPr>
          <p:nvPr>
            <p:ph type="sldNum" sz="quarter" idx="12"/>
          </p:nvPr>
        </p:nvSpPr>
        <p:spPr>
          <a:ln/>
        </p:spPr>
        <p:txBody>
          <a:bodyPr/>
          <a:lstStyle>
            <a:lvl1pPr>
              <a:defRPr/>
            </a:lvl1pPr>
          </a:lstStyle>
          <a:p>
            <a:pPr>
              <a:defRPr/>
            </a:pPr>
            <a:fld id="{CF6E8CBF-3849-432C-B3F8-5ADC196C87CA}"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1"/>
          <p:cNvSpPr>
            <a:spLocks noGrp="1" noChangeArrowheads="1"/>
          </p:cNvSpPr>
          <p:nvPr>
            <p:ph type="dt" sz="half" idx="10"/>
          </p:nvPr>
        </p:nvSpPr>
        <p:spPr>
          <a:ln/>
        </p:spPr>
        <p:txBody>
          <a:bodyPr/>
          <a:lstStyle>
            <a:lvl1pPr>
              <a:defRPr/>
            </a:lvl1pPr>
          </a:lstStyle>
          <a:p>
            <a:pPr>
              <a:defRPr/>
            </a:pPr>
            <a:endParaRPr lang="fr-FR"/>
          </a:p>
        </p:txBody>
      </p:sp>
      <p:sp>
        <p:nvSpPr>
          <p:cNvPr id="5" name="Rectangle 12"/>
          <p:cNvSpPr>
            <a:spLocks noGrp="1" noChangeArrowheads="1"/>
          </p:cNvSpPr>
          <p:nvPr>
            <p:ph type="ftr" sz="quarter" idx="11"/>
          </p:nvPr>
        </p:nvSpPr>
        <p:spPr>
          <a:ln/>
        </p:spPr>
        <p:txBody>
          <a:bodyPr/>
          <a:lstStyle>
            <a:lvl1pPr>
              <a:defRPr/>
            </a:lvl1pPr>
          </a:lstStyle>
          <a:p>
            <a:pPr>
              <a:defRPr/>
            </a:pPr>
            <a:endParaRPr lang="fr-FR"/>
          </a:p>
        </p:txBody>
      </p:sp>
      <p:sp>
        <p:nvSpPr>
          <p:cNvPr id="6" name="Rectangle 13"/>
          <p:cNvSpPr>
            <a:spLocks noGrp="1" noChangeArrowheads="1"/>
          </p:cNvSpPr>
          <p:nvPr>
            <p:ph type="sldNum" sz="quarter" idx="12"/>
          </p:nvPr>
        </p:nvSpPr>
        <p:spPr>
          <a:ln/>
        </p:spPr>
        <p:txBody>
          <a:bodyPr/>
          <a:lstStyle>
            <a:lvl1pPr>
              <a:defRPr/>
            </a:lvl1pPr>
          </a:lstStyle>
          <a:p>
            <a:pPr>
              <a:defRPr/>
            </a:pPr>
            <a:fld id="{1E97B1C8-70A6-4B60-9BAA-77CCBA3B6137}" type="slidenum">
              <a:rPr lang="fr-FR"/>
              <a:pPr>
                <a:defRP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1"/>
          <p:cNvSpPr>
            <a:spLocks noGrp="1" noChangeArrowheads="1"/>
          </p:cNvSpPr>
          <p:nvPr>
            <p:ph type="dt" sz="half" idx="10"/>
          </p:nvPr>
        </p:nvSpPr>
        <p:spPr>
          <a:ln/>
        </p:spPr>
        <p:txBody>
          <a:bodyPr/>
          <a:lstStyle>
            <a:lvl1pPr>
              <a:defRPr/>
            </a:lvl1pPr>
          </a:lstStyle>
          <a:p>
            <a:pPr>
              <a:defRPr/>
            </a:pPr>
            <a:endParaRPr lang="fr-FR"/>
          </a:p>
        </p:txBody>
      </p:sp>
      <p:sp>
        <p:nvSpPr>
          <p:cNvPr id="6" name="Rectangle 12"/>
          <p:cNvSpPr>
            <a:spLocks noGrp="1" noChangeArrowheads="1"/>
          </p:cNvSpPr>
          <p:nvPr>
            <p:ph type="ftr" sz="quarter" idx="11"/>
          </p:nvPr>
        </p:nvSpPr>
        <p:spPr>
          <a:ln/>
        </p:spPr>
        <p:txBody>
          <a:bodyPr/>
          <a:lstStyle>
            <a:lvl1pPr>
              <a:defRPr/>
            </a:lvl1pPr>
          </a:lstStyle>
          <a:p>
            <a:pPr>
              <a:defRPr/>
            </a:pPr>
            <a:endParaRPr lang="fr-FR"/>
          </a:p>
        </p:txBody>
      </p:sp>
      <p:sp>
        <p:nvSpPr>
          <p:cNvPr id="7" name="Rectangle 13"/>
          <p:cNvSpPr>
            <a:spLocks noGrp="1" noChangeArrowheads="1"/>
          </p:cNvSpPr>
          <p:nvPr>
            <p:ph type="sldNum" sz="quarter" idx="12"/>
          </p:nvPr>
        </p:nvSpPr>
        <p:spPr>
          <a:ln/>
        </p:spPr>
        <p:txBody>
          <a:bodyPr/>
          <a:lstStyle>
            <a:lvl1pPr>
              <a:defRPr/>
            </a:lvl1pPr>
          </a:lstStyle>
          <a:p>
            <a:pPr>
              <a:defRPr/>
            </a:pPr>
            <a:fld id="{EE29476C-5DD8-45F3-88A6-2B21150A194F}" type="slidenum">
              <a:rPr lang="fr-FR"/>
              <a:pPr>
                <a:defRP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1"/>
          <p:cNvSpPr>
            <a:spLocks noGrp="1" noChangeArrowheads="1"/>
          </p:cNvSpPr>
          <p:nvPr>
            <p:ph type="dt" sz="half" idx="10"/>
          </p:nvPr>
        </p:nvSpPr>
        <p:spPr>
          <a:ln/>
        </p:spPr>
        <p:txBody>
          <a:bodyPr/>
          <a:lstStyle>
            <a:lvl1pPr>
              <a:defRPr/>
            </a:lvl1pPr>
          </a:lstStyle>
          <a:p>
            <a:pPr>
              <a:defRPr/>
            </a:pPr>
            <a:endParaRPr lang="fr-FR"/>
          </a:p>
        </p:txBody>
      </p:sp>
      <p:sp>
        <p:nvSpPr>
          <p:cNvPr id="5" name="Rectangle 12"/>
          <p:cNvSpPr>
            <a:spLocks noGrp="1" noChangeArrowheads="1"/>
          </p:cNvSpPr>
          <p:nvPr>
            <p:ph type="ftr" sz="quarter" idx="11"/>
          </p:nvPr>
        </p:nvSpPr>
        <p:spPr>
          <a:ln/>
        </p:spPr>
        <p:txBody>
          <a:bodyPr/>
          <a:lstStyle>
            <a:lvl1pPr>
              <a:defRPr/>
            </a:lvl1pPr>
          </a:lstStyle>
          <a:p>
            <a:pPr>
              <a:defRPr/>
            </a:pPr>
            <a:endParaRPr lang="fr-FR"/>
          </a:p>
        </p:txBody>
      </p:sp>
      <p:sp>
        <p:nvSpPr>
          <p:cNvPr id="6" name="Rectangle 13"/>
          <p:cNvSpPr>
            <a:spLocks noGrp="1" noChangeArrowheads="1"/>
          </p:cNvSpPr>
          <p:nvPr>
            <p:ph type="sldNum" sz="quarter" idx="12"/>
          </p:nvPr>
        </p:nvSpPr>
        <p:spPr>
          <a:ln/>
        </p:spPr>
        <p:txBody>
          <a:bodyPr/>
          <a:lstStyle>
            <a:lvl1pPr>
              <a:defRPr/>
            </a:lvl1pPr>
          </a:lstStyle>
          <a:p>
            <a:pPr>
              <a:defRPr/>
            </a:pPr>
            <a:fld id="{3F52B274-36E7-4B5C-A51A-B43BBF7C145E}"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05600" y="762000"/>
            <a:ext cx="1981200" cy="53244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762000" y="762000"/>
            <a:ext cx="5791200" cy="53244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1"/>
          <p:cNvSpPr>
            <a:spLocks noGrp="1" noChangeArrowheads="1"/>
          </p:cNvSpPr>
          <p:nvPr>
            <p:ph type="dt" sz="half" idx="10"/>
          </p:nvPr>
        </p:nvSpPr>
        <p:spPr>
          <a:ln/>
        </p:spPr>
        <p:txBody>
          <a:bodyPr/>
          <a:lstStyle>
            <a:lvl1pPr>
              <a:defRPr/>
            </a:lvl1pPr>
          </a:lstStyle>
          <a:p>
            <a:pPr>
              <a:defRPr/>
            </a:pPr>
            <a:endParaRPr lang="fr-FR"/>
          </a:p>
        </p:txBody>
      </p:sp>
      <p:sp>
        <p:nvSpPr>
          <p:cNvPr id="5" name="Rectangle 12"/>
          <p:cNvSpPr>
            <a:spLocks noGrp="1" noChangeArrowheads="1"/>
          </p:cNvSpPr>
          <p:nvPr>
            <p:ph type="ftr" sz="quarter" idx="11"/>
          </p:nvPr>
        </p:nvSpPr>
        <p:spPr>
          <a:ln/>
        </p:spPr>
        <p:txBody>
          <a:bodyPr/>
          <a:lstStyle>
            <a:lvl1pPr>
              <a:defRPr/>
            </a:lvl1pPr>
          </a:lstStyle>
          <a:p>
            <a:pPr>
              <a:defRPr/>
            </a:pPr>
            <a:endParaRPr lang="fr-FR"/>
          </a:p>
        </p:txBody>
      </p:sp>
      <p:sp>
        <p:nvSpPr>
          <p:cNvPr id="6" name="Rectangle 13"/>
          <p:cNvSpPr>
            <a:spLocks noGrp="1" noChangeArrowheads="1"/>
          </p:cNvSpPr>
          <p:nvPr>
            <p:ph type="sldNum" sz="quarter" idx="12"/>
          </p:nvPr>
        </p:nvSpPr>
        <p:spPr>
          <a:ln/>
        </p:spPr>
        <p:txBody>
          <a:bodyPr/>
          <a:lstStyle>
            <a:lvl1pPr>
              <a:defRPr/>
            </a:lvl1pPr>
          </a:lstStyle>
          <a:p>
            <a:pPr>
              <a:defRPr/>
            </a:pPr>
            <a:fld id="{4D25E24D-BBD3-48D3-A866-761F8AEE232F}"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11"/>
          <p:cNvSpPr>
            <a:spLocks noGrp="1" noChangeArrowheads="1"/>
          </p:cNvSpPr>
          <p:nvPr>
            <p:ph type="dt" sz="half" idx="10"/>
          </p:nvPr>
        </p:nvSpPr>
        <p:spPr>
          <a:ln/>
        </p:spPr>
        <p:txBody>
          <a:bodyPr/>
          <a:lstStyle>
            <a:lvl1pPr>
              <a:defRPr/>
            </a:lvl1pPr>
          </a:lstStyle>
          <a:p>
            <a:pPr>
              <a:defRPr/>
            </a:pPr>
            <a:endParaRPr lang="fr-FR"/>
          </a:p>
        </p:txBody>
      </p:sp>
      <p:sp>
        <p:nvSpPr>
          <p:cNvPr id="5" name="Rectangle 12"/>
          <p:cNvSpPr>
            <a:spLocks noGrp="1" noChangeArrowheads="1"/>
          </p:cNvSpPr>
          <p:nvPr>
            <p:ph type="ftr" sz="quarter" idx="11"/>
          </p:nvPr>
        </p:nvSpPr>
        <p:spPr>
          <a:ln/>
        </p:spPr>
        <p:txBody>
          <a:bodyPr/>
          <a:lstStyle>
            <a:lvl1pPr>
              <a:defRPr/>
            </a:lvl1pPr>
          </a:lstStyle>
          <a:p>
            <a:pPr>
              <a:defRPr/>
            </a:pPr>
            <a:endParaRPr lang="fr-FR"/>
          </a:p>
        </p:txBody>
      </p:sp>
      <p:sp>
        <p:nvSpPr>
          <p:cNvPr id="6" name="Rectangle 13"/>
          <p:cNvSpPr>
            <a:spLocks noGrp="1" noChangeArrowheads="1"/>
          </p:cNvSpPr>
          <p:nvPr>
            <p:ph type="sldNum" sz="quarter" idx="12"/>
          </p:nvPr>
        </p:nvSpPr>
        <p:spPr>
          <a:ln/>
        </p:spPr>
        <p:txBody>
          <a:bodyPr/>
          <a:lstStyle>
            <a:lvl1pPr>
              <a:defRPr/>
            </a:lvl1pPr>
          </a:lstStyle>
          <a:p>
            <a:pPr>
              <a:defRPr/>
            </a:pPr>
            <a:fld id="{770088D4-C2E8-48AF-B9FC-F7C8D7A28458}"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1"/>
          <p:cNvSpPr>
            <a:spLocks noGrp="1" noChangeArrowheads="1"/>
          </p:cNvSpPr>
          <p:nvPr>
            <p:ph type="dt" sz="half" idx="10"/>
          </p:nvPr>
        </p:nvSpPr>
        <p:spPr>
          <a:ln/>
        </p:spPr>
        <p:txBody>
          <a:bodyPr/>
          <a:lstStyle>
            <a:lvl1pPr>
              <a:defRPr/>
            </a:lvl1pPr>
          </a:lstStyle>
          <a:p>
            <a:pPr>
              <a:defRPr/>
            </a:pPr>
            <a:endParaRPr lang="fr-FR"/>
          </a:p>
        </p:txBody>
      </p:sp>
      <p:sp>
        <p:nvSpPr>
          <p:cNvPr id="6" name="Rectangle 12"/>
          <p:cNvSpPr>
            <a:spLocks noGrp="1" noChangeArrowheads="1"/>
          </p:cNvSpPr>
          <p:nvPr>
            <p:ph type="ftr" sz="quarter" idx="11"/>
          </p:nvPr>
        </p:nvSpPr>
        <p:spPr>
          <a:ln/>
        </p:spPr>
        <p:txBody>
          <a:bodyPr/>
          <a:lstStyle>
            <a:lvl1pPr>
              <a:defRPr/>
            </a:lvl1pPr>
          </a:lstStyle>
          <a:p>
            <a:pPr>
              <a:defRPr/>
            </a:pPr>
            <a:endParaRPr lang="fr-FR"/>
          </a:p>
        </p:txBody>
      </p:sp>
      <p:sp>
        <p:nvSpPr>
          <p:cNvPr id="7" name="Rectangle 13"/>
          <p:cNvSpPr>
            <a:spLocks noGrp="1" noChangeArrowheads="1"/>
          </p:cNvSpPr>
          <p:nvPr>
            <p:ph type="sldNum" sz="quarter" idx="12"/>
          </p:nvPr>
        </p:nvSpPr>
        <p:spPr>
          <a:ln/>
        </p:spPr>
        <p:txBody>
          <a:bodyPr/>
          <a:lstStyle>
            <a:lvl1pPr>
              <a:defRPr/>
            </a:lvl1pPr>
          </a:lstStyle>
          <a:p>
            <a:pPr>
              <a:defRPr/>
            </a:pPr>
            <a:fld id="{5B075364-ABC4-4923-8ACE-280F3EECE58C}"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11"/>
          <p:cNvSpPr>
            <a:spLocks noGrp="1" noChangeArrowheads="1"/>
          </p:cNvSpPr>
          <p:nvPr>
            <p:ph type="dt" sz="half" idx="10"/>
          </p:nvPr>
        </p:nvSpPr>
        <p:spPr>
          <a:ln/>
        </p:spPr>
        <p:txBody>
          <a:bodyPr/>
          <a:lstStyle>
            <a:lvl1pPr>
              <a:defRPr/>
            </a:lvl1pPr>
          </a:lstStyle>
          <a:p>
            <a:pPr>
              <a:defRPr/>
            </a:pPr>
            <a:endParaRPr lang="fr-FR"/>
          </a:p>
        </p:txBody>
      </p:sp>
      <p:sp>
        <p:nvSpPr>
          <p:cNvPr id="8" name="Rectangle 12"/>
          <p:cNvSpPr>
            <a:spLocks noGrp="1" noChangeArrowheads="1"/>
          </p:cNvSpPr>
          <p:nvPr>
            <p:ph type="ftr" sz="quarter" idx="11"/>
          </p:nvPr>
        </p:nvSpPr>
        <p:spPr>
          <a:ln/>
        </p:spPr>
        <p:txBody>
          <a:bodyPr/>
          <a:lstStyle>
            <a:lvl1pPr>
              <a:defRPr/>
            </a:lvl1pPr>
          </a:lstStyle>
          <a:p>
            <a:pPr>
              <a:defRPr/>
            </a:pPr>
            <a:endParaRPr lang="fr-FR"/>
          </a:p>
        </p:txBody>
      </p:sp>
      <p:sp>
        <p:nvSpPr>
          <p:cNvPr id="9" name="Rectangle 13"/>
          <p:cNvSpPr>
            <a:spLocks noGrp="1" noChangeArrowheads="1"/>
          </p:cNvSpPr>
          <p:nvPr>
            <p:ph type="sldNum" sz="quarter" idx="12"/>
          </p:nvPr>
        </p:nvSpPr>
        <p:spPr>
          <a:ln/>
        </p:spPr>
        <p:txBody>
          <a:bodyPr/>
          <a:lstStyle>
            <a:lvl1pPr>
              <a:defRPr/>
            </a:lvl1pPr>
          </a:lstStyle>
          <a:p>
            <a:pPr>
              <a:defRPr/>
            </a:pPr>
            <a:fld id="{CB399C2B-BE45-4BA4-8147-06635463B277}"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11"/>
          <p:cNvSpPr>
            <a:spLocks noGrp="1" noChangeArrowheads="1"/>
          </p:cNvSpPr>
          <p:nvPr>
            <p:ph type="dt" sz="half" idx="10"/>
          </p:nvPr>
        </p:nvSpPr>
        <p:spPr>
          <a:ln/>
        </p:spPr>
        <p:txBody>
          <a:bodyPr/>
          <a:lstStyle>
            <a:lvl1pPr>
              <a:defRPr/>
            </a:lvl1pPr>
          </a:lstStyle>
          <a:p>
            <a:pPr>
              <a:defRPr/>
            </a:pPr>
            <a:endParaRPr lang="fr-FR"/>
          </a:p>
        </p:txBody>
      </p:sp>
      <p:sp>
        <p:nvSpPr>
          <p:cNvPr id="4" name="Rectangle 12"/>
          <p:cNvSpPr>
            <a:spLocks noGrp="1" noChangeArrowheads="1"/>
          </p:cNvSpPr>
          <p:nvPr>
            <p:ph type="ftr" sz="quarter" idx="11"/>
          </p:nvPr>
        </p:nvSpPr>
        <p:spPr>
          <a:ln/>
        </p:spPr>
        <p:txBody>
          <a:bodyPr/>
          <a:lstStyle>
            <a:lvl1pPr>
              <a:defRPr/>
            </a:lvl1pPr>
          </a:lstStyle>
          <a:p>
            <a:pPr>
              <a:defRPr/>
            </a:pPr>
            <a:endParaRPr lang="fr-FR"/>
          </a:p>
        </p:txBody>
      </p:sp>
      <p:sp>
        <p:nvSpPr>
          <p:cNvPr id="5" name="Rectangle 13"/>
          <p:cNvSpPr>
            <a:spLocks noGrp="1" noChangeArrowheads="1"/>
          </p:cNvSpPr>
          <p:nvPr>
            <p:ph type="sldNum" sz="quarter" idx="12"/>
          </p:nvPr>
        </p:nvSpPr>
        <p:spPr>
          <a:ln/>
        </p:spPr>
        <p:txBody>
          <a:bodyPr/>
          <a:lstStyle>
            <a:lvl1pPr>
              <a:defRPr/>
            </a:lvl1pPr>
          </a:lstStyle>
          <a:p>
            <a:pPr>
              <a:defRPr/>
            </a:pPr>
            <a:fld id="{86F288C1-CACD-4AB4-B891-C190BF2762A1}"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fr-FR"/>
          </a:p>
        </p:txBody>
      </p:sp>
      <p:sp>
        <p:nvSpPr>
          <p:cNvPr id="3" name="Rectangle 12"/>
          <p:cNvSpPr>
            <a:spLocks noGrp="1" noChangeArrowheads="1"/>
          </p:cNvSpPr>
          <p:nvPr>
            <p:ph type="ftr" sz="quarter" idx="11"/>
          </p:nvPr>
        </p:nvSpPr>
        <p:spPr>
          <a:ln/>
        </p:spPr>
        <p:txBody>
          <a:bodyPr/>
          <a:lstStyle>
            <a:lvl1pPr>
              <a:defRPr/>
            </a:lvl1pPr>
          </a:lstStyle>
          <a:p>
            <a:pPr>
              <a:defRPr/>
            </a:pPr>
            <a:endParaRPr lang="fr-FR"/>
          </a:p>
        </p:txBody>
      </p:sp>
      <p:sp>
        <p:nvSpPr>
          <p:cNvPr id="4" name="Rectangle 13"/>
          <p:cNvSpPr>
            <a:spLocks noGrp="1" noChangeArrowheads="1"/>
          </p:cNvSpPr>
          <p:nvPr>
            <p:ph type="sldNum" sz="quarter" idx="12"/>
          </p:nvPr>
        </p:nvSpPr>
        <p:spPr>
          <a:ln/>
        </p:spPr>
        <p:txBody>
          <a:bodyPr/>
          <a:lstStyle>
            <a:lvl1pPr>
              <a:defRPr/>
            </a:lvl1pPr>
          </a:lstStyle>
          <a:p>
            <a:pPr>
              <a:defRPr/>
            </a:pPr>
            <a:fld id="{3513A023-A276-4859-8C79-3F1EEFCFA822}"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1"/>
          <p:cNvSpPr>
            <a:spLocks noGrp="1" noChangeArrowheads="1"/>
          </p:cNvSpPr>
          <p:nvPr>
            <p:ph type="dt" sz="half" idx="10"/>
          </p:nvPr>
        </p:nvSpPr>
        <p:spPr>
          <a:ln/>
        </p:spPr>
        <p:txBody>
          <a:bodyPr/>
          <a:lstStyle>
            <a:lvl1pPr>
              <a:defRPr/>
            </a:lvl1pPr>
          </a:lstStyle>
          <a:p>
            <a:pPr>
              <a:defRPr/>
            </a:pPr>
            <a:endParaRPr lang="fr-FR"/>
          </a:p>
        </p:txBody>
      </p:sp>
      <p:sp>
        <p:nvSpPr>
          <p:cNvPr id="6" name="Rectangle 12"/>
          <p:cNvSpPr>
            <a:spLocks noGrp="1" noChangeArrowheads="1"/>
          </p:cNvSpPr>
          <p:nvPr>
            <p:ph type="ftr" sz="quarter" idx="11"/>
          </p:nvPr>
        </p:nvSpPr>
        <p:spPr>
          <a:ln/>
        </p:spPr>
        <p:txBody>
          <a:bodyPr/>
          <a:lstStyle>
            <a:lvl1pPr>
              <a:defRPr/>
            </a:lvl1pPr>
          </a:lstStyle>
          <a:p>
            <a:pPr>
              <a:defRPr/>
            </a:pPr>
            <a:endParaRPr lang="fr-FR"/>
          </a:p>
        </p:txBody>
      </p:sp>
      <p:sp>
        <p:nvSpPr>
          <p:cNvPr id="7" name="Rectangle 13"/>
          <p:cNvSpPr>
            <a:spLocks noGrp="1" noChangeArrowheads="1"/>
          </p:cNvSpPr>
          <p:nvPr>
            <p:ph type="sldNum" sz="quarter" idx="12"/>
          </p:nvPr>
        </p:nvSpPr>
        <p:spPr>
          <a:ln/>
        </p:spPr>
        <p:txBody>
          <a:bodyPr/>
          <a:lstStyle>
            <a:lvl1pPr>
              <a:defRPr/>
            </a:lvl1pPr>
          </a:lstStyle>
          <a:p>
            <a:pPr>
              <a:defRPr/>
            </a:pPr>
            <a:fld id="{1B797031-AD88-4F0B-989A-0B2101D3EB21}"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1"/>
          <p:cNvSpPr>
            <a:spLocks noGrp="1" noChangeArrowheads="1"/>
          </p:cNvSpPr>
          <p:nvPr>
            <p:ph type="dt" sz="half" idx="10"/>
          </p:nvPr>
        </p:nvSpPr>
        <p:spPr>
          <a:ln/>
        </p:spPr>
        <p:txBody>
          <a:bodyPr/>
          <a:lstStyle>
            <a:lvl1pPr>
              <a:defRPr/>
            </a:lvl1pPr>
          </a:lstStyle>
          <a:p>
            <a:pPr>
              <a:defRPr/>
            </a:pPr>
            <a:endParaRPr lang="fr-FR"/>
          </a:p>
        </p:txBody>
      </p:sp>
      <p:sp>
        <p:nvSpPr>
          <p:cNvPr id="6" name="Rectangle 12"/>
          <p:cNvSpPr>
            <a:spLocks noGrp="1" noChangeArrowheads="1"/>
          </p:cNvSpPr>
          <p:nvPr>
            <p:ph type="ftr" sz="quarter" idx="11"/>
          </p:nvPr>
        </p:nvSpPr>
        <p:spPr>
          <a:ln/>
        </p:spPr>
        <p:txBody>
          <a:bodyPr/>
          <a:lstStyle>
            <a:lvl1pPr>
              <a:defRPr/>
            </a:lvl1pPr>
          </a:lstStyle>
          <a:p>
            <a:pPr>
              <a:defRPr/>
            </a:pPr>
            <a:endParaRPr lang="fr-FR"/>
          </a:p>
        </p:txBody>
      </p:sp>
      <p:sp>
        <p:nvSpPr>
          <p:cNvPr id="7" name="Rectangle 13"/>
          <p:cNvSpPr>
            <a:spLocks noGrp="1" noChangeArrowheads="1"/>
          </p:cNvSpPr>
          <p:nvPr>
            <p:ph type="sldNum" sz="quarter" idx="12"/>
          </p:nvPr>
        </p:nvSpPr>
        <p:spPr>
          <a:ln/>
        </p:spPr>
        <p:txBody>
          <a:bodyPr/>
          <a:lstStyle>
            <a:lvl1pPr>
              <a:defRPr/>
            </a:lvl1pPr>
          </a:lstStyle>
          <a:p>
            <a:pPr>
              <a:defRPr/>
            </a:pPr>
            <a:fld id="{D853A7DF-6C7F-4B3F-A66D-E5B493C49D65}"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4100"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a:defRPr/>
                </a:pPr>
                <a:endParaRPr lang="fr-FR"/>
              </a:p>
            </p:txBody>
          </p:sp>
          <p:sp>
            <p:nvSpPr>
              <p:cNvPr id="4101"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a:defRPr/>
                </a:pPr>
                <a:endParaRPr lang="fr-FR"/>
              </a:p>
            </p:txBody>
          </p:sp>
        </p:grpSp>
        <p:grpSp>
          <p:nvGrpSpPr>
            <p:cNvPr id="1033" name="Group 6"/>
            <p:cNvGrpSpPr>
              <a:grpSpLocks/>
            </p:cNvGrpSpPr>
            <p:nvPr/>
          </p:nvGrpSpPr>
          <p:grpSpPr bwMode="auto">
            <a:xfrm>
              <a:off x="144" y="1248"/>
              <a:ext cx="4656" cy="201"/>
              <a:chOff x="144" y="1248"/>
              <a:chExt cx="4656" cy="201"/>
            </a:xfrm>
          </p:grpSpPr>
          <p:sp>
            <p:nvSpPr>
              <p:cNvPr id="4103"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a:defRPr/>
                </a:pPr>
                <a:endParaRPr lang="fr-FR"/>
              </a:p>
            </p:txBody>
          </p:sp>
          <p:sp>
            <p:nvSpPr>
              <p:cNvPr id="4104"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a:defRPr/>
                </a:pPr>
                <a:endParaRPr lang="fr-FR"/>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fr-FR" smtClean="0"/>
              <a:t>Cliquez pour modifier le style du titre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107"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endParaRPr lang="fr-FR"/>
          </a:p>
        </p:txBody>
      </p:sp>
      <p:sp>
        <p:nvSpPr>
          <p:cNvPr id="4108"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fr-FR"/>
          </a:p>
        </p:txBody>
      </p:sp>
      <p:sp>
        <p:nvSpPr>
          <p:cNvPr id="4109"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pPr>
              <a:defRPr/>
            </a:pPr>
            <a:fld id="{21AFAA32-91BE-4B6D-B95D-3D255A50D560}"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96" r:id="rId1"/>
    <p:sldLayoutId id="2147483685" r:id="rId2"/>
    <p:sldLayoutId id="2147483684" r:id="rId3"/>
    <p:sldLayoutId id="2147483683" r:id="rId4"/>
    <p:sldLayoutId id="2147483682" r:id="rId5"/>
    <p:sldLayoutId id="2147483681" r:id="rId6"/>
    <p:sldLayoutId id="2147483680" r:id="rId7"/>
    <p:sldLayoutId id="2147483679" r:id="rId8"/>
    <p:sldLayoutId id="2147483678" r:id="rId9"/>
    <p:sldLayoutId id="2147483677" r:id="rId10"/>
    <p:sldLayoutId id="2147483676"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cs typeface="Arial" charset="0"/>
        </a:defRPr>
      </a:lvl2pPr>
      <a:lvl3pPr algn="l" rtl="0" eaLnBrk="0" fontAlgn="base" hangingPunct="0">
        <a:lnSpc>
          <a:spcPct val="90000"/>
        </a:lnSpc>
        <a:spcBef>
          <a:spcPct val="0"/>
        </a:spcBef>
        <a:spcAft>
          <a:spcPct val="0"/>
        </a:spcAft>
        <a:defRPr sz="3600" b="1">
          <a:solidFill>
            <a:schemeClr val="tx2"/>
          </a:solidFill>
          <a:latin typeface="Arial" charset="0"/>
          <a:cs typeface="Arial" charset="0"/>
        </a:defRPr>
      </a:lvl3pPr>
      <a:lvl4pPr algn="l" rtl="0" eaLnBrk="0" fontAlgn="base" hangingPunct="0">
        <a:lnSpc>
          <a:spcPct val="90000"/>
        </a:lnSpc>
        <a:spcBef>
          <a:spcPct val="0"/>
        </a:spcBef>
        <a:spcAft>
          <a:spcPct val="0"/>
        </a:spcAft>
        <a:defRPr sz="3600" b="1">
          <a:solidFill>
            <a:schemeClr val="tx2"/>
          </a:solidFill>
          <a:latin typeface="Arial" charset="0"/>
          <a:cs typeface="Arial" charset="0"/>
        </a:defRPr>
      </a:lvl4pPr>
      <a:lvl5pPr algn="l" rtl="0" eaLnBrk="0" fontAlgn="base" hangingPunct="0">
        <a:lnSpc>
          <a:spcPct val="90000"/>
        </a:lnSpc>
        <a:spcBef>
          <a:spcPct val="0"/>
        </a:spcBef>
        <a:spcAft>
          <a:spcPct val="0"/>
        </a:spcAft>
        <a:defRPr sz="3600" b="1">
          <a:solidFill>
            <a:schemeClr val="tx2"/>
          </a:solidFill>
          <a:latin typeface="Arial" charset="0"/>
          <a:cs typeface="Arial" charset="0"/>
        </a:defRPr>
      </a:lvl5pPr>
      <a:lvl6pPr marL="457200" algn="l" rtl="0" fontAlgn="base">
        <a:lnSpc>
          <a:spcPct val="90000"/>
        </a:lnSpc>
        <a:spcBef>
          <a:spcPct val="0"/>
        </a:spcBef>
        <a:spcAft>
          <a:spcPct val="0"/>
        </a:spcAft>
        <a:defRPr sz="3600" b="1">
          <a:solidFill>
            <a:schemeClr val="tx2"/>
          </a:solidFill>
          <a:latin typeface="Arial" charset="0"/>
          <a:cs typeface="Arial" charset="0"/>
        </a:defRPr>
      </a:lvl6pPr>
      <a:lvl7pPr marL="914400" algn="l" rtl="0" fontAlgn="base">
        <a:lnSpc>
          <a:spcPct val="90000"/>
        </a:lnSpc>
        <a:spcBef>
          <a:spcPct val="0"/>
        </a:spcBef>
        <a:spcAft>
          <a:spcPct val="0"/>
        </a:spcAft>
        <a:defRPr sz="3600" b="1">
          <a:solidFill>
            <a:schemeClr val="tx2"/>
          </a:solidFill>
          <a:latin typeface="Arial" charset="0"/>
          <a:cs typeface="Arial" charset="0"/>
        </a:defRPr>
      </a:lvl7pPr>
      <a:lvl8pPr marL="1371600" algn="l" rtl="0" fontAlgn="base">
        <a:lnSpc>
          <a:spcPct val="90000"/>
        </a:lnSpc>
        <a:spcBef>
          <a:spcPct val="0"/>
        </a:spcBef>
        <a:spcAft>
          <a:spcPct val="0"/>
        </a:spcAft>
        <a:defRPr sz="3600" b="1">
          <a:solidFill>
            <a:schemeClr val="tx2"/>
          </a:solidFill>
          <a:latin typeface="Arial" charset="0"/>
          <a:cs typeface="Arial" charset="0"/>
        </a:defRPr>
      </a:lvl8pPr>
      <a:lvl9pPr marL="1828800" algn="l" rtl="0" fontAlgn="base">
        <a:lnSpc>
          <a:spcPct val="90000"/>
        </a:lnSpc>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cs typeface="+mn-cs"/>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7620000" cy="6858000"/>
            <a:chOff x="0" y="0"/>
            <a:chExt cx="4800" cy="4320"/>
          </a:xfrm>
        </p:grpSpPr>
        <p:grpSp>
          <p:nvGrpSpPr>
            <p:cNvPr id="13320" name="Group 3"/>
            <p:cNvGrpSpPr>
              <a:grpSpLocks/>
            </p:cNvGrpSpPr>
            <p:nvPr userDrawn="1"/>
          </p:nvGrpSpPr>
          <p:grpSpPr bwMode="auto">
            <a:xfrm>
              <a:off x="0" y="0"/>
              <a:ext cx="2016" cy="4320"/>
              <a:chOff x="0" y="0"/>
              <a:chExt cx="2016" cy="4320"/>
            </a:xfrm>
          </p:grpSpPr>
          <p:sp>
            <p:nvSpPr>
              <p:cNvPr id="4100"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a:defRPr/>
                </a:pPr>
                <a:endParaRPr lang="fr-FR">
                  <a:solidFill>
                    <a:srgbClr val="003366"/>
                  </a:solidFill>
                </a:endParaRPr>
              </a:p>
            </p:txBody>
          </p:sp>
          <p:sp>
            <p:nvSpPr>
              <p:cNvPr id="4101"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a:defRPr/>
                </a:pPr>
                <a:endParaRPr lang="fr-FR">
                  <a:solidFill>
                    <a:srgbClr val="003366"/>
                  </a:solidFill>
                </a:endParaRPr>
              </a:p>
            </p:txBody>
          </p:sp>
        </p:grpSp>
        <p:grpSp>
          <p:nvGrpSpPr>
            <p:cNvPr id="13321" name="Group 6"/>
            <p:cNvGrpSpPr>
              <a:grpSpLocks/>
            </p:cNvGrpSpPr>
            <p:nvPr/>
          </p:nvGrpSpPr>
          <p:grpSpPr bwMode="auto">
            <a:xfrm>
              <a:off x="144" y="1248"/>
              <a:ext cx="4656" cy="201"/>
              <a:chOff x="144" y="1248"/>
              <a:chExt cx="4656" cy="201"/>
            </a:xfrm>
          </p:grpSpPr>
          <p:sp>
            <p:nvSpPr>
              <p:cNvPr id="4103"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a:defRPr/>
                </a:pPr>
                <a:endParaRPr lang="fr-FR">
                  <a:solidFill>
                    <a:srgbClr val="003366"/>
                  </a:solidFill>
                </a:endParaRPr>
              </a:p>
            </p:txBody>
          </p:sp>
          <p:sp>
            <p:nvSpPr>
              <p:cNvPr id="4104"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a:defRPr/>
                </a:pPr>
                <a:endParaRPr lang="fr-FR">
                  <a:solidFill>
                    <a:srgbClr val="003366"/>
                  </a:solidFill>
                </a:endParaRPr>
              </a:p>
            </p:txBody>
          </p:sp>
        </p:grpSp>
      </p:grpSp>
      <p:sp>
        <p:nvSpPr>
          <p:cNvPr id="13315"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fr-FR" smtClean="0"/>
              <a:t>Cliquez pour modifier le style du titre</a:t>
            </a:r>
          </a:p>
        </p:txBody>
      </p:sp>
      <p:sp>
        <p:nvSpPr>
          <p:cNvPr id="13316"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107"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3366"/>
                </a:solidFill>
              </a:defRPr>
            </a:lvl1pPr>
          </a:lstStyle>
          <a:p>
            <a:pPr>
              <a:defRPr/>
            </a:pPr>
            <a:endParaRPr lang="fr-FR"/>
          </a:p>
        </p:txBody>
      </p:sp>
      <p:sp>
        <p:nvSpPr>
          <p:cNvPr id="4108"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003366"/>
                </a:solidFill>
              </a:defRPr>
            </a:lvl1pPr>
          </a:lstStyle>
          <a:p>
            <a:pPr>
              <a:defRPr/>
            </a:pPr>
            <a:endParaRPr lang="fr-FR"/>
          </a:p>
        </p:txBody>
      </p:sp>
      <p:sp>
        <p:nvSpPr>
          <p:cNvPr id="4109"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rgbClr val="FFFFFF"/>
                </a:solidFill>
              </a:defRPr>
            </a:lvl1pPr>
          </a:lstStyle>
          <a:p>
            <a:pPr>
              <a:defRPr/>
            </a:pPr>
            <a:fld id="{4BE1CADD-5CA6-46DC-B8B2-62BBEA9F858E}"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97" r:id="rId1"/>
    <p:sldLayoutId id="2147483695" r:id="rId2"/>
    <p:sldLayoutId id="2147483694"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cs typeface="Arial" charset="0"/>
        </a:defRPr>
      </a:lvl2pPr>
      <a:lvl3pPr algn="l" rtl="0" eaLnBrk="0" fontAlgn="base" hangingPunct="0">
        <a:lnSpc>
          <a:spcPct val="90000"/>
        </a:lnSpc>
        <a:spcBef>
          <a:spcPct val="0"/>
        </a:spcBef>
        <a:spcAft>
          <a:spcPct val="0"/>
        </a:spcAft>
        <a:defRPr sz="3600" b="1">
          <a:solidFill>
            <a:schemeClr val="tx2"/>
          </a:solidFill>
          <a:latin typeface="Arial" charset="0"/>
          <a:cs typeface="Arial" charset="0"/>
        </a:defRPr>
      </a:lvl3pPr>
      <a:lvl4pPr algn="l" rtl="0" eaLnBrk="0" fontAlgn="base" hangingPunct="0">
        <a:lnSpc>
          <a:spcPct val="90000"/>
        </a:lnSpc>
        <a:spcBef>
          <a:spcPct val="0"/>
        </a:spcBef>
        <a:spcAft>
          <a:spcPct val="0"/>
        </a:spcAft>
        <a:defRPr sz="3600" b="1">
          <a:solidFill>
            <a:schemeClr val="tx2"/>
          </a:solidFill>
          <a:latin typeface="Arial" charset="0"/>
          <a:cs typeface="Arial" charset="0"/>
        </a:defRPr>
      </a:lvl4pPr>
      <a:lvl5pPr algn="l" rtl="0" eaLnBrk="0" fontAlgn="base" hangingPunct="0">
        <a:lnSpc>
          <a:spcPct val="90000"/>
        </a:lnSpc>
        <a:spcBef>
          <a:spcPct val="0"/>
        </a:spcBef>
        <a:spcAft>
          <a:spcPct val="0"/>
        </a:spcAft>
        <a:defRPr sz="3600" b="1">
          <a:solidFill>
            <a:schemeClr val="tx2"/>
          </a:solidFill>
          <a:latin typeface="Arial" charset="0"/>
          <a:cs typeface="Arial" charset="0"/>
        </a:defRPr>
      </a:lvl5pPr>
      <a:lvl6pPr marL="457200" algn="l" rtl="0" fontAlgn="base">
        <a:lnSpc>
          <a:spcPct val="90000"/>
        </a:lnSpc>
        <a:spcBef>
          <a:spcPct val="0"/>
        </a:spcBef>
        <a:spcAft>
          <a:spcPct val="0"/>
        </a:spcAft>
        <a:defRPr sz="3600" b="1">
          <a:solidFill>
            <a:schemeClr val="tx2"/>
          </a:solidFill>
          <a:latin typeface="Arial" charset="0"/>
          <a:cs typeface="Arial" charset="0"/>
        </a:defRPr>
      </a:lvl6pPr>
      <a:lvl7pPr marL="914400" algn="l" rtl="0" fontAlgn="base">
        <a:lnSpc>
          <a:spcPct val="90000"/>
        </a:lnSpc>
        <a:spcBef>
          <a:spcPct val="0"/>
        </a:spcBef>
        <a:spcAft>
          <a:spcPct val="0"/>
        </a:spcAft>
        <a:defRPr sz="3600" b="1">
          <a:solidFill>
            <a:schemeClr val="tx2"/>
          </a:solidFill>
          <a:latin typeface="Arial" charset="0"/>
          <a:cs typeface="Arial" charset="0"/>
        </a:defRPr>
      </a:lvl7pPr>
      <a:lvl8pPr marL="1371600" algn="l" rtl="0" fontAlgn="base">
        <a:lnSpc>
          <a:spcPct val="90000"/>
        </a:lnSpc>
        <a:spcBef>
          <a:spcPct val="0"/>
        </a:spcBef>
        <a:spcAft>
          <a:spcPct val="0"/>
        </a:spcAft>
        <a:defRPr sz="3600" b="1">
          <a:solidFill>
            <a:schemeClr val="tx2"/>
          </a:solidFill>
          <a:latin typeface="Arial" charset="0"/>
          <a:cs typeface="Arial" charset="0"/>
        </a:defRPr>
      </a:lvl8pPr>
      <a:lvl9pPr marL="1828800" algn="l" rtl="0" fontAlgn="base">
        <a:lnSpc>
          <a:spcPct val="90000"/>
        </a:lnSpc>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cs typeface="+mn-cs"/>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http://www.chezmaman.com/upload/photos/actualites/grandes/montre_gee_vintage_casio_mode_80.jpg" TargetMode="External"/><Relationship Id="rId5" Type="http://schemas.openxmlformats.org/officeDocument/2006/relationships/image" Target="../media/image13.jpeg"/><Relationship Id="rId4" Type="http://schemas.openxmlformats.org/officeDocument/2006/relationships/image" Target="http://montrehomme.biz/wp-content/uploads/2011/12/Casio.gi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http://www.montres-passion.fr/wp-content/uploads/2011/11/Nixon-Histoire-logo.jp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http://www.freeride-attitude.com/images/produits/342-104-montres/nixon-newton-green.pn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http://i.ytimg.com/vi/_V4T707WM0g/0.jp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39.jpe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8.jpeg"/><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meltystyle.fr/ice-watch-nouvelle-serie-de-montres-f-k-me-actu93557.html"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www.meltystyle.fr/ice-watch-x-florent-manaudou-deux-montres-actu109857.html"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jpe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6.jpeg"/><Relationship Id="rId4" Type="http://schemas.openxmlformats.org/officeDocument/2006/relationships/image" Target="../media/image38.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https://si0.twimg.com/profile_images/1211853364/swatch_logo.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AutoShape 2"/>
          <p:cNvSpPr>
            <a:spLocks noGrp="1" noChangeArrowheads="1"/>
          </p:cNvSpPr>
          <p:nvPr>
            <p:ph type="ctrTitle"/>
          </p:nvPr>
        </p:nvSpPr>
        <p:spPr/>
        <p:txBody>
          <a:bodyPr/>
          <a:lstStyle/>
          <a:p>
            <a:pPr eaLnBrk="1" hangingPunct="1"/>
            <a:r>
              <a:rPr lang="fr-FR" smtClean="0"/>
              <a:t>Dossier de Marketing</a:t>
            </a:r>
          </a:p>
        </p:txBody>
      </p:sp>
      <p:sp>
        <p:nvSpPr>
          <p:cNvPr id="26626" name="Rectangle 3"/>
          <p:cNvSpPr>
            <a:spLocks noGrp="1" noChangeArrowheads="1"/>
          </p:cNvSpPr>
          <p:nvPr>
            <p:ph type="subTitle" idx="1"/>
          </p:nvPr>
        </p:nvSpPr>
        <p:spPr>
          <a:xfrm>
            <a:off x="4643438" y="2924175"/>
            <a:ext cx="4013200" cy="1822450"/>
          </a:xfrm>
        </p:spPr>
        <p:txBody>
          <a:bodyPr/>
          <a:lstStyle/>
          <a:p>
            <a:pPr eaLnBrk="1" hangingPunct="1"/>
            <a:r>
              <a:rPr lang="fr-FR" sz="5400" smtClean="0"/>
              <a:t>Les montres</a:t>
            </a:r>
          </a:p>
        </p:txBody>
      </p:sp>
      <p:sp>
        <p:nvSpPr>
          <p:cNvPr id="26627" name="AutoShape 5" descr="2Q=="/>
          <p:cNvSpPr>
            <a:spLocks noChangeAspect="1" noChangeArrowheads="1"/>
          </p:cNvSpPr>
          <p:nvPr/>
        </p:nvSpPr>
        <p:spPr bwMode="auto">
          <a:xfrm>
            <a:off x="2938463" y="2728913"/>
            <a:ext cx="3267075" cy="1400175"/>
          </a:xfrm>
          <a:prstGeom prst="rect">
            <a:avLst/>
          </a:prstGeom>
          <a:noFill/>
          <a:ln w="9525">
            <a:noFill/>
            <a:miter lim="800000"/>
            <a:headEnd/>
            <a:tailEnd/>
          </a:ln>
        </p:spPr>
        <p:txBody>
          <a:bodyPr/>
          <a:lstStyle/>
          <a:p>
            <a:endParaRPr lang="fr-FR"/>
          </a:p>
        </p:txBody>
      </p:sp>
      <p:sp>
        <p:nvSpPr>
          <p:cNvPr id="26628" name="AutoShape 7" descr="2Q=="/>
          <p:cNvSpPr>
            <a:spLocks noChangeAspect="1" noChangeArrowheads="1"/>
          </p:cNvSpPr>
          <p:nvPr/>
        </p:nvSpPr>
        <p:spPr bwMode="auto">
          <a:xfrm>
            <a:off x="2938463" y="2728913"/>
            <a:ext cx="3267075" cy="1400175"/>
          </a:xfrm>
          <a:prstGeom prst="rect">
            <a:avLst/>
          </a:prstGeom>
          <a:noFill/>
          <a:ln w="9525">
            <a:noFill/>
            <a:miter lim="800000"/>
            <a:headEnd/>
            <a:tailEnd/>
          </a:ln>
        </p:spPr>
        <p:txBody>
          <a:bodyPr/>
          <a:lstStyle/>
          <a:p>
            <a:endParaRPr lang="fr-FR"/>
          </a:p>
        </p:txBody>
      </p:sp>
      <p:pic>
        <p:nvPicPr>
          <p:cNvPr id="26629" name="Picture 9" descr="ice-watch"/>
          <p:cNvPicPr>
            <a:picLocks noChangeAspect="1" noChangeArrowheads="1"/>
          </p:cNvPicPr>
          <p:nvPr/>
        </p:nvPicPr>
        <p:blipFill>
          <a:blip r:embed="rId3" cstate="print"/>
          <a:srcRect/>
          <a:stretch>
            <a:fillRect/>
          </a:stretch>
        </p:blipFill>
        <p:spPr bwMode="auto">
          <a:xfrm>
            <a:off x="179388" y="2997200"/>
            <a:ext cx="4067175" cy="1747838"/>
          </a:xfrm>
          <a:prstGeom prst="rect">
            <a:avLst/>
          </a:prstGeom>
          <a:noFill/>
          <a:ln w="9525">
            <a:noFill/>
            <a:miter lim="800000"/>
            <a:headEnd/>
            <a:tailEnd/>
          </a:ln>
        </p:spPr>
      </p:pic>
      <p:pic>
        <p:nvPicPr>
          <p:cNvPr id="26630" name="Picture 11" descr="643030_2A51WBQI1F5A3I8ZYQ5PVAXEQANEL8_montre-swatch_H114205_L"/>
          <p:cNvPicPr>
            <a:picLocks noChangeAspect="1" noChangeArrowheads="1"/>
          </p:cNvPicPr>
          <p:nvPr/>
        </p:nvPicPr>
        <p:blipFill>
          <a:blip r:embed="rId4" cstate="print"/>
          <a:srcRect/>
          <a:stretch>
            <a:fillRect/>
          </a:stretch>
        </p:blipFill>
        <p:spPr bwMode="auto">
          <a:xfrm>
            <a:off x="7596188" y="2060575"/>
            <a:ext cx="1390650" cy="1916113"/>
          </a:xfrm>
          <a:prstGeom prst="rect">
            <a:avLst/>
          </a:prstGeom>
          <a:noFill/>
          <a:ln w="9525">
            <a:noFill/>
            <a:miter lim="800000"/>
            <a:headEnd/>
            <a:tailEnd/>
          </a:ln>
        </p:spPr>
      </p:pic>
      <p:pic>
        <p:nvPicPr>
          <p:cNvPr id="26631" name="Picture 13" descr="G-SHOCK"/>
          <p:cNvPicPr>
            <a:picLocks noChangeAspect="1" noChangeArrowheads="1"/>
          </p:cNvPicPr>
          <p:nvPr/>
        </p:nvPicPr>
        <p:blipFill>
          <a:blip r:embed="rId5" cstate="print"/>
          <a:srcRect/>
          <a:stretch>
            <a:fillRect/>
          </a:stretch>
        </p:blipFill>
        <p:spPr bwMode="auto">
          <a:xfrm>
            <a:off x="4716463" y="5445125"/>
            <a:ext cx="1804987" cy="1354138"/>
          </a:xfrm>
          <a:prstGeom prst="rect">
            <a:avLst/>
          </a:prstGeom>
          <a:noFill/>
          <a:ln w="9525">
            <a:noFill/>
            <a:miter lim="800000"/>
            <a:headEnd/>
            <a:tailEnd/>
          </a:ln>
        </p:spPr>
      </p:pic>
      <p:pic>
        <p:nvPicPr>
          <p:cNvPr id="26632" name="Picture 15" descr="timeteller5"/>
          <p:cNvPicPr>
            <a:picLocks noChangeAspect="1" noChangeArrowheads="1"/>
          </p:cNvPicPr>
          <p:nvPr/>
        </p:nvPicPr>
        <p:blipFill>
          <a:blip r:embed="rId6" cstate="print"/>
          <a:srcRect/>
          <a:stretch>
            <a:fillRect/>
          </a:stretch>
        </p:blipFill>
        <p:spPr bwMode="auto">
          <a:xfrm>
            <a:off x="6659563" y="5462588"/>
            <a:ext cx="2232025" cy="139541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re 1"/>
          <p:cNvSpPr>
            <a:spLocks noGrp="1"/>
          </p:cNvSpPr>
          <p:nvPr>
            <p:ph type="title" idx="4294967295"/>
          </p:nvPr>
        </p:nvSpPr>
        <p:spPr/>
        <p:txBody>
          <a:bodyPr/>
          <a:lstStyle/>
          <a:p>
            <a:pPr eaLnBrk="1" hangingPunct="1"/>
            <a:r>
              <a:rPr lang="fr-FR" smtClean="0"/>
              <a:t>2. Analyse de la stratégie de gamme</a:t>
            </a:r>
          </a:p>
        </p:txBody>
      </p:sp>
      <p:sp>
        <p:nvSpPr>
          <p:cNvPr id="45058" name="Espace réservé du contenu 2"/>
          <p:cNvSpPr>
            <a:spLocks noGrp="1"/>
          </p:cNvSpPr>
          <p:nvPr>
            <p:ph idx="4294967295"/>
          </p:nvPr>
        </p:nvSpPr>
        <p:spPr/>
        <p:txBody>
          <a:bodyPr/>
          <a:lstStyle/>
          <a:p>
            <a:pPr eaLnBrk="1" hangingPunct="1"/>
            <a:r>
              <a:rPr lang="fr-FR" sz="2400" b="1" smtClean="0"/>
              <a:t>« Swatch Irony » </a:t>
            </a:r>
            <a:br>
              <a:rPr lang="fr-FR" sz="2400" b="1" smtClean="0"/>
            </a:br>
            <a:r>
              <a:rPr lang="fr-FR" sz="2400" smtClean="0"/>
              <a:t> Qui se décompose elle-même en 7 gammes:</a:t>
            </a:r>
            <a:endParaRPr lang="en-US" sz="2400" b="1" smtClean="0"/>
          </a:p>
          <a:p>
            <a:pPr eaLnBrk="1" hangingPunct="1">
              <a:buFont typeface="Wingdings" pitchFamily="2" charset="2"/>
              <a:buNone/>
            </a:pPr>
            <a:endParaRPr lang="fr-FR" smtClean="0"/>
          </a:p>
          <a:p>
            <a:pPr eaLnBrk="1" hangingPunct="1">
              <a:buFont typeface="Wingdings" pitchFamily="2" charset="2"/>
              <a:buNone/>
            </a:pPr>
            <a:endParaRPr lang="fr-FR" smtClean="0"/>
          </a:p>
          <a:p>
            <a:pPr eaLnBrk="1" hangingPunct="1">
              <a:buFont typeface="Wingdings" pitchFamily="2" charset="2"/>
              <a:buNone/>
            </a:pPr>
            <a:endParaRPr lang="fr-FR" smtClean="0"/>
          </a:p>
          <a:p>
            <a:pPr algn="ctr" eaLnBrk="1" hangingPunct="1">
              <a:buFont typeface="Wingdings" pitchFamily="2" charset="2"/>
              <a:buNone/>
            </a:pPr>
            <a:endParaRPr lang="fr-FR" sz="1800" smtClean="0"/>
          </a:p>
          <a:p>
            <a:pPr algn="ctr" eaLnBrk="1" hangingPunct="1">
              <a:buFont typeface="Wingdings" pitchFamily="2" charset="2"/>
              <a:buNone/>
            </a:pPr>
            <a:r>
              <a:rPr lang="fr-FR" sz="1800" smtClean="0"/>
              <a:t>Les montres en métal, avec ou sans bracelet-métal adapté, existent dans une variation de grandeur, formes, styles et affichages de l’heure différents.</a:t>
            </a:r>
          </a:p>
          <a:p>
            <a:pPr eaLnBrk="1" hangingPunct="1">
              <a:buFont typeface="Wingdings" pitchFamily="2" charset="2"/>
              <a:buNone/>
            </a:pPr>
            <a:endParaRPr lang="fr-FR" smtClean="0"/>
          </a:p>
        </p:txBody>
      </p:sp>
      <p:sp>
        <p:nvSpPr>
          <p:cNvPr id="45059" name="ZoneTexte 3"/>
          <p:cNvSpPr txBox="1">
            <a:spLocks noChangeArrowheads="1"/>
          </p:cNvSpPr>
          <p:nvPr/>
        </p:nvSpPr>
        <p:spPr bwMode="auto">
          <a:xfrm>
            <a:off x="1116013" y="3284538"/>
            <a:ext cx="3455987" cy="1200150"/>
          </a:xfrm>
          <a:prstGeom prst="rect">
            <a:avLst/>
          </a:prstGeom>
          <a:noFill/>
          <a:ln w="9525">
            <a:noFill/>
            <a:miter lim="800000"/>
            <a:headEnd/>
            <a:tailEnd/>
          </a:ln>
        </p:spPr>
        <p:txBody>
          <a:bodyPr>
            <a:spAutoFit/>
          </a:bodyPr>
          <a:lstStyle/>
          <a:p>
            <a:r>
              <a:rPr lang="fr-FR"/>
              <a:t>- </a:t>
            </a:r>
            <a:r>
              <a:rPr lang="en-US" b="1"/>
              <a:t>Square</a:t>
            </a:r>
            <a:r>
              <a:rPr lang="en-US"/>
              <a:t> avec 3 montres </a:t>
            </a:r>
            <a:br>
              <a:rPr lang="en-US"/>
            </a:br>
            <a:r>
              <a:rPr lang="en-US"/>
              <a:t>-  </a:t>
            </a:r>
            <a:r>
              <a:rPr lang="en-US" b="1"/>
              <a:t>Medium </a:t>
            </a:r>
            <a:r>
              <a:rPr lang="en-US"/>
              <a:t>avec 26 montres</a:t>
            </a:r>
            <a:br>
              <a:rPr lang="en-US"/>
            </a:br>
            <a:r>
              <a:rPr lang="en-US"/>
              <a:t>- </a:t>
            </a:r>
            <a:r>
              <a:rPr lang="en-US" b="1"/>
              <a:t>Big</a:t>
            </a:r>
            <a:r>
              <a:rPr lang="en-US"/>
              <a:t> avec 49 montres </a:t>
            </a:r>
            <a:br>
              <a:rPr lang="en-US"/>
            </a:br>
            <a:r>
              <a:rPr lang="en-US"/>
              <a:t>- </a:t>
            </a:r>
            <a:r>
              <a:rPr lang="en-US" b="1"/>
              <a:t>Chrono</a:t>
            </a:r>
            <a:r>
              <a:rPr lang="en-US"/>
              <a:t> avec 115 montres </a:t>
            </a:r>
            <a:endParaRPr lang="fr-FR"/>
          </a:p>
        </p:txBody>
      </p:sp>
      <p:sp>
        <p:nvSpPr>
          <p:cNvPr id="45060" name="ZoneTexte 4"/>
          <p:cNvSpPr txBox="1">
            <a:spLocks noChangeArrowheads="1"/>
          </p:cNvSpPr>
          <p:nvPr/>
        </p:nvSpPr>
        <p:spPr bwMode="auto">
          <a:xfrm>
            <a:off x="4716463" y="3284538"/>
            <a:ext cx="3527425" cy="1200150"/>
          </a:xfrm>
          <a:prstGeom prst="rect">
            <a:avLst/>
          </a:prstGeom>
          <a:noFill/>
          <a:ln w="9525">
            <a:noFill/>
            <a:miter lim="800000"/>
            <a:headEnd/>
            <a:tailEnd/>
          </a:ln>
        </p:spPr>
        <p:txBody>
          <a:bodyPr>
            <a:spAutoFit/>
          </a:bodyPr>
          <a:lstStyle/>
          <a:p>
            <a:r>
              <a:rPr lang="en-US"/>
              <a:t>- </a:t>
            </a:r>
            <a:r>
              <a:rPr lang="en-US" b="1"/>
              <a:t>Automatic</a:t>
            </a:r>
            <a:r>
              <a:rPr lang="en-US"/>
              <a:t> avec 16 montres </a:t>
            </a:r>
            <a:br>
              <a:rPr lang="en-US"/>
            </a:br>
            <a:r>
              <a:rPr lang="en-US"/>
              <a:t>- </a:t>
            </a:r>
            <a:r>
              <a:rPr lang="en-US" b="1"/>
              <a:t>Nabab </a:t>
            </a:r>
            <a:r>
              <a:rPr lang="en-US"/>
              <a:t>avec 2 montres </a:t>
            </a:r>
            <a:br>
              <a:rPr lang="en-US"/>
            </a:br>
            <a:r>
              <a:rPr lang="en-US"/>
              <a:t>- </a:t>
            </a:r>
            <a:r>
              <a:rPr lang="en-US" b="1"/>
              <a:t>Retrograde</a:t>
            </a:r>
            <a:r>
              <a:rPr lang="en-US"/>
              <a:t> avec 2 montres</a:t>
            </a:r>
          </a:p>
          <a:p>
            <a:r>
              <a:rPr lang="en-US"/>
              <a:t>- </a:t>
            </a:r>
            <a:r>
              <a:rPr lang="en-US" b="1"/>
              <a:t>Lady</a:t>
            </a:r>
            <a:r>
              <a:rPr lang="en-US"/>
              <a:t> avec 23 montres</a:t>
            </a:r>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re 1"/>
          <p:cNvSpPr>
            <a:spLocks noGrp="1"/>
          </p:cNvSpPr>
          <p:nvPr>
            <p:ph type="title" idx="4294967295"/>
          </p:nvPr>
        </p:nvSpPr>
        <p:spPr/>
        <p:txBody>
          <a:bodyPr/>
          <a:lstStyle/>
          <a:p>
            <a:pPr algn="ctr" eaLnBrk="1" hangingPunct="1"/>
            <a:r>
              <a:rPr lang="fr-FR" smtClean="0"/>
              <a:t>2. Analyse de la stratégie de gamme</a:t>
            </a:r>
          </a:p>
        </p:txBody>
      </p:sp>
      <p:sp>
        <p:nvSpPr>
          <p:cNvPr id="47106" name="Espace réservé du contenu 2"/>
          <p:cNvSpPr>
            <a:spLocks noGrp="1"/>
          </p:cNvSpPr>
          <p:nvPr>
            <p:ph idx="4294967295"/>
          </p:nvPr>
        </p:nvSpPr>
        <p:spPr/>
        <p:txBody>
          <a:bodyPr/>
          <a:lstStyle/>
          <a:p>
            <a:pPr eaLnBrk="1" hangingPunct="1"/>
            <a:r>
              <a:rPr lang="fr-FR" sz="2400" b="1" smtClean="0"/>
              <a:t>« Swatch Skin »</a:t>
            </a:r>
          </a:p>
          <a:p>
            <a:pPr eaLnBrk="1" hangingPunct="1">
              <a:buFont typeface="Wingdings" pitchFamily="2" charset="2"/>
              <a:buNone/>
            </a:pPr>
            <a:r>
              <a:rPr lang="fr-FR" sz="2400" smtClean="0"/>
              <a:t> Qui se décompose elle-même en 2 gammes:</a:t>
            </a:r>
          </a:p>
          <a:p>
            <a:pPr eaLnBrk="1" hangingPunct="1">
              <a:buFont typeface="Wingdings" pitchFamily="2" charset="2"/>
              <a:buNone/>
            </a:pPr>
            <a:endParaRPr lang="fr-FR" smtClean="0"/>
          </a:p>
          <a:p>
            <a:pPr algn="ctr" eaLnBrk="1" hangingPunct="1">
              <a:buFont typeface="Wingdings" pitchFamily="2" charset="2"/>
              <a:buNone/>
            </a:pPr>
            <a:r>
              <a:rPr lang="fr-FR" sz="1800" smtClean="0"/>
              <a:t/>
            </a:r>
            <a:br>
              <a:rPr lang="fr-FR" sz="1800" smtClean="0"/>
            </a:br>
            <a:r>
              <a:rPr lang="fr-FR" sz="1800" smtClean="0"/>
              <a:t>Elle est divisée en deux sous-familles : </a:t>
            </a:r>
          </a:p>
          <a:p>
            <a:pPr algn="ctr" eaLnBrk="1" hangingPunct="1">
              <a:buFont typeface="Wingdings" pitchFamily="2" charset="2"/>
              <a:buNone/>
            </a:pPr>
            <a:r>
              <a:rPr lang="fr-FR" sz="1800" smtClean="0"/>
              <a:t>L’ « Original Skin »  et la « Skin Chronograph ». La première fut introduite le 6 octobre 1997 en tant que version ultramince de la Swatch originale, avec seulement 3,9 mm d’épaisseur, d’où son nom. Elle fut inscrite au livre des records de Guinness comme la montre plastique la plus plate du monde. La version chronographe y ajoute les fonctions spécifiques, à l’aide de deux poussoirs placés de part et d’autre de la couronne.</a:t>
            </a:r>
          </a:p>
          <a:p>
            <a:pPr eaLnBrk="1" hangingPunct="1">
              <a:buFont typeface="Wingdings" pitchFamily="2" charset="2"/>
              <a:buNone/>
            </a:pPr>
            <a:endParaRPr lang="fr-FR" smtClean="0"/>
          </a:p>
        </p:txBody>
      </p:sp>
      <p:sp>
        <p:nvSpPr>
          <p:cNvPr id="47107" name="ZoneTexte 3"/>
          <p:cNvSpPr txBox="1">
            <a:spLocks noChangeArrowheads="1"/>
          </p:cNvSpPr>
          <p:nvPr/>
        </p:nvSpPr>
        <p:spPr bwMode="auto">
          <a:xfrm>
            <a:off x="4356100" y="3357563"/>
            <a:ext cx="3455988" cy="368300"/>
          </a:xfrm>
          <a:prstGeom prst="rect">
            <a:avLst/>
          </a:prstGeom>
          <a:noFill/>
          <a:ln w="9525">
            <a:noFill/>
            <a:miter lim="800000"/>
            <a:headEnd/>
            <a:tailEnd/>
          </a:ln>
        </p:spPr>
        <p:txBody>
          <a:bodyPr>
            <a:spAutoFit/>
          </a:bodyPr>
          <a:lstStyle/>
          <a:p>
            <a:r>
              <a:rPr lang="fr-FR"/>
              <a:t>- </a:t>
            </a:r>
            <a:r>
              <a:rPr lang="en-US" b="1"/>
              <a:t>Chrono</a:t>
            </a:r>
            <a:r>
              <a:rPr lang="en-US"/>
              <a:t> avec 1 montre  </a:t>
            </a:r>
            <a:endParaRPr lang="fr-FR"/>
          </a:p>
        </p:txBody>
      </p:sp>
      <p:sp>
        <p:nvSpPr>
          <p:cNvPr id="47108" name="ZoneTexte 4"/>
          <p:cNvSpPr txBox="1">
            <a:spLocks noChangeArrowheads="1"/>
          </p:cNvSpPr>
          <p:nvPr/>
        </p:nvSpPr>
        <p:spPr bwMode="auto">
          <a:xfrm>
            <a:off x="900113" y="3357563"/>
            <a:ext cx="3455987" cy="368300"/>
          </a:xfrm>
          <a:prstGeom prst="rect">
            <a:avLst/>
          </a:prstGeom>
          <a:noFill/>
          <a:ln w="9525">
            <a:noFill/>
            <a:miter lim="800000"/>
            <a:headEnd/>
            <a:tailEnd/>
          </a:ln>
        </p:spPr>
        <p:txBody>
          <a:bodyPr>
            <a:spAutoFit/>
          </a:bodyPr>
          <a:lstStyle/>
          <a:p>
            <a:r>
              <a:rPr lang="fr-FR"/>
              <a:t>- </a:t>
            </a:r>
            <a:r>
              <a:rPr lang="en-US" b="1"/>
              <a:t>Classic </a:t>
            </a:r>
            <a:r>
              <a:rPr lang="en-US"/>
              <a:t>avec 39 montres  </a:t>
            </a:r>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re 1"/>
          <p:cNvSpPr>
            <a:spLocks noGrp="1"/>
          </p:cNvSpPr>
          <p:nvPr>
            <p:ph type="title" idx="4294967295"/>
          </p:nvPr>
        </p:nvSpPr>
        <p:spPr/>
        <p:txBody>
          <a:bodyPr/>
          <a:lstStyle/>
          <a:p>
            <a:pPr algn="ctr" eaLnBrk="1" hangingPunct="1"/>
            <a:r>
              <a:rPr lang="fr-FR" smtClean="0"/>
              <a:t>2. Analyse de la stratégie de gamme</a:t>
            </a:r>
          </a:p>
        </p:txBody>
      </p:sp>
      <p:sp>
        <p:nvSpPr>
          <p:cNvPr id="49154" name="Espace réservé du contenu 2"/>
          <p:cNvSpPr>
            <a:spLocks noGrp="1"/>
          </p:cNvSpPr>
          <p:nvPr>
            <p:ph idx="4294967295"/>
          </p:nvPr>
        </p:nvSpPr>
        <p:spPr/>
        <p:txBody>
          <a:bodyPr/>
          <a:lstStyle/>
          <a:p>
            <a:pPr eaLnBrk="1" hangingPunct="1"/>
            <a:r>
              <a:rPr lang="fr-FR" b="1" smtClean="0"/>
              <a:t>« Swatch Beat » </a:t>
            </a:r>
            <a:endParaRPr lang="fr-FR" smtClean="0"/>
          </a:p>
          <a:p>
            <a:pPr eaLnBrk="1" hangingPunct="1">
              <a:buFont typeface="Wingdings" pitchFamily="2" charset="2"/>
              <a:buNone/>
            </a:pPr>
            <a:r>
              <a:rPr lang="fr-FR" sz="1800" smtClean="0"/>
              <a:t>Avec la gamme </a:t>
            </a:r>
            <a:r>
              <a:rPr lang="fr-FR" sz="1800" b="1" smtClean="0"/>
              <a:t>Swatch touch </a:t>
            </a:r>
            <a:r>
              <a:rPr lang="fr-FR" sz="1800" smtClean="0"/>
              <a:t>qui comprend 18 montres </a:t>
            </a:r>
          </a:p>
          <a:p>
            <a:pPr algn="ctr" eaLnBrk="1" hangingPunct="1">
              <a:buFont typeface="Wingdings" pitchFamily="2" charset="2"/>
              <a:buNone/>
            </a:pPr>
            <a:r>
              <a:rPr lang="fr-FR" sz="1800" smtClean="0"/>
              <a:t>Cette famille a été lancée en 1998, incorporant l’affichage digital dans divers modèles des trois familles existants, avec le système Internet Time.</a:t>
            </a:r>
          </a:p>
          <a:p>
            <a:pPr eaLnBrk="1" hangingPunct="1"/>
            <a:r>
              <a:rPr lang="fr-FR" b="1" smtClean="0"/>
              <a:t>« Maxi »</a:t>
            </a:r>
            <a:endParaRPr lang="fr-FR" smtClean="0"/>
          </a:p>
          <a:p>
            <a:pPr eaLnBrk="1" hangingPunct="1">
              <a:buFont typeface="Wingdings" pitchFamily="2" charset="2"/>
              <a:buNone/>
            </a:pPr>
            <a:r>
              <a:rPr lang="fr-FR" sz="1800" smtClean="0"/>
              <a:t>Avec la gamme </a:t>
            </a:r>
            <a:r>
              <a:rPr lang="fr-FR" sz="1800" b="1" smtClean="0"/>
              <a:t>Maxi watches </a:t>
            </a:r>
            <a:r>
              <a:rPr lang="fr-FR" sz="1800" smtClean="0"/>
              <a:t>qui comprend 3 montres </a:t>
            </a:r>
          </a:p>
          <a:p>
            <a:pPr eaLnBrk="1" hangingPunct="1">
              <a:buFont typeface="Wingdings" pitchFamily="2" charset="2"/>
              <a:buNone/>
            </a:pPr>
            <a:endParaRPr lang="fr-FR" sz="1800" smtClean="0"/>
          </a:p>
          <a:p>
            <a:pPr eaLnBrk="1" hangingPunct="1"/>
            <a:r>
              <a:rPr lang="fr-FR" smtClean="0"/>
              <a:t>Il y a des editions spéciales comme : </a:t>
            </a:r>
          </a:p>
          <a:p>
            <a:pPr eaLnBrk="1" hangingPunct="1">
              <a:buFontTx/>
              <a:buChar char="-"/>
            </a:pPr>
            <a:r>
              <a:rPr lang="fr-FR" sz="1800" smtClean="0"/>
              <a:t>Rolland Garros qui comprend 7 montres</a:t>
            </a:r>
          </a:p>
          <a:p>
            <a:pPr eaLnBrk="1" hangingPunct="1">
              <a:buFontTx/>
              <a:buChar char="-"/>
            </a:pPr>
            <a:r>
              <a:rPr lang="fr-FR" sz="1800" smtClean="0"/>
              <a:t>Ethnic collection qui comprend 8 montres  </a:t>
            </a:r>
          </a:p>
        </p:txBody>
      </p:sp>
      <p:pic>
        <p:nvPicPr>
          <p:cNvPr id="49155" name="il_fi" descr="994Rango+Relojes+New+Gent+Coloured+Collection+SWATCH"/>
          <p:cNvPicPr>
            <a:picLocks noChangeAspect="1" noChangeArrowheads="1"/>
          </p:cNvPicPr>
          <p:nvPr/>
        </p:nvPicPr>
        <p:blipFill>
          <a:blip r:embed="rId3" cstate="print"/>
          <a:srcRect/>
          <a:stretch>
            <a:fillRect/>
          </a:stretch>
        </p:blipFill>
        <p:spPr bwMode="auto">
          <a:xfrm>
            <a:off x="7235825" y="4292600"/>
            <a:ext cx="1724025" cy="17240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il_fi" descr="ice-watch-logo-white-background-800x600px"/>
          <p:cNvPicPr>
            <a:picLocks noChangeAspect="1" noChangeArrowheads="1"/>
          </p:cNvPicPr>
          <p:nvPr/>
        </p:nvPicPr>
        <p:blipFill>
          <a:blip r:embed="rId3" cstate="print"/>
          <a:srcRect/>
          <a:stretch>
            <a:fillRect/>
          </a:stretch>
        </p:blipFill>
        <p:spPr bwMode="auto">
          <a:xfrm>
            <a:off x="2987675" y="2349500"/>
            <a:ext cx="2879725" cy="1268413"/>
          </a:xfrm>
          <a:prstGeom prst="rect">
            <a:avLst/>
          </a:prstGeom>
          <a:noFill/>
          <a:ln w="9525">
            <a:noFill/>
            <a:miter lim="800000"/>
            <a:headEnd/>
            <a:tailEnd/>
          </a:ln>
        </p:spPr>
      </p:pic>
      <p:sp>
        <p:nvSpPr>
          <p:cNvPr id="51202" name="Titre 1"/>
          <p:cNvSpPr>
            <a:spLocks noGrp="1"/>
          </p:cNvSpPr>
          <p:nvPr>
            <p:ph type="title" idx="4294967295"/>
          </p:nvPr>
        </p:nvSpPr>
        <p:spPr/>
        <p:txBody>
          <a:bodyPr/>
          <a:lstStyle/>
          <a:p>
            <a:pPr algn="ctr" eaLnBrk="1" hangingPunct="1"/>
            <a:r>
              <a:rPr lang="fr-FR" smtClean="0"/>
              <a:t>2. Analyse de la stratégie de gamme</a:t>
            </a:r>
          </a:p>
        </p:txBody>
      </p:sp>
      <p:sp>
        <p:nvSpPr>
          <p:cNvPr id="51203" name="Espace réservé du contenu 2"/>
          <p:cNvSpPr>
            <a:spLocks noGrp="1"/>
          </p:cNvSpPr>
          <p:nvPr>
            <p:ph idx="4294967295"/>
          </p:nvPr>
        </p:nvSpPr>
        <p:spPr>
          <a:xfrm>
            <a:off x="971550" y="2420938"/>
            <a:ext cx="7693025" cy="3724275"/>
          </a:xfrm>
        </p:spPr>
        <p:txBody>
          <a:bodyPr/>
          <a:lstStyle/>
          <a:p>
            <a:pPr eaLnBrk="1" hangingPunct="1">
              <a:buFont typeface="Wingdings" pitchFamily="2" charset="2"/>
              <a:buNone/>
            </a:pPr>
            <a:endParaRPr lang="fr-FR" sz="2400" smtClean="0"/>
          </a:p>
          <a:p>
            <a:pPr eaLnBrk="1" hangingPunct="1">
              <a:buFont typeface="Wingdings" pitchFamily="2" charset="2"/>
              <a:buNone/>
            </a:pPr>
            <a:endParaRPr lang="fr-FR" sz="2400" smtClean="0"/>
          </a:p>
          <a:p>
            <a:pPr eaLnBrk="1" hangingPunct="1">
              <a:buFont typeface="Wingdings" pitchFamily="2" charset="2"/>
              <a:buNone/>
            </a:pPr>
            <a:endParaRPr lang="fr-FR" sz="2000" smtClean="0"/>
          </a:p>
          <a:p>
            <a:pPr eaLnBrk="1" hangingPunct="1">
              <a:buFont typeface="Wingdings" pitchFamily="2" charset="2"/>
              <a:buNone/>
            </a:pPr>
            <a:r>
              <a:rPr lang="fr-FR" sz="2200" smtClean="0"/>
              <a:t>La gamme comporte des collections composées de 4, 8 ou 10 coloris différents et déclinées en 2 ou 3 tailles différentes, soit plus de 300 modèles. Toutes les montres sont équipées de mouvements de précision.  </a:t>
            </a:r>
          </a:p>
          <a:p>
            <a:pPr eaLnBrk="1" hangingPunct="1"/>
            <a:r>
              <a:rPr lang="fr-FR" b="1" smtClean="0"/>
              <a:t>« Classic Collection »</a:t>
            </a:r>
          </a:p>
          <a:p>
            <a:pPr eaLnBrk="1" hangingPunct="1">
              <a:buFont typeface="Wingdings" pitchFamily="2" charset="2"/>
              <a:buNone/>
            </a:pPr>
            <a:r>
              <a:rPr lang="fr-FR" sz="1800" smtClean="0"/>
              <a:t>C’est le modèle d’entrée de gamme qui se décline en 10 couleurs, avec 3 tailles différentes. Le bracelet est en plastique transparent ou opaque coloré. Le Becubic est assorti à la couleur de la montre.</a:t>
            </a:r>
          </a:p>
          <a:p>
            <a:pPr eaLnBrk="1" hangingPunct="1">
              <a:buFont typeface="Wingdings" pitchFamily="2" charset="2"/>
              <a:buNone/>
            </a:pPr>
            <a:endParaRPr lang="fr-FR"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re 1"/>
          <p:cNvSpPr>
            <a:spLocks noGrp="1"/>
          </p:cNvSpPr>
          <p:nvPr>
            <p:ph type="title" idx="4294967295"/>
          </p:nvPr>
        </p:nvSpPr>
        <p:spPr/>
        <p:txBody>
          <a:bodyPr/>
          <a:lstStyle/>
          <a:p>
            <a:pPr algn="ctr" eaLnBrk="1" hangingPunct="1"/>
            <a:r>
              <a:rPr lang="fr-FR" smtClean="0"/>
              <a:t>2. Analyse de la stratégie de gamme</a:t>
            </a:r>
          </a:p>
        </p:txBody>
      </p:sp>
      <p:sp>
        <p:nvSpPr>
          <p:cNvPr id="53250" name="Espace réservé du contenu 2"/>
          <p:cNvSpPr>
            <a:spLocks noGrp="1"/>
          </p:cNvSpPr>
          <p:nvPr>
            <p:ph idx="4294967295"/>
          </p:nvPr>
        </p:nvSpPr>
        <p:spPr/>
        <p:txBody>
          <a:bodyPr/>
          <a:lstStyle/>
          <a:p>
            <a:pPr eaLnBrk="1" hangingPunct="1"/>
            <a:r>
              <a:rPr lang="fr-FR" b="1" smtClean="0"/>
              <a:t>« Sili Collection »</a:t>
            </a:r>
          </a:p>
          <a:p>
            <a:pPr eaLnBrk="1" hangingPunct="1">
              <a:buFont typeface="Wingdings" pitchFamily="2" charset="2"/>
              <a:buNone/>
            </a:pPr>
            <a:r>
              <a:rPr lang="fr-FR" sz="1800" smtClean="0"/>
              <a:t>Très proche de la collection classique, la différence se marque par la présence d’un bracelet en sillicone, d’un dateur automatique, avec 10 couleurs différentes de base et trois tailles différentes. En fonction des saisons, certaines couleurs apparaissent puis disparaissent. Le Becubic est assorti à la couleur de la montre.</a:t>
            </a:r>
          </a:p>
          <a:p>
            <a:pPr eaLnBrk="1" hangingPunct="1"/>
            <a:r>
              <a:rPr lang="fr-FR" b="1" smtClean="0"/>
              <a:t>« Collections Chrono »</a:t>
            </a:r>
          </a:p>
          <a:p>
            <a:pPr eaLnBrk="1" hangingPunct="1">
              <a:buFont typeface="Wingdings" pitchFamily="2" charset="2"/>
              <a:buNone/>
            </a:pPr>
            <a:r>
              <a:rPr lang="fr-FR" sz="1800" smtClean="0"/>
              <a:t>Cette collection comporte 8 modèles. Une collection est montée sur des bracelets en plastique et l’autre sur des bracelets en silicone. Tous ces modèles sont en taille large et sont équipés d’un chronographe et d’un calendrier. Le Becubic est proposée transparent ou noir, avec un coussinet de présentation.</a:t>
            </a:r>
          </a:p>
          <a:p>
            <a:pPr eaLnBrk="1" hangingPunct="1"/>
            <a:endParaRPr lang="fr-FR" sz="1800" smtClean="0"/>
          </a:p>
          <a:p>
            <a:pPr eaLnBrk="1" hangingPunct="1"/>
            <a:endParaRPr lang="fr-FR"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re 1"/>
          <p:cNvSpPr>
            <a:spLocks noGrp="1"/>
          </p:cNvSpPr>
          <p:nvPr>
            <p:ph type="title" idx="4294967295"/>
          </p:nvPr>
        </p:nvSpPr>
        <p:spPr/>
        <p:txBody>
          <a:bodyPr/>
          <a:lstStyle/>
          <a:p>
            <a:pPr algn="ctr" eaLnBrk="1" hangingPunct="1"/>
            <a:r>
              <a:rPr lang="fr-FR" smtClean="0"/>
              <a:t>2. Analyse de la stratégie de gamme</a:t>
            </a:r>
          </a:p>
        </p:txBody>
      </p:sp>
      <p:sp>
        <p:nvSpPr>
          <p:cNvPr id="55298" name="Espace réservé du contenu 2"/>
          <p:cNvSpPr>
            <a:spLocks noGrp="1"/>
          </p:cNvSpPr>
          <p:nvPr>
            <p:ph idx="4294967295"/>
          </p:nvPr>
        </p:nvSpPr>
        <p:spPr/>
        <p:txBody>
          <a:bodyPr/>
          <a:lstStyle/>
          <a:p>
            <a:pPr eaLnBrk="1" hangingPunct="1"/>
            <a:r>
              <a:rPr lang="fr-FR" sz="2400" b="1" smtClean="0"/>
              <a:t>« Gold &amp; Silver Collection »</a:t>
            </a:r>
          </a:p>
          <a:p>
            <a:pPr eaLnBrk="1" hangingPunct="1">
              <a:buFont typeface="Wingdings" pitchFamily="2" charset="2"/>
              <a:buNone/>
            </a:pPr>
            <a:r>
              <a:rPr lang="fr-FR" sz="1800" smtClean="0"/>
              <a:t>Bracelet de cuir, disponible en quatre couleurs différentes et deux tailles, unisex ou large. Équipé d’un calendrier.</a:t>
            </a:r>
          </a:p>
          <a:p>
            <a:pPr eaLnBrk="1" hangingPunct="1"/>
            <a:r>
              <a:rPr lang="fr-FR" sz="2400" b="1" smtClean="0"/>
              <a:t>« Stone Collection » </a:t>
            </a:r>
          </a:p>
          <a:p>
            <a:pPr eaLnBrk="1" hangingPunct="1">
              <a:buFont typeface="Wingdings" pitchFamily="2" charset="2"/>
              <a:buNone/>
            </a:pPr>
            <a:r>
              <a:rPr lang="fr-FR" sz="1800" smtClean="0"/>
              <a:t>Gamme de montres avec des bracelets en plastique ou en silicone. Il s’agit d’un modèle classique avec un boitier composé de brillants en Crystal Swarowski. Disponible en deux tailles.</a:t>
            </a:r>
          </a:p>
          <a:p>
            <a:pPr eaLnBrk="1" hangingPunct="1"/>
            <a:r>
              <a:rPr lang="fr-FR" sz="2400" b="1" smtClean="0"/>
              <a:t>« XXL Collection »</a:t>
            </a:r>
          </a:p>
          <a:p>
            <a:pPr eaLnBrk="1" hangingPunct="1">
              <a:buFont typeface="Wingdings" pitchFamily="2" charset="2"/>
              <a:buNone/>
            </a:pPr>
            <a:r>
              <a:rPr lang="fr-FR" sz="1800" smtClean="0"/>
              <a:t>Ces modèles sont les plus grands de la gamme, avec un calendrier. Disponible en quatre couleurs.</a:t>
            </a:r>
          </a:p>
          <a:p>
            <a:pPr eaLnBrk="1" hangingPunct="1"/>
            <a:r>
              <a:rPr lang="fr-FR" sz="2400" b="1" smtClean="0"/>
              <a:t>« Neon Collection » </a:t>
            </a:r>
          </a:p>
          <a:p>
            <a:pPr eaLnBrk="1" hangingPunct="1">
              <a:buFont typeface="Wingdings" pitchFamily="2" charset="2"/>
              <a:buNone/>
            </a:pPr>
            <a:r>
              <a:rPr lang="fr-FR" sz="1800" smtClean="0"/>
              <a:t>Une collection de quatre couleurs vives, disponibles en trois tailles différentes.</a:t>
            </a:r>
          </a:p>
          <a:p>
            <a:pPr eaLnBrk="1" hangingPunct="1">
              <a:buFont typeface="Wingdings" pitchFamily="2" charset="2"/>
              <a:buNone/>
            </a:pPr>
            <a:endParaRPr lang="fr-FR"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il_fi" descr="http://montrehomme.biz/wp-content/uploads/2011/12/Casio.gif"/>
          <p:cNvPicPr>
            <a:picLocks noChangeAspect="1" noChangeArrowheads="1"/>
          </p:cNvPicPr>
          <p:nvPr/>
        </p:nvPicPr>
        <p:blipFill>
          <a:blip r:embed="rId3" r:link="rId4" cstate="print"/>
          <a:srcRect/>
          <a:stretch>
            <a:fillRect/>
          </a:stretch>
        </p:blipFill>
        <p:spPr bwMode="auto">
          <a:xfrm>
            <a:off x="3132138" y="2349500"/>
            <a:ext cx="2879725" cy="1655763"/>
          </a:xfrm>
          <a:prstGeom prst="rect">
            <a:avLst/>
          </a:prstGeom>
          <a:noFill/>
          <a:ln w="9525">
            <a:noFill/>
            <a:miter lim="800000"/>
            <a:headEnd/>
            <a:tailEnd/>
          </a:ln>
        </p:spPr>
      </p:pic>
      <p:sp>
        <p:nvSpPr>
          <p:cNvPr id="57346" name="Titre 1"/>
          <p:cNvSpPr>
            <a:spLocks noGrp="1"/>
          </p:cNvSpPr>
          <p:nvPr>
            <p:ph type="title" idx="4294967295"/>
          </p:nvPr>
        </p:nvSpPr>
        <p:spPr/>
        <p:txBody>
          <a:bodyPr/>
          <a:lstStyle/>
          <a:p>
            <a:pPr algn="ctr" eaLnBrk="1" hangingPunct="1"/>
            <a:r>
              <a:rPr lang="fr-FR" smtClean="0"/>
              <a:t>2. Analyse de la stratégie de gamme</a:t>
            </a:r>
          </a:p>
        </p:txBody>
      </p:sp>
      <p:sp>
        <p:nvSpPr>
          <p:cNvPr id="57347" name="Espace réservé du contenu 2"/>
          <p:cNvSpPr>
            <a:spLocks noGrp="1"/>
          </p:cNvSpPr>
          <p:nvPr>
            <p:ph idx="4294967295"/>
          </p:nvPr>
        </p:nvSpPr>
        <p:spPr>
          <a:xfrm>
            <a:off x="971550" y="2565400"/>
            <a:ext cx="7693025" cy="3724275"/>
          </a:xfrm>
        </p:spPr>
        <p:txBody>
          <a:bodyPr/>
          <a:lstStyle/>
          <a:p>
            <a:pPr algn="ctr" eaLnBrk="1" hangingPunct="1">
              <a:buFont typeface="Wingdings" pitchFamily="2" charset="2"/>
              <a:buNone/>
            </a:pPr>
            <a:endParaRPr lang="fr-FR" sz="4400" smtClean="0"/>
          </a:p>
          <a:p>
            <a:pPr eaLnBrk="1" hangingPunct="1">
              <a:buFont typeface="Wingdings" pitchFamily="2" charset="2"/>
              <a:buNone/>
            </a:pPr>
            <a:r>
              <a:rPr lang="fr-FR" u="sng" smtClean="0"/>
              <a:t>Les modèles de la marque Casio sont répartis en six familles distinctes :</a:t>
            </a:r>
            <a:endParaRPr lang="fr-FR" smtClean="0"/>
          </a:p>
          <a:p>
            <a:pPr eaLnBrk="1" hangingPunct="1"/>
            <a:r>
              <a:rPr lang="fr-FR" sz="2400" b="1" smtClean="0"/>
              <a:t>« G-SHOCK » </a:t>
            </a:r>
            <a:r>
              <a:rPr lang="fr-FR" sz="2400" smtClean="0"/>
              <a:t>qui se décompose elle-même en 3 gammes :</a:t>
            </a:r>
          </a:p>
          <a:p>
            <a:pPr eaLnBrk="1" hangingPunct="1">
              <a:buFontTx/>
              <a:buChar char="-"/>
            </a:pPr>
            <a:r>
              <a:rPr lang="en-US" sz="1800" smtClean="0"/>
              <a:t>G-Premium avec 13 montres </a:t>
            </a:r>
          </a:p>
          <a:p>
            <a:pPr eaLnBrk="1" hangingPunct="1">
              <a:buFontTx/>
              <a:buChar char="-"/>
            </a:pPr>
            <a:r>
              <a:rPr lang="en-US" sz="1800" smtClean="0"/>
              <a:t>G-Classic avec 34 montres </a:t>
            </a:r>
          </a:p>
          <a:p>
            <a:pPr eaLnBrk="1" hangingPunct="1">
              <a:buFontTx/>
              <a:buChar char="-"/>
            </a:pPr>
            <a:r>
              <a:rPr lang="en-US" sz="1800" smtClean="0"/>
              <a:t>G-Specials avec 19 montres </a:t>
            </a:r>
            <a:endParaRPr lang="fr-FR" sz="1800" smtClean="0"/>
          </a:p>
          <a:p>
            <a:pPr eaLnBrk="1" hangingPunct="1"/>
            <a:r>
              <a:rPr lang="fr-FR" b="1" smtClean="0"/>
              <a:t>« </a:t>
            </a:r>
            <a:r>
              <a:rPr lang="en-US" b="1" smtClean="0"/>
              <a:t>Baby-G</a:t>
            </a:r>
            <a:r>
              <a:rPr lang="fr-FR" b="1" smtClean="0"/>
              <a:t> »</a:t>
            </a:r>
            <a:r>
              <a:rPr lang="en-US" smtClean="0"/>
              <a:t>  qui comprend 28 montres </a:t>
            </a:r>
            <a:endParaRPr lang="fr-FR" smtClean="0"/>
          </a:p>
          <a:p>
            <a:pPr eaLnBrk="1" hangingPunct="1">
              <a:buFont typeface="Wingdings" pitchFamily="2" charset="2"/>
              <a:buNone/>
            </a:pPr>
            <a:endParaRPr lang="fr-FR" sz="4400" smtClean="0"/>
          </a:p>
        </p:txBody>
      </p:sp>
      <p:pic>
        <p:nvPicPr>
          <p:cNvPr id="57348" name="il_fi" descr="http://www.chezmaman.com/upload/photos/actualites/grandes/montre_gee_vintage_casio_mode_80.jpg"/>
          <p:cNvPicPr>
            <a:picLocks noChangeAspect="1" noChangeArrowheads="1"/>
          </p:cNvPicPr>
          <p:nvPr/>
        </p:nvPicPr>
        <p:blipFill>
          <a:blip r:embed="rId5" r:link="rId6" cstate="print"/>
          <a:srcRect/>
          <a:stretch>
            <a:fillRect/>
          </a:stretch>
        </p:blipFill>
        <p:spPr bwMode="auto">
          <a:xfrm>
            <a:off x="6227763" y="4724400"/>
            <a:ext cx="2028825" cy="12763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re 1"/>
          <p:cNvSpPr>
            <a:spLocks noGrp="1"/>
          </p:cNvSpPr>
          <p:nvPr>
            <p:ph type="title" idx="4294967295"/>
          </p:nvPr>
        </p:nvSpPr>
        <p:spPr/>
        <p:txBody>
          <a:bodyPr/>
          <a:lstStyle/>
          <a:p>
            <a:pPr algn="ctr" eaLnBrk="1" hangingPunct="1"/>
            <a:r>
              <a:rPr lang="fr-FR" smtClean="0"/>
              <a:t>2. Analyse de la stratégie de gamme</a:t>
            </a:r>
          </a:p>
        </p:txBody>
      </p:sp>
      <p:sp>
        <p:nvSpPr>
          <p:cNvPr id="59394" name="Espace réservé du contenu 2"/>
          <p:cNvSpPr>
            <a:spLocks noGrp="1"/>
          </p:cNvSpPr>
          <p:nvPr>
            <p:ph idx="4294967295"/>
          </p:nvPr>
        </p:nvSpPr>
        <p:spPr/>
        <p:txBody>
          <a:bodyPr/>
          <a:lstStyle/>
          <a:p>
            <a:pPr eaLnBrk="1" hangingPunct="1"/>
            <a:r>
              <a:rPr lang="fr-FR" b="1" smtClean="0"/>
              <a:t>« </a:t>
            </a:r>
            <a:r>
              <a:rPr lang="en-US" b="1" smtClean="0"/>
              <a:t>Radio controlled Messieurs</a:t>
            </a:r>
            <a:r>
              <a:rPr lang="fr-FR" b="1" smtClean="0"/>
              <a:t> » </a:t>
            </a:r>
            <a:r>
              <a:rPr lang="fr-FR" smtClean="0"/>
              <a:t>qui comprend </a:t>
            </a:r>
            <a:r>
              <a:rPr lang="en-US" smtClean="0"/>
              <a:t>16 montres </a:t>
            </a:r>
            <a:endParaRPr lang="fr-FR" smtClean="0"/>
          </a:p>
          <a:p>
            <a:pPr eaLnBrk="1" hangingPunct="1"/>
            <a:r>
              <a:rPr lang="fr-FR" b="1" smtClean="0"/>
              <a:t>« </a:t>
            </a:r>
            <a:r>
              <a:rPr lang="en-US" b="1" smtClean="0"/>
              <a:t>Casio Sport</a:t>
            </a:r>
            <a:r>
              <a:rPr lang="fr-FR" b="1" smtClean="0"/>
              <a:t> »</a:t>
            </a:r>
            <a:r>
              <a:rPr lang="en-US" b="1" smtClean="0"/>
              <a:t> </a:t>
            </a:r>
            <a:r>
              <a:rPr lang="en-US" smtClean="0"/>
              <a:t>qui se décompose elle-même en 2 gammes :</a:t>
            </a:r>
            <a:endParaRPr lang="fr-FR" b="1" smtClean="0"/>
          </a:p>
          <a:p>
            <a:pPr eaLnBrk="1" hangingPunct="1">
              <a:buFontTx/>
              <a:buChar char="-"/>
            </a:pPr>
            <a:r>
              <a:rPr lang="en-US" sz="1800" smtClean="0"/>
              <a:t>Pro-trek avec 10 montres </a:t>
            </a:r>
          </a:p>
          <a:p>
            <a:pPr eaLnBrk="1" hangingPunct="1">
              <a:buFontTx/>
              <a:buChar char="-"/>
            </a:pPr>
            <a:r>
              <a:rPr lang="en-US" sz="1800" smtClean="0"/>
              <a:t>Sea-Pathfinder avec 1 montre</a:t>
            </a:r>
            <a:endParaRPr lang="fr-FR" sz="1800" smtClean="0"/>
          </a:p>
          <a:p>
            <a:pPr eaLnBrk="1" hangingPunct="1"/>
            <a:r>
              <a:rPr lang="fr-FR" b="1" smtClean="0"/>
              <a:t>« </a:t>
            </a:r>
            <a:r>
              <a:rPr lang="en-US" b="1" smtClean="0"/>
              <a:t>Edifice</a:t>
            </a:r>
            <a:r>
              <a:rPr lang="fr-FR" b="1" smtClean="0"/>
              <a:t> »</a:t>
            </a:r>
            <a:r>
              <a:rPr lang="en-US" b="1" smtClean="0"/>
              <a:t> </a:t>
            </a:r>
            <a:r>
              <a:rPr lang="en-US" smtClean="0"/>
              <a:t>qui se décompose elle-même en 2 gammes :</a:t>
            </a:r>
          </a:p>
          <a:p>
            <a:pPr eaLnBrk="1" hangingPunct="1">
              <a:buFontTx/>
              <a:buChar char="-"/>
            </a:pPr>
            <a:r>
              <a:rPr lang="en-US" sz="1800" smtClean="0"/>
              <a:t>Edifice avec 64 montres </a:t>
            </a:r>
          </a:p>
          <a:p>
            <a:pPr eaLnBrk="1" hangingPunct="1">
              <a:buFontTx/>
              <a:buChar char="-"/>
            </a:pPr>
            <a:r>
              <a:rPr lang="en-US" sz="1800" smtClean="0"/>
              <a:t>Edifice Wave ceptor avec 7 montres </a:t>
            </a:r>
            <a:endParaRPr lang="fr-FR" sz="1800" smtClean="0"/>
          </a:p>
          <a:p>
            <a:pPr eaLnBrk="1" hangingPunct="1">
              <a:buFont typeface="Wingdings" pitchFamily="2" charset="2"/>
              <a:buNone/>
            </a:pPr>
            <a:endParaRPr lang="fr-FR"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re 1"/>
          <p:cNvSpPr>
            <a:spLocks noGrp="1"/>
          </p:cNvSpPr>
          <p:nvPr>
            <p:ph type="title" idx="4294967295"/>
          </p:nvPr>
        </p:nvSpPr>
        <p:spPr/>
        <p:txBody>
          <a:bodyPr/>
          <a:lstStyle/>
          <a:p>
            <a:pPr algn="ctr" eaLnBrk="1" hangingPunct="1"/>
            <a:r>
              <a:rPr lang="fr-FR" smtClean="0"/>
              <a:t>2. Analyse de la stratégie de gamme</a:t>
            </a:r>
          </a:p>
        </p:txBody>
      </p:sp>
      <p:sp>
        <p:nvSpPr>
          <p:cNvPr id="61442" name="Espace réservé du contenu 2"/>
          <p:cNvSpPr>
            <a:spLocks noGrp="1"/>
          </p:cNvSpPr>
          <p:nvPr>
            <p:ph idx="4294967295"/>
          </p:nvPr>
        </p:nvSpPr>
        <p:spPr/>
        <p:txBody>
          <a:bodyPr/>
          <a:lstStyle/>
          <a:p>
            <a:pPr eaLnBrk="1" hangingPunct="1"/>
            <a:r>
              <a:rPr lang="fr-FR" b="1" smtClean="0"/>
              <a:t>« </a:t>
            </a:r>
            <a:r>
              <a:rPr lang="en-US" b="1" smtClean="0"/>
              <a:t>Casio Collection</a:t>
            </a:r>
            <a:r>
              <a:rPr lang="fr-FR" b="1" smtClean="0"/>
              <a:t> »</a:t>
            </a:r>
            <a:r>
              <a:rPr lang="en-US" b="1" smtClean="0"/>
              <a:t> </a:t>
            </a:r>
            <a:r>
              <a:rPr lang="en-US" smtClean="0"/>
              <a:t>qui se décompose elle-même en 2 gammes :</a:t>
            </a:r>
          </a:p>
          <a:p>
            <a:pPr eaLnBrk="1" hangingPunct="1">
              <a:buFontTx/>
              <a:buChar char="-"/>
            </a:pPr>
            <a:r>
              <a:rPr lang="en-US" sz="1800" smtClean="0"/>
              <a:t>Casio Collection avec 152 montres </a:t>
            </a:r>
          </a:p>
          <a:p>
            <a:pPr eaLnBrk="1" hangingPunct="1">
              <a:buFontTx/>
              <a:buChar char="-"/>
            </a:pPr>
            <a:r>
              <a:rPr lang="en-US" sz="1800" smtClean="0"/>
              <a:t>Casio Collection Retro avec 19 montres </a:t>
            </a:r>
            <a:endParaRPr lang="fr-FR" sz="1800" smtClean="0"/>
          </a:p>
          <a:p>
            <a:pPr eaLnBrk="1" hangingPunct="1">
              <a:buFont typeface="Wingdings" pitchFamily="2" charset="2"/>
              <a:buNone/>
            </a:pPr>
            <a:endParaRPr lang="fr-FR"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re 1"/>
          <p:cNvSpPr>
            <a:spLocks noGrp="1"/>
          </p:cNvSpPr>
          <p:nvPr>
            <p:ph type="title" idx="4294967295"/>
          </p:nvPr>
        </p:nvSpPr>
        <p:spPr/>
        <p:txBody>
          <a:bodyPr/>
          <a:lstStyle/>
          <a:p>
            <a:pPr algn="ctr" eaLnBrk="1" hangingPunct="1"/>
            <a:r>
              <a:rPr lang="fr-FR" smtClean="0"/>
              <a:t>2. Analyse de la stratégie de gamme</a:t>
            </a:r>
          </a:p>
        </p:txBody>
      </p:sp>
      <p:sp>
        <p:nvSpPr>
          <p:cNvPr id="63490" name="Espace réservé du contenu 2"/>
          <p:cNvSpPr>
            <a:spLocks noGrp="1"/>
          </p:cNvSpPr>
          <p:nvPr>
            <p:ph idx="4294967295"/>
          </p:nvPr>
        </p:nvSpPr>
        <p:spPr/>
        <p:txBody>
          <a:bodyPr/>
          <a:lstStyle/>
          <a:p>
            <a:pPr algn="ctr" eaLnBrk="1" hangingPunct="1">
              <a:buFont typeface="Wingdings" pitchFamily="2" charset="2"/>
              <a:buNone/>
            </a:pPr>
            <a:endParaRPr lang="fr-FR" sz="4400" smtClean="0"/>
          </a:p>
          <a:p>
            <a:pPr eaLnBrk="1" hangingPunct="1">
              <a:buFont typeface="Wingdings" pitchFamily="2" charset="2"/>
              <a:buNone/>
            </a:pPr>
            <a:r>
              <a:rPr lang="fr-FR" sz="2400" u="sng" smtClean="0"/>
              <a:t>La marque propose plusieurs collections :</a:t>
            </a:r>
          </a:p>
          <a:p>
            <a:pPr eaLnBrk="1" hangingPunct="1"/>
            <a:r>
              <a:rPr lang="fr-FR" sz="2400" smtClean="0"/>
              <a:t>Une collection homme qui se décompose en 8 gammes :  </a:t>
            </a:r>
            <a:endParaRPr lang="fr-FR" sz="4800" smtClean="0"/>
          </a:p>
          <a:p>
            <a:pPr eaLnBrk="1" hangingPunct="1"/>
            <a:endParaRPr lang="en-US" sz="4400" smtClean="0"/>
          </a:p>
          <a:p>
            <a:pPr eaLnBrk="1" hangingPunct="1"/>
            <a:endParaRPr lang="en-US" sz="4400" smtClean="0"/>
          </a:p>
          <a:p>
            <a:pPr algn="ctr" eaLnBrk="1" hangingPunct="1">
              <a:buFont typeface="Wingdings" pitchFamily="2" charset="2"/>
              <a:buNone/>
            </a:pPr>
            <a:endParaRPr lang="fr-FR" sz="4400" smtClean="0"/>
          </a:p>
        </p:txBody>
      </p:sp>
      <p:sp>
        <p:nvSpPr>
          <p:cNvPr id="63491" name="ZoneTexte 5"/>
          <p:cNvSpPr txBox="1">
            <a:spLocks noChangeArrowheads="1"/>
          </p:cNvSpPr>
          <p:nvPr/>
        </p:nvSpPr>
        <p:spPr bwMode="auto">
          <a:xfrm>
            <a:off x="1331913" y="4508500"/>
            <a:ext cx="3557587" cy="1201738"/>
          </a:xfrm>
          <a:prstGeom prst="rect">
            <a:avLst/>
          </a:prstGeom>
          <a:noFill/>
          <a:ln w="9525">
            <a:noFill/>
            <a:miter lim="800000"/>
            <a:headEnd/>
            <a:tailEnd/>
          </a:ln>
        </p:spPr>
        <p:txBody>
          <a:bodyPr wrap="none">
            <a:spAutoFit/>
          </a:bodyPr>
          <a:lstStyle/>
          <a:p>
            <a:pPr>
              <a:buFontTx/>
              <a:buChar char="-"/>
            </a:pPr>
            <a:r>
              <a:rPr lang="en-US"/>
              <a:t> Sniper avec 8 montres</a:t>
            </a:r>
            <a:endParaRPr lang="fr-FR"/>
          </a:p>
          <a:p>
            <a:pPr>
              <a:buFontTx/>
              <a:buChar char="-"/>
            </a:pPr>
            <a:r>
              <a:rPr lang="fr-FR"/>
              <a:t> </a:t>
            </a:r>
            <a:r>
              <a:rPr lang="en-US"/>
              <a:t>Gunsmith avec 4 montres</a:t>
            </a:r>
            <a:endParaRPr lang="fr-FR"/>
          </a:p>
          <a:p>
            <a:pPr>
              <a:buFontTx/>
              <a:buChar char="-"/>
            </a:pPr>
            <a:r>
              <a:rPr lang="fr-FR"/>
              <a:t> </a:t>
            </a:r>
            <a:r>
              <a:rPr lang="en-US"/>
              <a:t>Neon Yellow avec 4 montres</a:t>
            </a:r>
            <a:endParaRPr lang="fr-FR"/>
          </a:p>
          <a:p>
            <a:pPr>
              <a:buFontTx/>
              <a:buChar char="-"/>
            </a:pPr>
            <a:r>
              <a:rPr lang="fr-FR"/>
              <a:t> </a:t>
            </a:r>
            <a:r>
              <a:rPr lang="en-US"/>
              <a:t>Black and Lum avec 4 montres </a:t>
            </a:r>
            <a:endParaRPr lang="fr-FR"/>
          </a:p>
        </p:txBody>
      </p:sp>
      <p:sp>
        <p:nvSpPr>
          <p:cNvPr id="63492" name="ZoneTexte 6"/>
          <p:cNvSpPr txBox="1">
            <a:spLocks noChangeArrowheads="1"/>
          </p:cNvSpPr>
          <p:nvPr/>
        </p:nvSpPr>
        <p:spPr bwMode="auto">
          <a:xfrm>
            <a:off x="5076825" y="4508500"/>
            <a:ext cx="3313113" cy="1477963"/>
          </a:xfrm>
          <a:prstGeom prst="rect">
            <a:avLst/>
          </a:prstGeom>
          <a:noFill/>
          <a:ln w="9525">
            <a:noFill/>
            <a:miter lim="800000"/>
            <a:headEnd/>
            <a:tailEnd/>
          </a:ln>
        </p:spPr>
        <p:txBody>
          <a:bodyPr wrap="none">
            <a:spAutoFit/>
          </a:bodyPr>
          <a:lstStyle/>
          <a:p>
            <a:pPr>
              <a:buFontTx/>
              <a:buChar char="-"/>
            </a:pPr>
            <a:r>
              <a:rPr lang="en-US"/>
              <a:t> Anodaze avec 7 montres </a:t>
            </a:r>
            <a:endParaRPr lang="fr-FR"/>
          </a:p>
          <a:p>
            <a:pPr>
              <a:buFontTx/>
              <a:buChar char="-"/>
            </a:pPr>
            <a:r>
              <a:rPr lang="fr-FR"/>
              <a:t> </a:t>
            </a:r>
            <a:r>
              <a:rPr lang="en-US"/>
              <a:t>Camo avec 1 montre</a:t>
            </a:r>
            <a:endParaRPr lang="fr-FR"/>
          </a:p>
          <a:p>
            <a:pPr>
              <a:buFontTx/>
              <a:buChar char="-"/>
            </a:pPr>
            <a:r>
              <a:rPr lang="fr-FR"/>
              <a:t> </a:t>
            </a:r>
            <a:r>
              <a:rPr lang="en-US"/>
              <a:t>Desert Sand avec 3 montres </a:t>
            </a:r>
            <a:endParaRPr lang="fr-FR"/>
          </a:p>
          <a:p>
            <a:pPr>
              <a:buFontTx/>
              <a:buChar char="-"/>
            </a:pPr>
            <a:r>
              <a:rPr lang="fr-FR"/>
              <a:t> </a:t>
            </a:r>
            <a:r>
              <a:rPr lang="en-US"/>
              <a:t>Regal avec 6 montres </a:t>
            </a:r>
            <a:endParaRPr lang="fr-FR"/>
          </a:p>
          <a:p>
            <a:endParaRPr lang="fr-FR"/>
          </a:p>
        </p:txBody>
      </p:sp>
      <p:pic>
        <p:nvPicPr>
          <p:cNvPr id="63493" name="il_fi" descr="http://www.montres-passion.fr/wp-content/uploads/2011/11/Nixon-Histoire-logo.jpg"/>
          <p:cNvPicPr>
            <a:picLocks noChangeAspect="1" noChangeArrowheads="1"/>
          </p:cNvPicPr>
          <p:nvPr/>
        </p:nvPicPr>
        <p:blipFill>
          <a:blip r:embed="rId3" r:link="rId4" cstate="print"/>
          <a:srcRect/>
          <a:stretch>
            <a:fillRect/>
          </a:stretch>
        </p:blipFill>
        <p:spPr bwMode="auto">
          <a:xfrm>
            <a:off x="2987675" y="2349500"/>
            <a:ext cx="3938588" cy="8509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2"/>
          <p:cNvSpPr>
            <a:spLocks noGrp="1" noChangeArrowheads="1"/>
          </p:cNvSpPr>
          <p:nvPr>
            <p:ph type="title"/>
          </p:nvPr>
        </p:nvSpPr>
        <p:spPr/>
        <p:txBody>
          <a:bodyPr/>
          <a:lstStyle/>
          <a:p>
            <a:pPr eaLnBrk="1" hangingPunct="1"/>
            <a:r>
              <a:rPr lang="fr-FR" smtClean="0"/>
              <a:t>PLAN</a:t>
            </a:r>
          </a:p>
        </p:txBody>
      </p:sp>
      <p:sp>
        <p:nvSpPr>
          <p:cNvPr id="28674" name="Rectangle 3"/>
          <p:cNvSpPr>
            <a:spLocks noGrp="1" noChangeArrowheads="1"/>
          </p:cNvSpPr>
          <p:nvPr>
            <p:ph type="body" idx="1"/>
          </p:nvPr>
        </p:nvSpPr>
        <p:spPr/>
        <p:txBody>
          <a:bodyPr/>
          <a:lstStyle/>
          <a:p>
            <a:pPr eaLnBrk="1" hangingPunct="1">
              <a:buFont typeface="Wingdings" pitchFamily="2" charset="2"/>
              <a:buNone/>
            </a:pPr>
            <a:r>
              <a:rPr lang="fr-FR" sz="2400" smtClean="0"/>
              <a:t>1. Les offres existantes dans cette catégorie de produits</a:t>
            </a:r>
          </a:p>
          <a:p>
            <a:pPr eaLnBrk="1" hangingPunct="1">
              <a:buFont typeface="Wingdings" pitchFamily="2" charset="2"/>
              <a:buNone/>
            </a:pPr>
            <a:r>
              <a:rPr lang="fr-FR" sz="2400" smtClean="0"/>
              <a:t>2.Analyse de la stratégie de gamme (largeur, profondeur)</a:t>
            </a:r>
          </a:p>
          <a:p>
            <a:pPr eaLnBrk="1" hangingPunct="1">
              <a:buFont typeface="Wingdings" pitchFamily="2" charset="2"/>
              <a:buNone/>
            </a:pPr>
            <a:r>
              <a:rPr lang="fr-FR" sz="2400" smtClean="0"/>
              <a:t>3.Segmentation &amp; le positionnement des différentes marques présentes – Décryptage des codes utilisés</a:t>
            </a:r>
          </a:p>
          <a:p>
            <a:pPr eaLnBrk="1" hangingPunct="1">
              <a:buFont typeface="Wingdings" pitchFamily="2" charset="2"/>
              <a:buNone/>
            </a:pPr>
            <a:r>
              <a:rPr lang="fr-FR" sz="2400" smtClean="0"/>
              <a:t>4.Eléments de différenciation et mapping de positionnement</a:t>
            </a:r>
          </a:p>
          <a:p>
            <a:pPr eaLnBrk="1" hangingPunct="1">
              <a:buFont typeface="Wingdings" pitchFamily="2" charset="2"/>
              <a:buNone/>
            </a:pPr>
            <a:r>
              <a:rPr lang="fr-FR" sz="2400" smtClean="0"/>
              <a:t>5.Recommandations stratégiques - Swatch</a:t>
            </a:r>
          </a:p>
          <a:p>
            <a:pPr eaLnBrk="1" hangingPunct="1"/>
            <a:endParaRPr lang="fr-FR" sz="240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re 1"/>
          <p:cNvSpPr>
            <a:spLocks noGrp="1"/>
          </p:cNvSpPr>
          <p:nvPr>
            <p:ph type="title" idx="4294967295"/>
          </p:nvPr>
        </p:nvSpPr>
        <p:spPr/>
        <p:txBody>
          <a:bodyPr/>
          <a:lstStyle/>
          <a:p>
            <a:pPr algn="ctr" eaLnBrk="1" hangingPunct="1"/>
            <a:r>
              <a:rPr lang="fr-FR" smtClean="0"/>
              <a:t>2. Analyse de la stratégie de gamme</a:t>
            </a:r>
          </a:p>
        </p:txBody>
      </p:sp>
      <p:sp>
        <p:nvSpPr>
          <p:cNvPr id="65538" name="Espace réservé du contenu 2"/>
          <p:cNvSpPr>
            <a:spLocks noGrp="1"/>
          </p:cNvSpPr>
          <p:nvPr>
            <p:ph idx="4294967295"/>
          </p:nvPr>
        </p:nvSpPr>
        <p:spPr/>
        <p:txBody>
          <a:bodyPr/>
          <a:lstStyle/>
          <a:p>
            <a:pPr eaLnBrk="1" hangingPunct="1"/>
            <a:r>
              <a:rPr lang="fr-FR" sz="2400" smtClean="0"/>
              <a:t>Une collection femme qui se décompose en 8 gammes :  </a:t>
            </a:r>
            <a:endParaRPr lang="fr-FR" sz="4800" smtClean="0"/>
          </a:p>
          <a:p>
            <a:pPr eaLnBrk="1" hangingPunct="1">
              <a:buFont typeface="Wingdings" pitchFamily="2" charset="2"/>
              <a:buNone/>
            </a:pPr>
            <a:endParaRPr lang="en-US" sz="4400" smtClean="0"/>
          </a:p>
          <a:p>
            <a:pPr eaLnBrk="1" hangingPunct="1"/>
            <a:endParaRPr lang="en-US" sz="4400" smtClean="0"/>
          </a:p>
          <a:p>
            <a:pPr algn="ctr" eaLnBrk="1" hangingPunct="1">
              <a:buFont typeface="Wingdings" pitchFamily="2" charset="2"/>
              <a:buNone/>
            </a:pPr>
            <a:endParaRPr lang="fr-FR" sz="4400" smtClean="0"/>
          </a:p>
        </p:txBody>
      </p:sp>
      <p:sp>
        <p:nvSpPr>
          <p:cNvPr id="65539" name="ZoneTexte 4"/>
          <p:cNvSpPr txBox="1">
            <a:spLocks noChangeArrowheads="1"/>
          </p:cNvSpPr>
          <p:nvPr/>
        </p:nvSpPr>
        <p:spPr bwMode="auto">
          <a:xfrm>
            <a:off x="971550" y="3429000"/>
            <a:ext cx="4019550" cy="1200150"/>
          </a:xfrm>
          <a:prstGeom prst="rect">
            <a:avLst/>
          </a:prstGeom>
          <a:noFill/>
          <a:ln w="9525">
            <a:noFill/>
            <a:miter lim="800000"/>
            <a:headEnd/>
            <a:tailEnd/>
          </a:ln>
        </p:spPr>
        <p:txBody>
          <a:bodyPr wrap="none">
            <a:spAutoFit/>
          </a:bodyPr>
          <a:lstStyle/>
          <a:p>
            <a:pPr>
              <a:buFontTx/>
              <a:buChar char="-"/>
            </a:pPr>
            <a:r>
              <a:rPr lang="en-US"/>
              <a:t> Velvet avec 4 montres</a:t>
            </a:r>
            <a:endParaRPr lang="fr-FR"/>
          </a:p>
          <a:p>
            <a:pPr>
              <a:buFontTx/>
              <a:buChar char="-"/>
            </a:pPr>
            <a:r>
              <a:rPr lang="fr-FR"/>
              <a:t> </a:t>
            </a:r>
            <a:r>
              <a:rPr lang="en-US"/>
              <a:t>Dip-Dye avec 3 montres</a:t>
            </a:r>
            <a:endParaRPr lang="fr-FR"/>
          </a:p>
          <a:p>
            <a:pPr>
              <a:buFontTx/>
              <a:buChar char="-"/>
            </a:pPr>
            <a:r>
              <a:rPr lang="fr-FR"/>
              <a:t> </a:t>
            </a:r>
            <a:r>
              <a:rPr lang="en-US"/>
              <a:t>Champagne avec 6 montres</a:t>
            </a:r>
            <a:endParaRPr lang="fr-FR"/>
          </a:p>
          <a:p>
            <a:pPr>
              <a:buFontTx/>
              <a:buChar char="-"/>
            </a:pPr>
            <a:r>
              <a:rPr lang="fr-FR"/>
              <a:t> </a:t>
            </a:r>
            <a:r>
              <a:rPr lang="en-US"/>
              <a:t>All White and Silver avec 4 montres </a:t>
            </a:r>
            <a:endParaRPr lang="fr-FR"/>
          </a:p>
        </p:txBody>
      </p:sp>
      <p:sp>
        <p:nvSpPr>
          <p:cNvPr id="65540" name="ZoneTexte 5"/>
          <p:cNvSpPr txBox="1">
            <a:spLocks noChangeArrowheads="1"/>
          </p:cNvSpPr>
          <p:nvPr/>
        </p:nvSpPr>
        <p:spPr bwMode="auto">
          <a:xfrm>
            <a:off x="4932363" y="3429000"/>
            <a:ext cx="3300412" cy="1200150"/>
          </a:xfrm>
          <a:prstGeom prst="rect">
            <a:avLst/>
          </a:prstGeom>
          <a:noFill/>
          <a:ln w="9525">
            <a:noFill/>
            <a:miter lim="800000"/>
            <a:headEnd/>
            <a:tailEnd/>
          </a:ln>
        </p:spPr>
        <p:txBody>
          <a:bodyPr wrap="none">
            <a:spAutoFit/>
          </a:bodyPr>
          <a:lstStyle/>
          <a:p>
            <a:pPr>
              <a:buFontTx/>
              <a:buChar char="-"/>
            </a:pPr>
            <a:r>
              <a:rPr lang="en-US"/>
              <a:t> Desert Sans avec 3 montres</a:t>
            </a:r>
            <a:endParaRPr lang="fr-FR"/>
          </a:p>
          <a:p>
            <a:pPr>
              <a:buFontTx/>
              <a:buChar char="-"/>
            </a:pPr>
            <a:r>
              <a:rPr lang="fr-FR"/>
              <a:t> </a:t>
            </a:r>
            <a:r>
              <a:rPr lang="en-US"/>
              <a:t>Regal avec 6 montres</a:t>
            </a:r>
            <a:endParaRPr lang="fr-FR"/>
          </a:p>
          <a:p>
            <a:pPr>
              <a:buFontTx/>
              <a:buChar char="-"/>
            </a:pPr>
            <a:r>
              <a:rPr lang="fr-FR"/>
              <a:t> </a:t>
            </a:r>
            <a:r>
              <a:rPr lang="en-US"/>
              <a:t>Camo avec 1 montre</a:t>
            </a:r>
            <a:endParaRPr lang="fr-FR"/>
          </a:p>
          <a:p>
            <a:pPr>
              <a:buFontTx/>
              <a:buChar char="-"/>
            </a:pPr>
            <a:r>
              <a:rPr lang="fr-FR"/>
              <a:t> </a:t>
            </a:r>
            <a:r>
              <a:rPr lang="en-US"/>
              <a:t>Anodaze avec 7 montres </a:t>
            </a:r>
            <a:endParaRPr lang="fr-FR"/>
          </a:p>
        </p:txBody>
      </p:sp>
      <p:pic>
        <p:nvPicPr>
          <p:cNvPr id="65541" name="il_fi" descr="http://www.freeride-attitude.com/images/produits/342-104-montres/nixon-newton-green.png"/>
          <p:cNvPicPr>
            <a:picLocks noChangeAspect="1" noChangeArrowheads="1"/>
          </p:cNvPicPr>
          <p:nvPr/>
        </p:nvPicPr>
        <p:blipFill>
          <a:blip r:embed="rId3" r:link="rId4" cstate="print"/>
          <a:srcRect/>
          <a:stretch>
            <a:fillRect/>
          </a:stretch>
        </p:blipFill>
        <p:spPr bwMode="auto">
          <a:xfrm>
            <a:off x="3851275" y="4797425"/>
            <a:ext cx="1828800" cy="18288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AutoShape 2"/>
          <p:cNvSpPr>
            <a:spLocks noGrp="1" noChangeArrowheads="1"/>
          </p:cNvSpPr>
          <p:nvPr>
            <p:ph type="title"/>
          </p:nvPr>
        </p:nvSpPr>
        <p:spPr>
          <a:xfrm>
            <a:off x="755650" y="981075"/>
            <a:ext cx="7924800" cy="1143000"/>
          </a:xfrm>
        </p:spPr>
        <p:txBody>
          <a:bodyPr/>
          <a:lstStyle/>
          <a:p>
            <a:pPr eaLnBrk="1" hangingPunct="1"/>
            <a:r>
              <a:rPr lang="fr-FR" sz="3200" smtClean="0"/>
              <a:t>3. Segmentation &amp; le positionnement des différentes marques présentes – Décryptage des codes utilisés</a:t>
            </a:r>
          </a:p>
        </p:txBody>
      </p:sp>
      <p:sp>
        <p:nvSpPr>
          <p:cNvPr id="67586" name="Rectangle 3"/>
          <p:cNvSpPr>
            <a:spLocks noGrp="1" noChangeArrowheads="1"/>
          </p:cNvSpPr>
          <p:nvPr>
            <p:ph type="body" idx="1"/>
          </p:nvPr>
        </p:nvSpPr>
        <p:spPr/>
        <p:txBody>
          <a:bodyPr/>
          <a:lstStyle/>
          <a:p>
            <a:pPr eaLnBrk="1" hangingPunct="1"/>
            <a:r>
              <a:rPr lang="fr-FR" smtClean="0"/>
              <a:t>Fossil</a:t>
            </a:r>
          </a:p>
          <a:p>
            <a:pPr eaLnBrk="1" hangingPunct="1"/>
            <a:r>
              <a:rPr lang="fr-FR" smtClean="0"/>
              <a:t>Swatch</a:t>
            </a:r>
          </a:p>
          <a:p>
            <a:pPr eaLnBrk="1" hangingPunct="1"/>
            <a:r>
              <a:rPr lang="fr-FR" smtClean="0"/>
              <a:t>Ice Watch</a:t>
            </a:r>
          </a:p>
          <a:p>
            <a:pPr eaLnBrk="1" hangingPunct="1"/>
            <a:r>
              <a:rPr lang="fr-FR" smtClean="0"/>
              <a:t>Nixon</a:t>
            </a:r>
          </a:p>
          <a:p>
            <a:pPr eaLnBrk="1" hangingPunct="1"/>
            <a:r>
              <a:rPr lang="fr-FR" smtClean="0"/>
              <a:t>Casio</a:t>
            </a:r>
          </a:p>
          <a:p>
            <a:pPr eaLnBrk="1" hangingPunct="1"/>
            <a:endParaRPr lang="fr-FR"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AutoShape 2"/>
          <p:cNvSpPr>
            <a:spLocks noGrp="1" noChangeArrowheads="1"/>
          </p:cNvSpPr>
          <p:nvPr>
            <p:ph type="title"/>
          </p:nvPr>
        </p:nvSpPr>
        <p:spPr/>
        <p:txBody>
          <a:bodyPr/>
          <a:lstStyle/>
          <a:p>
            <a:pPr eaLnBrk="1" hangingPunct="1"/>
            <a:r>
              <a:rPr lang="fr-FR" smtClean="0"/>
              <a:t>FOSSIL</a:t>
            </a:r>
          </a:p>
        </p:txBody>
      </p:sp>
      <p:sp>
        <p:nvSpPr>
          <p:cNvPr id="69634" name="Rectangle 3"/>
          <p:cNvSpPr>
            <a:spLocks noGrp="1" noChangeArrowheads="1"/>
          </p:cNvSpPr>
          <p:nvPr>
            <p:ph type="body" idx="1"/>
          </p:nvPr>
        </p:nvSpPr>
        <p:spPr/>
        <p:txBody>
          <a:bodyPr/>
          <a:lstStyle/>
          <a:p>
            <a:pPr eaLnBrk="1" hangingPunct="1">
              <a:lnSpc>
                <a:spcPct val="90000"/>
              </a:lnSpc>
            </a:pPr>
            <a:r>
              <a:rPr lang="fr-FR" sz="2400" u="sng" smtClean="0"/>
              <a:t>Positionnement:</a:t>
            </a:r>
          </a:p>
          <a:p>
            <a:pPr eaLnBrk="1" hangingPunct="1">
              <a:lnSpc>
                <a:spcPct val="90000"/>
              </a:lnSpc>
              <a:buFont typeface="Wingdings" pitchFamily="2" charset="2"/>
              <a:buNone/>
            </a:pPr>
            <a:r>
              <a:rPr lang="fr-FR" sz="2400" smtClean="0"/>
              <a:t>La marque Fossil se positionne aujourd’hui parmi les références sur le marché des montres et des  accessoires de mode pour hommes et femmes. </a:t>
            </a:r>
          </a:p>
          <a:p>
            <a:pPr eaLnBrk="1" hangingPunct="1">
              <a:lnSpc>
                <a:spcPct val="90000"/>
              </a:lnSpc>
              <a:buFont typeface="Wingdings" pitchFamily="2" charset="2"/>
              <a:buNone/>
            </a:pPr>
            <a:r>
              <a:rPr lang="fr-FR" sz="2400" smtClean="0"/>
              <a:t>Réputée pour la qualité de ses montres, la marque américaine se démarque par des accessoires à la pointe de la mode, alliant design et innovation technologique. </a:t>
            </a:r>
          </a:p>
          <a:p>
            <a:pPr eaLnBrk="1" hangingPunct="1">
              <a:lnSpc>
                <a:spcPct val="90000"/>
              </a:lnSpc>
              <a:buFont typeface="Wingdings" pitchFamily="2" charset="2"/>
              <a:buNone/>
            </a:pPr>
            <a:r>
              <a:rPr lang="fr-FR" sz="2400" smtClean="0"/>
              <a:t>Sur le marché, Fossil se positionne plutôt sur l’entrée de gamme et le moyen de gamme.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AutoShape 2"/>
          <p:cNvSpPr>
            <a:spLocks noGrp="1" noChangeArrowheads="1"/>
          </p:cNvSpPr>
          <p:nvPr>
            <p:ph type="title"/>
          </p:nvPr>
        </p:nvSpPr>
        <p:spPr/>
        <p:txBody>
          <a:bodyPr/>
          <a:lstStyle/>
          <a:p>
            <a:pPr eaLnBrk="1" hangingPunct="1"/>
            <a:r>
              <a:rPr lang="fr-FR" smtClean="0"/>
              <a:t>FOSSIL</a:t>
            </a:r>
          </a:p>
        </p:txBody>
      </p:sp>
      <p:sp>
        <p:nvSpPr>
          <p:cNvPr id="71682" name="Rectangle 4"/>
          <p:cNvSpPr>
            <a:spLocks noGrp="1" noChangeArrowheads="1"/>
          </p:cNvSpPr>
          <p:nvPr>
            <p:ph type="body" idx="1"/>
          </p:nvPr>
        </p:nvSpPr>
        <p:spPr>
          <a:xfrm>
            <a:off x="838200" y="2362200"/>
            <a:ext cx="7693025" cy="4306888"/>
          </a:xfrm>
        </p:spPr>
        <p:txBody>
          <a:bodyPr/>
          <a:lstStyle/>
          <a:p>
            <a:pPr eaLnBrk="1" hangingPunct="1">
              <a:lnSpc>
                <a:spcPct val="80000"/>
              </a:lnSpc>
            </a:pPr>
            <a:r>
              <a:rPr lang="fr-FR" sz="2000" u="sng" smtClean="0"/>
              <a:t>Cible:</a:t>
            </a:r>
          </a:p>
          <a:p>
            <a:pPr eaLnBrk="1" hangingPunct="1">
              <a:lnSpc>
                <a:spcPct val="80000"/>
              </a:lnSpc>
              <a:buFont typeface="Wingdings" pitchFamily="2" charset="2"/>
              <a:buNone/>
            </a:pPr>
            <a:r>
              <a:rPr lang="fr-FR" sz="2000" smtClean="0"/>
              <a:t>	Fossil vise une cible assez large. En effet, elle s’adresse aux hommes et aux femmes souhaitant apporter une touche personnelle à leur tenue.</a:t>
            </a:r>
          </a:p>
          <a:p>
            <a:pPr eaLnBrk="1" hangingPunct="1">
              <a:lnSpc>
                <a:spcPct val="80000"/>
              </a:lnSpc>
              <a:buFont typeface="Wingdings" pitchFamily="2" charset="2"/>
              <a:buNone/>
            </a:pPr>
            <a:endParaRPr lang="fr-FR" sz="2000" smtClean="0"/>
          </a:p>
          <a:p>
            <a:pPr eaLnBrk="1" hangingPunct="1">
              <a:lnSpc>
                <a:spcPct val="80000"/>
              </a:lnSpc>
              <a:buFont typeface="Wingdings" pitchFamily="2" charset="2"/>
              <a:buNone/>
            </a:pPr>
            <a:r>
              <a:rPr lang="fr-FR" sz="2000" smtClean="0"/>
              <a:t>	Les montres conçues par la marque s’adaptent au look et à la personnalité de chacun. Des modèles masculins tendances et des pièces exclusivement réservées aux femmes attirent tous les passionnés de belles montres.</a:t>
            </a:r>
          </a:p>
          <a:p>
            <a:pPr eaLnBrk="1" hangingPunct="1">
              <a:lnSpc>
                <a:spcPct val="80000"/>
              </a:lnSpc>
              <a:buFont typeface="Wingdings" pitchFamily="2" charset="2"/>
              <a:buNone/>
            </a:pPr>
            <a:endParaRPr lang="fr-FR" sz="2000" smtClean="0"/>
          </a:p>
          <a:p>
            <a:pPr eaLnBrk="1" hangingPunct="1">
              <a:lnSpc>
                <a:spcPct val="80000"/>
              </a:lnSpc>
              <a:buFont typeface="Wingdings" pitchFamily="2" charset="2"/>
              <a:buNone/>
            </a:pPr>
            <a:r>
              <a:rPr lang="fr-FR" sz="2000" smtClean="0"/>
              <a:t>	Pour le quotidien, le sport ou les occasions particulières, Fossil possède une gamme étendue afin de satisfaire toutes les envies. La marque présente régulièrement les derniers modèles en vogue, des montres sportives aux bijoux les plus élégants.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AutoShape 2"/>
          <p:cNvSpPr>
            <a:spLocks noGrp="1" noChangeArrowheads="1"/>
          </p:cNvSpPr>
          <p:nvPr>
            <p:ph type="title"/>
          </p:nvPr>
        </p:nvSpPr>
        <p:spPr/>
        <p:txBody>
          <a:bodyPr/>
          <a:lstStyle/>
          <a:p>
            <a:pPr eaLnBrk="1" hangingPunct="1"/>
            <a:r>
              <a:rPr lang="fr-FR" smtClean="0"/>
              <a:t>FOSSIL</a:t>
            </a:r>
          </a:p>
        </p:txBody>
      </p:sp>
      <p:sp>
        <p:nvSpPr>
          <p:cNvPr id="73730" name="Rectangle 3"/>
          <p:cNvSpPr>
            <a:spLocks noGrp="1" noChangeArrowheads="1"/>
          </p:cNvSpPr>
          <p:nvPr>
            <p:ph type="body" idx="1"/>
          </p:nvPr>
        </p:nvSpPr>
        <p:spPr>
          <a:xfrm>
            <a:off x="838200" y="2362200"/>
            <a:ext cx="7693025" cy="4306888"/>
          </a:xfrm>
        </p:spPr>
        <p:txBody>
          <a:bodyPr/>
          <a:lstStyle/>
          <a:p>
            <a:pPr eaLnBrk="1" hangingPunct="1">
              <a:lnSpc>
                <a:spcPct val="80000"/>
              </a:lnSpc>
            </a:pPr>
            <a:r>
              <a:rPr lang="fr-FR" sz="2000" u="sng" smtClean="0"/>
              <a:t>Logo &amp; Slogan:</a:t>
            </a:r>
            <a:r>
              <a:rPr lang="fr-FR" sz="2000" smtClean="0"/>
              <a:t> </a:t>
            </a:r>
          </a:p>
          <a:p>
            <a:pPr eaLnBrk="1" hangingPunct="1">
              <a:lnSpc>
                <a:spcPct val="80000"/>
              </a:lnSpc>
              <a:buFont typeface="Wingdings" pitchFamily="2" charset="2"/>
              <a:buNone/>
            </a:pPr>
            <a:endParaRPr lang="fr-FR" sz="2000" smtClean="0"/>
          </a:p>
          <a:p>
            <a:pPr eaLnBrk="1" hangingPunct="1">
              <a:lnSpc>
                <a:spcPct val="80000"/>
              </a:lnSpc>
              <a:buFont typeface="Wingdings" pitchFamily="2" charset="2"/>
              <a:buNone/>
            </a:pPr>
            <a:r>
              <a:rPr lang="fr-FR" sz="2000" smtClean="0"/>
              <a:t>Fossil a pour objectif de créer des produits </a:t>
            </a:r>
          </a:p>
          <a:p>
            <a:pPr eaLnBrk="1" hangingPunct="1">
              <a:lnSpc>
                <a:spcPct val="80000"/>
              </a:lnSpc>
              <a:buFont typeface="Wingdings" pitchFamily="2" charset="2"/>
              <a:buNone/>
            </a:pPr>
            <a:r>
              <a:rPr lang="fr-FR" sz="2000" smtClean="0"/>
              <a:t>à la fois modernes et vintage. Une idée que </a:t>
            </a:r>
          </a:p>
          <a:p>
            <a:pPr eaLnBrk="1" hangingPunct="1">
              <a:lnSpc>
                <a:spcPct val="80000"/>
              </a:lnSpc>
              <a:buFont typeface="Wingdings" pitchFamily="2" charset="2"/>
              <a:buNone/>
            </a:pPr>
            <a:r>
              <a:rPr lang="fr-FR" sz="2000" smtClean="0"/>
              <a:t>l’on retrouve dans le slogan de la marque </a:t>
            </a:r>
          </a:p>
          <a:p>
            <a:pPr eaLnBrk="1" hangingPunct="1">
              <a:lnSpc>
                <a:spcPct val="80000"/>
              </a:lnSpc>
              <a:buFont typeface="Wingdings" pitchFamily="2" charset="2"/>
              <a:buNone/>
            </a:pPr>
            <a:r>
              <a:rPr lang="fr-FR" sz="2000" i="1" smtClean="0"/>
              <a:t>« Long Vintage Live »</a:t>
            </a:r>
          </a:p>
          <a:p>
            <a:pPr eaLnBrk="1" hangingPunct="1">
              <a:lnSpc>
                <a:spcPct val="80000"/>
              </a:lnSpc>
              <a:buFont typeface="Wingdings" pitchFamily="2" charset="2"/>
              <a:buNone/>
            </a:pPr>
            <a:r>
              <a:rPr lang="fr-FR" sz="2000" smtClean="0"/>
              <a:t> </a:t>
            </a:r>
          </a:p>
          <a:p>
            <a:pPr eaLnBrk="1" hangingPunct="1">
              <a:lnSpc>
                <a:spcPct val="80000"/>
              </a:lnSpc>
            </a:pPr>
            <a:r>
              <a:rPr lang="fr-FR" sz="2000" u="sng" smtClean="0"/>
              <a:t>Packaging:</a:t>
            </a:r>
          </a:p>
          <a:p>
            <a:pPr eaLnBrk="1" hangingPunct="1">
              <a:lnSpc>
                <a:spcPct val="80000"/>
              </a:lnSpc>
              <a:buFont typeface="Wingdings" pitchFamily="2" charset="2"/>
              <a:buNone/>
            </a:pPr>
            <a:endParaRPr lang="fr-FR" sz="2000" smtClean="0"/>
          </a:p>
          <a:p>
            <a:pPr eaLnBrk="1" hangingPunct="1">
              <a:lnSpc>
                <a:spcPct val="80000"/>
              </a:lnSpc>
              <a:buFont typeface="Wingdings" pitchFamily="2" charset="2"/>
              <a:buNone/>
            </a:pPr>
            <a:r>
              <a:rPr lang="fr-FR" sz="2000" smtClean="0"/>
              <a:t>Des packagings vintages, au style épuré et aux couleurs sobres, qui rappellent l’authenticité de la marque.</a:t>
            </a:r>
          </a:p>
          <a:p>
            <a:pPr eaLnBrk="1" hangingPunct="1">
              <a:lnSpc>
                <a:spcPct val="80000"/>
              </a:lnSpc>
              <a:buFont typeface="Wingdings" pitchFamily="2" charset="2"/>
              <a:buNone/>
            </a:pPr>
            <a:r>
              <a:rPr lang="fr-FR" sz="2000" smtClean="0"/>
              <a:t> </a:t>
            </a:r>
          </a:p>
          <a:p>
            <a:pPr eaLnBrk="1" hangingPunct="1">
              <a:lnSpc>
                <a:spcPct val="80000"/>
              </a:lnSpc>
            </a:pPr>
            <a:r>
              <a:rPr lang="fr-FR" sz="2000" u="sng" smtClean="0"/>
              <a:t>Gamme de prix:</a:t>
            </a:r>
            <a:r>
              <a:rPr lang="fr-FR" sz="2000" smtClean="0"/>
              <a:t> de 79€ à 229€</a:t>
            </a:r>
            <a:r>
              <a:rPr lang="fr-FR" sz="1400" smtClean="0"/>
              <a:t> </a:t>
            </a:r>
          </a:p>
          <a:p>
            <a:pPr eaLnBrk="1" hangingPunct="1">
              <a:lnSpc>
                <a:spcPct val="80000"/>
              </a:lnSpc>
              <a:buFont typeface="Wingdings" pitchFamily="2" charset="2"/>
              <a:buNone/>
            </a:pPr>
            <a:endParaRPr lang="fr-FR" sz="1400" smtClean="0"/>
          </a:p>
          <a:p>
            <a:pPr eaLnBrk="1" hangingPunct="1">
              <a:lnSpc>
                <a:spcPct val="80000"/>
              </a:lnSpc>
              <a:buFont typeface="Wingdings" pitchFamily="2" charset="2"/>
              <a:buNone/>
            </a:pPr>
            <a:endParaRPr lang="fr-FR" sz="800" smtClean="0"/>
          </a:p>
          <a:p>
            <a:pPr eaLnBrk="1" hangingPunct="1">
              <a:lnSpc>
                <a:spcPct val="80000"/>
              </a:lnSpc>
              <a:buFont typeface="Wingdings" pitchFamily="2" charset="2"/>
              <a:buNone/>
            </a:pPr>
            <a:r>
              <a:rPr lang="fr-FR" sz="800" smtClean="0"/>
              <a:t> </a:t>
            </a:r>
          </a:p>
        </p:txBody>
      </p:sp>
      <p:pic>
        <p:nvPicPr>
          <p:cNvPr id="73731" name="il_fi" descr="fossil-jr-1211-big-tic-montre-homme"/>
          <p:cNvPicPr>
            <a:picLocks noChangeAspect="1" noChangeArrowheads="1"/>
          </p:cNvPicPr>
          <p:nvPr/>
        </p:nvPicPr>
        <p:blipFill>
          <a:blip r:embed="rId3" cstate="print"/>
          <a:srcRect/>
          <a:stretch>
            <a:fillRect/>
          </a:stretch>
        </p:blipFill>
        <p:spPr bwMode="auto">
          <a:xfrm>
            <a:off x="5938838" y="5345113"/>
            <a:ext cx="1512887" cy="1512887"/>
          </a:xfrm>
          <a:prstGeom prst="rect">
            <a:avLst/>
          </a:prstGeom>
          <a:noFill/>
          <a:ln w="9525">
            <a:noFill/>
            <a:miter lim="800000"/>
            <a:headEnd/>
            <a:tailEnd/>
          </a:ln>
        </p:spPr>
      </p:pic>
      <p:pic>
        <p:nvPicPr>
          <p:cNvPr id="73732" name="il_fi" descr="montre-fossil-homme-fs4680-gun-metal-chrono"/>
          <p:cNvPicPr>
            <a:picLocks noChangeAspect="1" noChangeArrowheads="1"/>
          </p:cNvPicPr>
          <p:nvPr/>
        </p:nvPicPr>
        <p:blipFill>
          <a:blip r:embed="rId4" cstate="print"/>
          <a:srcRect/>
          <a:stretch>
            <a:fillRect/>
          </a:stretch>
        </p:blipFill>
        <p:spPr bwMode="auto">
          <a:xfrm>
            <a:off x="7380288" y="5373688"/>
            <a:ext cx="1400175" cy="1400175"/>
          </a:xfrm>
          <a:prstGeom prst="rect">
            <a:avLst/>
          </a:prstGeom>
          <a:noFill/>
          <a:ln w="9525">
            <a:noFill/>
            <a:miter lim="800000"/>
            <a:headEnd/>
            <a:tailEnd/>
          </a:ln>
        </p:spPr>
      </p:pic>
      <p:pic>
        <p:nvPicPr>
          <p:cNvPr id="73733" name="Picture 6" descr="logo-fossil-sacastar"/>
          <p:cNvPicPr>
            <a:picLocks noChangeAspect="1" noChangeArrowheads="1"/>
          </p:cNvPicPr>
          <p:nvPr/>
        </p:nvPicPr>
        <p:blipFill>
          <a:blip r:embed="rId5" cstate="print"/>
          <a:srcRect/>
          <a:stretch>
            <a:fillRect/>
          </a:stretch>
        </p:blipFill>
        <p:spPr bwMode="auto">
          <a:xfrm>
            <a:off x="6227763" y="2852738"/>
            <a:ext cx="2303462" cy="175101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AutoShape 2"/>
          <p:cNvSpPr>
            <a:spLocks noGrp="1" noChangeArrowheads="1"/>
          </p:cNvSpPr>
          <p:nvPr>
            <p:ph type="title"/>
          </p:nvPr>
        </p:nvSpPr>
        <p:spPr/>
        <p:txBody>
          <a:bodyPr/>
          <a:lstStyle/>
          <a:p>
            <a:pPr eaLnBrk="1" hangingPunct="1"/>
            <a:r>
              <a:rPr lang="fr-FR" smtClean="0"/>
              <a:t>FOSSIL</a:t>
            </a:r>
          </a:p>
        </p:txBody>
      </p:sp>
      <p:sp>
        <p:nvSpPr>
          <p:cNvPr id="75778" name="Rectangle 3"/>
          <p:cNvSpPr>
            <a:spLocks noGrp="1" noChangeArrowheads="1"/>
          </p:cNvSpPr>
          <p:nvPr>
            <p:ph type="body" idx="1"/>
          </p:nvPr>
        </p:nvSpPr>
        <p:spPr>
          <a:xfrm>
            <a:off x="827088" y="2349500"/>
            <a:ext cx="7693025" cy="3298825"/>
          </a:xfrm>
        </p:spPr>
        <p:txBody>
          <a:bodyPr/>
          <a:lstStyle/>
          <a:p>
            <a:pPr eaLnBrk="1" hangingPunct="1">
              <a:lnSpc>
                <a:spcPct val="90000"/>
              </a:lnSpc>
            </a:pPr>
            <a:r>
              <a:rPr lang="fr-FR" sz="2000" u="sng" smtClean="0"/>
              <a:t>Couleurs:</a:t>
            </a:r>
          </a:p>
          <a:p>
            <a:pPr eaLnBrk="1" hangingPunct="1">
              <a:lnSpc>
                <a:spcPct val="90000"/>
              </a:lnSpc>
              <a:buFont typeface="Wingdings" pitchFamily="2" charset="2"/>
              <a:buNone/>
            </a:pPr>
            <a:endParaRPr lang="fr-FR" sz="2000" u="sng" smtClean="0"/>
          </a:p>
          <a:p>
            <a:pPr eaLnBrk="1" hangingPunct="1">
              <a:lnSpc>
                <a:spcPct val="90000"/>
              </a:lnSpc>
              <a:buFont typeface="Wingdings" pitchFamily="2" charset="2"/>
              <a:buNone/>
            </a:pPr>
            <a:r>
              <a:rPr lang="fr-FR" sz="2000" smtClean="0"/>
              <a:t>Des couleurs classiques sur certains modèles, leur donnant ainsi un look ancien et authentique, et d’autres plus vives, ‘flash’, pour apporter une touche de modernité. </a:t>
            </a:r>
          </a:p>
          <a:p>
            <a:pPr eaLnBrk="1" hangingPunct="1">
              <a:lnSpc>
                <a:spcPct val="90000"/>
              </a:lnSpc>
              <a:buFont typeface="Wingdings" pitchFamily="2" charset="2"/>
              <a:buNone/>
            </a:pPr>
            <a:endParaRPr lang="fr-FR" sz="2000" smtClean="0"/>
          </a:p>
          <a:p>
            <a:pPr eaLnBrk="1" hangingPunct="1">
              <a:lnSpc>
                <a:spcPct val="90000"/>
              </a:lnSpc>
              <a:buFont typeface="Wingdings" pitchFamily="2" charset="2"/>
              <a:buNone/>
            </a:pPr>
            <a:r>
              <a:rPr lang="fr-FR" sz="2000" smtClean="0"/>
              <a:t>Fossil propose des produits </a:t>
            </a:r>
          </a:p>
          <a:p>
            <a:pPr eaLnBrk="1" hangingPunct="1">
              <a:lnSpc>
                <a:spcPct val="90000"/>
              </a:lnSpc>
              <a:buFont typeface="Wingdings" pitchFamily="2" charset="2"/>
              <a:buNone/>
            </a:pPr>
            <a:r>
              <a:rPr lang="fr-FR" sz="2000" smtClean="0"/>
              <a:t>qui correspondent au style et </a:t>
            </a:r>
          </a:p>
          <a:p>
            <a:pPr eaLnBrk="1" hangingPunct="1">
              <a:lnSpc>
                <a:spcPct val="90000"/>
              </a:lnSpc>
              <a:buFont typeface="Wingdings" pitchFamily="2" charset="2"/>
              <a:buNone/>
            </a:pPr>
            <a:r>
              <a:rPr lang="fr-FR" sz="2000" smtClean="0"/>
              <a:t>à la personnalité de chacun.</a:t>
            </a:r>
          </a:p>
          <a:p>
            <a:pPr eaLnBrk="1" hangingPunct="1">
              <a:lnSpc>
                <a:spcPct val="90000"/>
              </a:lnSpc>
              <a:buFont typeface="Wingdings" pitchFamily="2" charset="2"/>
              <a:buNone/>
            </a:pPr>
            <a:endParaRPr lang="fr-FR" sz="2000" smtClean="0"/>
          </a:p>
        </p:txBody>
      </p:sp>
      <p:pic>
        <p:nvPicPr>
          <p:cNvPr id="75779" name="Picture 4" descr="watches_main"/>
          <p:cNvPicPr>
            <a:picLocks noChangeAspect="1" noChangeArrowheads="1"/>
          </p:cNvPicPr>
          <p:nvPr/>
        </p:nvPicPr>
        <p:blipFill>
          <a:blip r:embed="rId3" cstate="print"/>
          <a:srcRect/>
          <a:stretch>
            <a:fillRect/>
          </a:stretch>
        </p:blipFill>
        <p:spPr bwMode="auto">
          <a:xfrm>
            <a:off x="5867400" y="4652963"/>
            <a:ext cx="2867025" cy="1612900"/>
          </a:xfrm>
          <a:prstGeom prst="rect">
            <a:avLst/>
          </a:prstGeom>
          <a:noFill/>
          <a:ln w="9525">
            <a:noFill/>
            <a:miter lim="800000"/>
            <a:headEnd/>
            <a:tailEnd/>
          </a:ln>
        </p:spPr>
      </p:pic>
      <p:pic>
        <p:nvPicPr>
          <p:cNvPr id="75780" name="Picture 6" descr="ANd9GcStiXxwjgbPRFRzwotHazdROiUYiCmuUI2nHq_DvBKXK36GE0TG"/>
          <p:cNvPicPr>
            <a:picLocks noChangeAspect="1" noChangeArrowheads="1"/>
          </p:cNvPicPr>
          <p:nvPr/>
        </p:nvPicPr>
        <p:blipFill>
          <a:blip r:embed="rId4" cstate="print"/>
          <a:srcRect/>
          <a:stretch>
            <a:fillRect/>
          </a:stretch>
        </p:blipFill>
        <p:spPr bwMode="auto">
          <a:xfrm>
            <a:off x="4356100" y="4365625"/>
            <a:ext cx="1377950" cy="201453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AutoShape 2"/>
          <p:cNvSpPr>
            <a:spLocks noGrp="1" noChangeArrowheads="1"/>
          </p:cNvSpPr>
          <p:nvPr>
            <p:ph type="title"/>
          </p:nvPr>
        </p:nvSpPr>
        <p:spPr/>
        <p:txBody>
          <a:bodyPr/>
          <a:lstStyle/>
          <a:p>
            <a:pPr eaLnBrk="1" hangingPunct="1"/>
            <a:r>
              <a:rPr lang="fr-FR" smtClean="0"/>
              <a:t>FOSSIL</a:t>
            </a:r>
          </a:p>
        </p:txBody>
      </p:sp>
      <p:sp>
        <p:nvSpPr>
          <p:cNvPr id="77826" name="Rectangle 3"/>
          <p:cNvSpPr>
            <a:spLocks noGrp="1" noChangeArrowheads="1"/>
          </p:cNvSpPr>
          <p:nvPr>
            <p:ph type="body" idx="1"/>
          </p:nvPr>
        </p:nvSpPr>
        <p:spPr>
          <a:xfrm>
            <a:off x="827088" y="2349500"/>
            <a:ext cx="7693025" cy="3724275"/>
          </a:xfrm>
        </p:spPr>
        <p:txBody>
          <a:bodyPr/>
          <a:lstStyle/>
          <a:p>
            <a:pPr eaLnBrk="1" hangingPunct="1">
              <a:lnSpc>
                <a:spcPct val="90000"/>
              </a:lnSpc>
            </a:pPr>
            <a:r>
              <a:rPr lang="fr-FR" u="sng" smtClean="0"/>
              <a:t>Campagnes de communication</a:t>
            </a:r>
          </a:p>
          <a:p>
            <a:pPr eaLnBrk="1" hangingPunct="1">
              <a:lnSpc>
                <a:spcPct val="90000"/>
              </a:lnSpc>
              <a:buFont typeface="Wingdings" pitchFamily="2" charset="2"/>
              <a:buNone/>
            </a:pPr>
            <a:endParaRPr lang="fr-FR" sz="2000" smtClean="0"/>
          </a:p>
          <a:p>
            <a:pPr eaLnBrk="1" hangingPunct="1">
              <a:lnSpc>
                <a:spcPct val="90000"/>
              </a:lnSpc>
              <a:buFont typeface="Wingdings" pitchFamily="2" charset="2"/>
              <a:buNone/>
            </a:pPr>
            <a:r>
              <a:rPr lang="fr-FR" sz="2000" smtClean="0"/>
              <a:t>Fossil réalise des campagnes de communication, </a:t>
            </a:r>
          </a:p>
          <a:p>
            <a:pPr eaLnBrk="1" hangingPunct="1">
              <a:lnSpc>
                <a:spcPct val="90000"/>
              </a:lnSpc>
              <a:buFont typeface="Wingdings" pitchFamily="2" charset="2"/>
              <a:buNone/>
            </a:pPr>
            <a:r>
              <a:rPr lang="fr-FR" sz="2000" smtClean="0"/>
              <a:t>aussi bien à travers des affiches que des spots </a:t>
            </a:r>
          </a:p>
          <a:p>
            <a:pPr eaLnBrk="1" hangingPunct="1">
              <a:lnSpc>
                <a:spcPct val="90000"/>
              </a:lnSpc>
              <a:buFont typeface="Wingdings" pitchFamily="2" charset="2"/>
              <a:buNone/>
            </a:pPr>
            <a:r>
              <a:rPr lang="fr-FR" sz="2000" smtClean="0"/>
              <a:t>publicitaires.</a:t>
            </a:r>
          </a:p>
          <a:p>
            <a:pPr eaLnBrk="1" hangingPunct="1">
              <a:lnSpc>
                <a:spcPct val="90000"/>
              </a:lnSpc>
              <a:buFont typeface="Wingdings" pitchFamily="2" charset="2"/>
              <a:buNone/>
            </a:pPr>
            <a:endParaRPr lang="fr-FR" sz="2000" smtClean="0"/>
          </a:p>
          <a:p>
            <a:pPr eaLnBrk="1" hangingPunct="1">
              <a:lnSpc>
                <a:spcPct val="90000"/>
              </a:lnSpc>
              <a:buFont typeface="Wingdings" pitchFamily="2" charset="2"/>
              <a:buNone/>
            </a:pPr>
            <a:r>
              <a:rPr lang="fr-FR" sz="2000" smtClean="0"/>
              <a:t>Elle met en avant ses produits en utilisant des</a:t>
            </a:r>
          </a:p>
          <a:p>
            <a:pPr eaLnBrk="1" hangingPunct="1">
              <a:lnSpc>
                <a:spcPct val="90000"/>
              </a:lnSpc>
              <a:buFont typeface="Wingdings" pitchFamily="2" charset="2"/>
              <a:buNone/>
            </a:pPr>
            <a:r>
              <a:rPr lang="fr-FR" sz="2000" smtClean="0"/>
              <a:t> couleurs et une ambiance en adéquation avec</a:t>
            </a:r>
          </a:p>
          <a:p>
            <a:pPr eaLnBrk="1" hangingPunct="1">
              <a:lnSpc>
                <a:spcPct val="90000"/>
              </a:lnSpc>
              <a:buFont typeface="Wingdings" pitchFamily="2" charset="2"/>
              <a:buNone/>
            </a:pPr>
            <a:r>
              <a:rPr lang="fr-FR" sz="2000" smtClean="0"/>
              <a:t> le style de la marque : bois/vintage, couleurs </a:t>
            </a:r>
          </a:p>
          <a:p>
            <a:pPr eaLnBrk="1" hangingPunct="1">
              <a:lnSpc>
                <a:spcPct val="90000"/>
              </a:lnSpc>
              <a:buFont typeface="Wingdings" pitchFamily="2" charset="2"/>
              <a:buNone/>
            </a:pPr>
            <a:r>
              <a:rPr lang="fr-FR" sz="2000" smtClean="0"/>
              <a:t>Naturelles/authenticité.</a:t>
            </a:r>
            <a:endParaRPr lang="fr-FR" sz="1800" smtClean="0"/>
          </a:p>
        </p:txBody>
      </p:sp>
      <p:pic>
        <p:nvPicPr>
          <p:cNvPr id="77827" name="il_fi" descr="http://i.ytimg.com/vi/_V4T707WM0g/0.jpg"/>
          <p:cNvPicPr>
            <a:picLocks noChangeAspect="1" noChangeArrowheads="1"/>
          </p:cNvPicPr>
          <p:nvPr/>
        </p:nvPicPr>
        <p:blipFill>
          <a:blip r:embed="rId3" r:link="rId4" cstate="print"/>
          <a:srcRect/>
          <a:stretch>
            <a:fillRect/>
          </a:stretch>
        </p:blipFill>
        <p:spPr bwMode="auto">
          <a:xfrm>
            <a:off x="6804025" y="3284538"/>
            <a:ext cx="2089150" cy="1566862"/>
          </a:xfrm>
          <a:prstGeom prst="rect">
            <a:avLst/>
          </a:prstGeom>
          <a:noFill/>
          <a:ln w="9525">
            <a:noFill/>
            <a:miter lim="800000"/>
            <a:headEnd/>
            <a:tailEnd/>
          </a:ln>
        </p:spPr>
      </p:pic>
      <p:pic>
        <p:nvPicPr>
          <p:cNvPr id="77828" name="Picture 6" descr="fossil-200809180348"/>
          <p:cNvPicPr>
            <a:picLocks noChangeAspect="1" noChangeArrowheads="1"/>
          </p:cNvPicPr>
          <p:nvPr/>
        </p:nvPicPr>
        <p:blipFill>
          <a:blip r:embed="rId5" cstate="print"/>
          <a:srcRect/>
          <a:stretch>
            <a:fillRect/>
          </a:stretch>
        </p:blipFill>
        <p:spPr bwMode="auto">
          <a:xfrm>
            <a:off x="6227763" y="4868863"/>
            <a:ext cx="2663825" cy="199866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AutoShape 2"/>
          <p:cNvSpPr>
            <a:spLocks noGrp="1" noChangeArrowheads="1"/>
          </p:cNvSpPr>
          <p:nvPr>
            <p:ph type="title"/>
          </p:nvPr>
        </p:nvSpPr>
        <p:spPr/>
        <p:txBody>
          <a:bodyPr/>
          <a:lstStyle/>
          <a:p>
            <a:pPr eaLnBrk="1" hangingPunct="1"/>
            <a:r>
              <a:rPr lang="fr-FR" smtClean="0"/>
              <a:t>FOSSIL</a:t>
            </a:r>
          </a:p>
        </p:txBody>
      </p:sp>
      <p:sp>
        <p:nvSpPr>
          <p:cNvPr id="79874" name="Rectangle 3"/>
          <p:cNvSpPr>
            <a:spLocks noGrp="1" noChangeArrowheads="1"/>
          </p:cNvSpPr>
          <p:nvPr>
            <p:ph type="body" idx="1"/>
          </p:nvPr>
        </p:nvSpPr>
        <p:spPr>
          <a:xfrm>
            <a:off x="827088" y="2349500"/>
            <a:ext cx="7693025" cy="3724275"/>
          </a:xfrm>
        </p:spPr>
        <p:txBody>
          <a:bodyPr/>
          <a:lstStyle/>
          <a:p>
            <a:pPr eaLnBrk="1" hangingPunct="1"/>
            <a:r>
              <a:rPr lang="fr-FR" sz="2400" u="sng" smtClean="0"/>
              <a:t>Tendance marketing:</a:t>
            </a:r>
          </a:p>
          <a:p>
            <a:pPr eaLnBrk="1" hangingPunct="1">
              <a:buFont typeface="Wingdings" pitchFamily="2" charset="2"/>
              <a:buNone/>
            </a:pPr>
            <a:endParaRPr lang="fr-FR" sz="2400" u="sng" smtClean="0"/>
          </a:p>
          <a:p>
            <a:pPr eaLnBrk="1" hangingPunct="1">
              <a:buFont typeface="Wingdings" pitchFamily="2" charset="2"/>
              <a:buNone/>
            </a:pPr>
            <a:r>
              <a:rPr lang="fr-FR" sz="2400" smtClean="0"/>
              <a:t>Fossil mise son style authentique, classique, chic, qu’elle met en avant dans ses campagnes de communication, mais également sesdes collaborations avec de réelles icônes, comme Karl Lagarfeld par exemple, afin de revisiter ses modèles de montres et souligner l’élégance et le style de la marque. </a:t>
            </a:r>
          </a:p>
          <a:p>
            <a:pPr eaLnBrk="1" hangingPunct="1">
              <a:buFont typeface="Wingdings" pitchFamily="2" charset="2"/>
              <a:buNone/>
            </a:pPr>
            <a:endParaRPr lang="fr-FR" sz="2000" smtClean="0"/>
          </a:p>
          <a:p>
            <a:pPr eaLnBrk="1" hangingPunct="1">
              <a:buFont typeface="Wingdings" pitchFamily="2" charset="2"/>
              <a:buNone/>
            </a:pPr>
            <a:endParaRPr lang="fr-FR" sz="200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AutoShape 2"/>
          <p:cNvSpPr>
            <a:spLocks noGrp="1" noChangeArrowheads="1"/>
          </p:cNvSpPr>
          <p:nvPr>
            <p:ph type="title"/>
          </p:nvPr>
        </p:nvSpPr>
        <p:spPr/>
        <p:txBody>
          <a:bodyPr/>
          <a:lstStyle/>
          <a:p>
            <a:pPr eaLnBrk="1" hangingPunct="1"/>
            <a:r>
              <a:rPr lang="fr-FR" smtClean="0"/>
              <a:t>SWATCH</a:t>
            </a:r>
          </a:p>
        </p:txBody>
      </p:sp>
      <p:sp>
        <p:nvSpPr>
          <p:cNvPr id="81922" name="Rectangle 3"/>
          <p:cNvSpPr>
            <a:spLocks noGrp="1" noChangeArrowheads="1"/>
          </p:cNvSpPr>
          <p:nvPr>
            <p:ph type="body" idx="1"/>
          </p:nvPr>
        </p:nvSpPr>
        <p:spPr/>
        <p:txBody>
          <a:bodyPr/>
          <a:lstStyle/>
          <a:p>
            <a:pPr eaLnBrk="1" hangingPunct="1">
              <a:lnSpc>
                <a:spcPct val="90000"/>
              </a:lnSpc>
            </a:pPr>
            <a:r>
              <a:rPr lang="fr-FR" sz="2400" u="sng" dirty="0" smtClean="0"/>
              <a:t>Positionnement:</a:t>
            </a:r>
          </a:p>
          <a:p>
            <a:pPr eaLnBrk="1" hangingPunct="1">
              <a:lnSpc>
                <a:spcPct val="90000"/>
              </a:lnSpc>
              <a:buFont typeface="Wingdings" pitchFamily="2" charset="2"/>
              <a:buNone/>
            </a:pPr>
            <a:r>
              <a:rPr lang="fr-FR" sz="2400" dirty="0" smtClean="0"/>
              <a:t> </a:t>
            </a:r>
            <a:r>
              <a:rPr lang="fr-FR" sz="2200" dirty="0" smtClean="0"/>
              <a:t>innovant par rapport à la concurrence. Des montres</a:t>
            </a:r>
          </a:p>
          <a:p>
            <a:pPr eaLnBrk="1" hangingPunct="1">
              <a:lnSpc>
                <a:spcPct val="90000"/>
              </a:lnSpc>
              <a:buFont typeface="Wingdings" pitchFamily="2" charset="2"/>
              <a:buNone/>
            </a:pPr>
            <a:r>
              <a:rPr lang="fr-FR" sz="2200" dirty="0" smtClean="0"/>
              <a:t>entrée de gamme. Fabrication en plastique (différent</a:t>
            </a:r>
          </a:p>
          <a:p>
            <a:pPr eaLnBrk="1" hangingPunct="1">
              <a:lnSpc>
                <a:spcPct val="90000"/>
              </a:lnSpc>
              <a:buFont typeface="Wingdings" pitchFamily="2" charset="2"/>
              <a:buNone/>
            </a:pPr>
            <a:r>
              <a:rPr lang="fr-FR" sz="2200" dirty="0" smtClean="0"/>
              <a:t>des autres modèles en cuir ou en métal). Objet de</a:t>
            </a:r>
          </a:p>
          <a:p>
            <a:pPr eaLnBrk="1" hangingPunct="1">
              <a:lnSpc>
                <a:spcPct val="90000"/>
              </a:lnSpc>
              <a:buFont typeface="Wingdings" pitchFamily="2" charset="2"/>
              <a:buNone/>
            </a:pPr>
            <a:r>
              <a:rPr lang="fr-FR" sz="2200" dirty="0" smtClean="0"/>
              <a:t>mode à changer à chaque saison. Révolution dans ce</a:t>
            </a:r>
          </a:p>
          <a:p>
            <a:pPr eaLnBrk="1" hangingPunct="1">
              <a:lnSpc>
                <a:spcPct val="90000"/>
              </a:lnSpc>
              <a:buFont typeface="Wingdings" pitchFamily="2" charset="2"/>
              <a:buNone/>
            </a:pPr>
            <a:r>
              <a:rPr lang="fr-FR" sz="2200" dirty="0" smtClean="0"/>
              <a:t>secteur. Leader sur le marché excepté la gamme de</a:t>
            </a:r>
          </a:p>
          <a:p>
            <a:pPr eaLnBrk="1" hangingPunct="1">
              <a:lnSpc>
                <a:spcPct val="90000"/>
              </a:lnSpc>
              <a:buFont typeface="Wingdings" pitchFamily="2" charset="2"/>
              <a:buNone/>
            </a:pPr>
            <a:r>
              <a:rPr lang="fr-FR" sz="2200" dirty="0" smtClean="0"/>
              <a:t>luxe et prestige.</a:t>
            </a:r>
          </a:p>
          <a:p>
            <a:pPr eaLnBrk="1" hangingPunct="1">
              <a:lnSpc>
                <a:spcPct val="90000"/>
              </a:lnSpc>
            </a:pPr>
            <a:endParaRPr lang="fr-FR" sz="2400" dirty="0" smtClean="0"/>
          </a:p>
          <a:p>
            <a:pPr eaLnBrk="1" hangingPunct="1">
              <a:lnSpc>
                <a:spcPct val="90000"/>
              </a:lnSpc>
            </a:pPr>
            <a:r>
              <a:rPr lang="fr-FR" sz="2400" u="sng" dirty="0" smtClean="0"/>
              <a:t>Cible:</a:t>
            </a:r>
          </a:p>
          <a:p>
            <a:pPr eaLnBrk="1" hangingPunct="1">
              <a:lnSpc>
                <a:spcPct val="90000"/>
              </a:lnSpc>
              <a:buFont typeface="Wingdings" pitchFamily="2" charset="2"/>
              <a:buNone/>
            </a:pPr>
            <a:r>
              <a:rPr lang="fr-FR" sz="2200" dirty="0" smtClean="0"/>
              <a:t>Swatch décrit sa cible comme étant constituée de</a:t>
            </a:r>
          </a:p>
          <a:p>
            <a:pPr eaLnBrk="1" hangingPunct="1">
              <a:lnSpc>
                <a:spcPct val="90000"/>
              </a:lnSpc>
              <a:buFont typeface="Wingdings" pitchFamily="2" charset="2"/>
              <a:buNone/>
            </a:pPr>
            <a:r>
              <a:rPr lang="fr-FR" sz="2200" dirty="0" smtClean="0"/>
              <a:t>jeune de 12 à 24 ans, intéressés par la mode</a:t>
            </a:r>
          </a:p>
          <a:p>
            <a:pPr eaLnBrk="1" hangingPunct="1">
              <a:lnSpc>
                <a:spcPct val="90000"/>
              </a:lnSpc>
              <a:buFont typeface="Wingdings" pitchFamily="2" charset="2"/>
              <a:buNone/>
            </a:pPr>
            <a:endParaRPr lang="fr-FR" sz="24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AutoShape 2"/>
          <p:cNvSpPr>
            <a:spLocks noGrp="1" noChangeArrowheads="1"/>
          </p:cNvSpPr>
          <p:nvPr>
            <p:ph type="title"/>
          </p:nvPr>
        </p:nvSpPr>
        <p:spPr/>
        <p:txBody>
          <a:bodyPr/>
          <a:lstStyle/>
          <a:p>
            <a:pPr eaLnBrk="1" hangingPunct="1"/>
            <a:r>
              <a:rPr lang="fr-FR" smtClean="0"/>
              <a:t>SWATCH</a:t>
            </a:r>
          </a:p>
        </p:txBody>
      </p:sp>
      <p:sp>
        <p:nvSpPr>
          <p:cNvPr id="83970" name="Rectangle 3"/>
          <p:cNvSpPr>
            <a:spLocks noGrp="1" noChangeArrowheads="1"/>
          </p:cNvSpPr>
          <p:nvPr>
            <p:ph type="body" idx="1"/>
          </p:nvPr>
        </p:nvSpPr>
        <p:spPr>
          <a:xfrm>
            <a:off x="838200" y="2362200"/>
            <a:ext cx="8305800" cy="4306888"/>
          </a:xfrm>
        </p:spPr>
        <p:txBody>
          <a:bodyPr/>
          <a:lstStyle/>
          <a:p>
            <a:pPr eaLnBrk="1" hangingPunct="1">
              <a:lnSpc>
                <a:spcPct val="80000"/>
              </a:lnSpc>
            </a:pPr>
            <a:r>
              <a:rPr lang="fr-FR" sz="2000" u="sng" dirty="0" smtClean="0"/>
              <a:t>Logo &amp; Slogan:</a:t>
            </a:r>
            <a:r>
              <a:rPr lang="fr-FR" sz="2000" dirty="0" smtClean="0"/>
              <a:t> </a:t>
            </a:r>
          </a:p>
          <a:p>
            <a:pPr eaLnBrk="1" hangingPunct="1">
              <a:lnSpc>
                <a:spcPct val="80000"/>
              </a:lnSpc>
              <a:buFont typeface="Wingdings" pitchFamily="2" charset="2"/>
              <a:buNone/>
            </a:pPr>
            <a:endParaRPr lang="fr-FR" sz="2000" dirty="0" smtClean="0"/>
          </a:p>
          <a:p>
            <a:pPr eaLnBrk="1" hangingPunct="1">
              <a:buFont typeface="Wingdings" pitchFamily="2" charset="2"/>
              <a:buNone/>
            </a:pPr>
            <a:r>
              <a:rPr lang="fr-FR" sz="2000" dirty="0" smtClean="0"/>
              <a:t>Swatch n’as pas de slogan défini mais il a</a:t>
            </a:r>
          </a:p>
          <a:p>
            <a:pPr eaLnBrk="1" hangingPunct="1">
              <a:buFont typeface="Wingdings" pitchFamily="2" charset="2"/>
              <a:buNone/>
            </a:pPr>
            <a:r>
              <a:rPr lang="fr-FR" sz="2000" dirty="0" smtClean="0"/>
              <a:t> différents slogans selon les modèles de montres : </a:t>
            </a:r>
          </a:p>
          <a:p>
            <a:pPr eaLnBrk="1" hangingPunct="1">
              <a:buFont typeface="Wingdings" pitchFamily="2" charset="2"/>
              <a:buNone/>
            </a:pPr>
            <a:r>
              <a:rPr lang="en-US" sz="2000" dirty="0" smtClean="0"/>
              <a:t>- “The crazy new wave in Swiss watches”</a:t>
            </a:r>
            <a:endParaRPr lang="fr-FR" sz="2000" dirty="0" smtClean="0"/>
          </a:p>
          <a:p>
            <a:pPr eaLnBrk="1" hangingPunct="1">
              <a:buFont typeface="Wingdings" pitchFamily="2" charset="2"/>
              <a:buNone/>
            </a:pPr>
            <a:r>
              <a:rPr lang="en-US" sz="2000" dirty="0" smtClean="0"/>
              <a:t>- “Maybe it’s time to self your Rolex”</a:t>
            </a:r>
            <a:endParaRPr lang="fr-FR" sz="2000" dirty="0" smtClean="0"/>
          </a:p>
          <a:p>
            <a:pPr eaLnBrk="1" hangingPunct="1">
              <a:buFont typeface="Wingdings" pitchFamily="2" charset="2"/>
              <a:buNone/>
            </a:pPr>
            <a:r>
              <a:rPr lang="en-US" sz="2000" dirty="0" smtClean="0"/>
              <a:t>- “Fight for it”</a:t>
            </a:r>
            <a:endParaRPr lang="fr-FR" sz="2000" dirty="0" smtClean="0"/>
          </a:p>
          <a:p>
            <a:pPr eaLnBrk="1" hangingPunct="1">
              <a:lnSpc>
                <a:spcPct val="80000"/>
              </a:lnSpc>
              <a:buFont typeface="Wingdings" pitchFamily="2" charset="2"/>
              <a:buNone/>
            </a:pPr>
            <a:r>
              <a:rPr lang="fr-FR" sz="2000" dirty="0" smtClean="0"/>
              <a:t> </a:t>
            </a:r>
          </a:p>
          <a:p>
            <a:pPr eaLnBrk="1" hangingPunct="1">
              <a:lnSpc>
                <a:spcPct val="80000"/>
              </a:lnSpc>
            </a:pPr>
            <a:r>
              <a:rPr lang="fr-FR" sz="2000" u="sng" dirty="0" smtClean="0"/>
              <a:t>Packaging:</a:t>
            </a:r>
          </a:p>
          <a:p>
            <a:pPr eaLnBrk="1" hangingPunct="1">
              <a:lnSpc>
                <a:spcPct val="80000"/>
              </a:lnSpc>
              <a:buFont typeface="Wingdings" pitchFamily="2" charset="2"/>
              <a:buNone/>
            </a:pPr>
            <a:endParaRPr lang="fr-FR" sz="2000" dirty="0" smtClean="0"/>
          </a:p>
          <a:p>
            <a:pPr eaLnBrk="1" hangingPunct="1">
              <a:lnSpc>
                <a:spcPct val="80000"/>
              </a:lnSpc>
              <a:buFont typeface="Wingdings" pitchFamily="2" charset="2"/>
              <a:buNone/>
            </a:pPr>
            <a:r>
              <a:rPr lang="fr-FR" sz="2000" dirty="0" smtClean="0"/>
              <a:t>le packaging prend toute son importance chez Swatch, c'est la</a:t>
            </a:r>
          </a:p>
          <a:p>
            <a:pPr eaLnBrk="1" hangingPunct="1">
              <a:lnSpc>
                <a:spcPct val="80000"/>
              </a:lnSpc>
              <a:buFont typeface="Wingdings" pitchFamily="2" charset="2"/>
              <a:buNone/>
            </a:pPr>
            <a:r>
              <a:rPr lang="fr-FR" sz="2000" dirty="0" smtClean="0"/>
              <a:t>valeur ajoutée du produit. Il y a possibilité de personnaliser ses</a:t>
            </a:r>
          </a:p>
          <a:p>
            <a:pPr eaLnBrk="1" hangingPunct="1">
              <a:lnSpc>
                <a:spcPct val="80000"/>
              </a:lnSpc>
              <a:buFont typeface="Wingdings" pitchFamily="2" charset="2"/>
              <a:buNone/>
            </a:pPr>
            <a:r>
              <a:rPr lang="fr-FR" sz="2000" dirty="0" smtClean="0"/>
              <a:t>montres (bracelet, couleur, matières, taille …) </a:t>
            </a:r>
          </a:p>
          <a:p>
            <a:pPr eaLnBrk="1" hangingPunct="1">
              <a:lnSpc>
                <a:spcPct val="80000"/>
              </a:lnSpc>
              <a:buFont typeface="Wingdings" pitchFamily="2" charset="2"/>
              <a:buNone/>
            </a:pPr>
            <a:endParaRPr lang="fr-FR" sz="1400" dirty="0" smtClean="0"/>
          </a:p>
          <a:p>
            <a:pPr eaLnBrk="1" hangingPunct="1">
              <a:lnSpc>
                <a:spcPct val="80000"/>
              </a:lnSpc>
              <a:buFont typeface="Wingdings" pitchFamily="2" charset="2"/>
              <a:buNone/>
            </a:pPr>
            <a:endParaRPr lang="fr-FR" sz="800" dirty="0" smtClean="0"/>
          </a:p>
          <a:p>
            <a:pPr eaLnBrk="1" hangingPunct="1">
              <a:lnSpc>
                <a:spcPct val="80000"/>
              </a:lnSpc>
              <a:buFont typeface="Wingdings" pitchFamily="2" charset="2"/>
              <a:buNone/>
            </a:pPr>
            <a:r>
              <a:rPr lang="fr-FR" sz="800" dirty="0" smtClean="0"/>
              <a:t> </a:t>
            </a:r>
          </a:p>
        </p:txBody>
      </p:sp>
      <p:pic>
        <p:nvPicPr>
          <p:cNvPr id="83971" name="Image 6" descr="http://www.cannes-i-get.com/sites/default/files/images_principales_commerces/logo_swatch.jpg"/>
          <p:cNvPicPr>
            <a:picLocks noChangeAspect="1" noChangeArrowheads="1"/>
          </p:cNvPicPr>
          <p:nvPr/>
        </p:nvPicPr>
        <p:blipFill>
          <a:blip r:embed="rId3" cstate="print"/>
          <a:srcRect/>
          <a:stretch>
            <a:fillRect/>
          </a:stretch>
        </p:blipFill>
        <p:spPr bwMode="auto">
          <a:xfrm>
            <a:off x="6443663" y="2565400"/>
            <a:ext cx="2319337" cy="1908175"/>
          </a:xfrm>
          <a:prstGeom prst="rect">
            <a:avLst/>
          </a:prstGeom>
          <a:noFill/>
          <a:ln w="9525">
            <a:noFill/>
            <a:miter lim="800000"/>
            <a:headEnd/>
            <a:tailEnd/>
          </a:ln>
        </p:spPr>
      </p:pic>
      <p:pic>
        <p:nvPicPr>
          <p:cNvPr id="83972" name="Picture 2" descr="http://behance.vo.llnwd.net/profiles/72171/projects/94596/721711211665026.jpg"/>
          <p:cNvPicPr>
            <a:picLocks noChangeAspect="1" noChangeArrowheads="1"/>
          </p:cNvPicPr>
          <p:nvPr/>
        </p:nvPicPr>
        <p:blipFill>
          <a:blip r:embed="rId4" cstate="print"/>
          <a:srcRect/>
          <a:stretch>
            <a:fillRect/>
          </a:stretch>
        </p:blipFill>
        <p:spPr bwMode="auto">
          <a:xfrm>
            <a:off x="6875463" y="4005263"/>
            <a:ext cx="1620837" cy="15652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AutoShape 2"/>
          <p:cNvSpPr>
            <a:spLocks noGrp="1" noChangeArrowheads="1"/>
          </p:cNvSpPr>
          <p:nvPr>
            <p:ph type="title"/>
          </p:nvPr>
        </p:nvSpPr>
        <p:spPr/>
        <p:txBody>
          <a:bodyPr/>
          <a:lstStyle/>
          <a:p>
            <a:pPr eaLnBrk="1" hangingPunct="1"/>
            <a:r>
              <a:rPr lang="fr-FR" sz="3200" smtClean="0"/>
              <a:t>1. Les offres existantes dans cette catégorie de produits</a:t>
            </a:r>
          </a:p>
        </p:txBody>
      </p:sp>
      <p:pic>
        <p:nvPicPr>
          <p:cNvPr id="30722" name="Picture 4" descr="camembert montres"/>
          <p:cNvPicPr>
            <a:picLocks noGrp="1" noChangeAspect="1" noChangeArrowheads="1"/>
          </p:cNvPicPr>
          <p:nvPr>
            <p:ph type="body" idx="1"/>
          </p:nvPr>
        </p:nvPicPr>
        <p:blipFill>
          <a:blip r:embed="rId3" cstate="print"/>
          <a:srcRect/>
          <a:stretch>
            <a:fillRect/>
          </a:stretch>
        </p:blipFill>
        <p:spPr>
          <a:xfrm>
            <a:off x="900113" y="2565400"/>
            <a:ext cx="3887787" cy="3476625"/>
          </a:xfrm>
        </p:spPr>
      </p:pic>
      <p:pic>
        <p:nvPicPr>
          <p:cNvPr id="30723" name="Picture 5" descr="schéma montres"/>
          <p:cNvPicPr>
            <a:picLocks noChangeAspect="1" noChangeArrowheads="1"/>
          </p:cNvPicPr>
          <p:nvPr/>
        </p:nvPicPr>
        <p:blipFill>
          <a:blip r:embed="rId4" cstate="print"/>
          <a:srcRect/>
          <a:stretch>
            <a:fillRect/>
          </a:stretch>
        </p:blipFill>
        <p:spPr bwMode="auto">
          <a:xfrm>
            <a:off x="4859338" y="2565400"/>
            <a:ext cx="4114800" cy="2085975"/>
          </a:xfrm>
          <a:prstGeom prst="rect">
            <a:avLst/>
          </a:prstGeom>
          <a:noFill/>
          <a:ln w="9525">
            <a:noFill/>
            <a:miter lim="800000"/>
            <a:headEnd/>
            <a:tailEnd/>
          </a:ln>
        </p:spPr>
      </p:pic>
      <p:sp>
        <p:nvSpPr>
          <p:cNvPr id="30724" name="Rectangle 6"/>
          <p:cNvSpPr>
            <a:spLocks noChangeArrowheads="1"/>
          </p:cNvSpPr>
          <p:nvPr/>
        </p:nvSpPr>
        <p:spPr bwMode="auto">
          <a:xfrm>
            <a:off x="4932363" y="5013325"/>
            <a:ext cx="4211637" cy="1465263"/>
          </a:xfrm>
          <a:prstGeom prst="rect">
            <a:avLst/>
          </a:prstGeom>
          <a:noFill/>
          <a:ln w="9525">
            <a:noFill/>
            <a:miter lim="800000"/>
            <a:headEnd/>
            <a:tailEnd/>
          </a:ln>
        </p:spPr>
        <p:txBody>
          <a:bodyPr anchor="ctr">
            <a:spAutoFit/>
          </a:bodyPr>
          <a:lstStyle/>
          <a:p>
            <a:r>
              <a:rPr lang="fr-FR"/>
              <a:t>Avec Swatch, Rolex ou encore Richemont, la montre suisse domine le marché mondial.</a:t>
            </a:r>
          </a:p>
          <a:p>
            <a:r>
              <a:rPr lang="fr-FR"/>
              <a:t> A eux seuls, ils réalisent presque la moitié des ventes. (46,6%)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descr="https://encrypted-tbn0.gstatic.com/images?q=tbn:ANd9GcQTsIBQK6m4rRiS0BgXCtH2f5obd_9tLdelIO9ulMZfw8UTS_vIRA"/>
          <p:cNvPicPr>
            <a:picLocks noChangeAspect="1" noChangeArrowheads="1"/>
          </p:cNvPicPr>
          <p:nvPr/>
        </p:nvPicPr>
        <p:blipFill>
          <a:blip r:embed="rId3" cstate="print"/>
          <a:srcRect/>
          <a:stretch>
            <a:fillRect/>
          </a:stretch>
        </p:blipFill>
        <p:spPr bwMode="auto">
          <a:xfrm>
            <a:off x="7248525" y="3573463"/>
            <a:ext cx="1895475" cy="2409825"/>
          </a:xfrm>
          <a:prstGeom prst="rect">
            <a:avLst/>
          </a:prstGeom>
          <a:noFill/>
          <a:ln w="9525">
            <a:noFill/>
            <a:miter lim="800000"/>
            <a:headEnd/>
            <a:tailEnd/>
          </a:ln>
        </p:spPr>
      </p:pic>
      <p:sp>
        <p:nvSpPr>
          <p:cNvPr id="86018" name="AutoShape 2"/>
          <p:cNvSpPr>
            <a:spLocks noGrp="1" noChangeArrowheads="1"/>
          </p:cNvSpPr>
          <p:nvPr>
            <p:ph type="title"/>
          </p:nvPr>
        </p:nvSpPr>
        <p:spPr/>
        <p:txBody>
          <a:bodyPr/>
          <a:lstStyle/>
          <a:p>
            <a:pPr eaLnBrk="1" hangingPunct="1"/>
            <a:r>
              <a:rPr lang="fr-FR" dirty="0" smtClean="0"/>
              <a:t>SWATCH</a:t>
            </a:r>
          </a:p>
        </p:txBody>
      </p:sp>
      <p:sp>
        <p:nvSpPr>
          <p:cNvPr id="86019" name="Rectangle 3"/>
          <p:cNvSpPr>
            <a:spLocks noGrp="1" noChangeArrowheads="1"/>
          </p:cNvSpPr>
          <p:nvPr>
            <p:ph type="body" idx="1"/>
          </p:nvPr>
        </p:nvSpPr>
        <p:spPr>
          <a:xfrm>
            <a:off x="900113" y="2349500"/>
            <a:ext cx="7693025" cy="4508500"/>
          </a:xfrm>
        </p:spPr>
        <p:txBody>
          <a:bodyPr/>
          <a:lstStyle/>
          <a:p>
            <a:pPr eaLnBrk="1" hangingPunct="1">
              <a:lnSpc>
                <a:spcPct val="90000"/>
              </a:lnSpc>
            </a:pPr>
            <a:r>
              <a:rPr lang="fr-FR" sz="2000" u="sng" dirty="0" smtClean="0"/>
              <a:t>Gamme de prix:</a:t>
            </a:r>
            <a:r>
              <a:rPr lang="fr-FR" sz="2000" dirty="0" smtClean="0"/>
              <a:t> de 60€ (modèle classique) jusqu’à 300€</a:t>
            </a:r>
            <a:r>
              <a:rPr lang="fr-FR" sz="1400" dirty="0" smtClean="0"/>
              <a:t> </a:t>
            </a:r>
          </a:p>
          <a:p>
            <a:pPr eaLnBrk="1" hangingPunct="1">
              <a:lnSpc>
                <a:spcPct val="90000"/>
              </a:lnSpc>
              <a:buFont typeface="Wingdings" pitchFamily="2" charset="2"/>
              <a:buNone/>
            </a:pPr>
            <a:endParaRPr lang="fr-FR" sz="1400" dirty="0" smtClean="0"/>
          </a:p>
          <a:p>
            <a:pPr eaLnBrk="1" hangingPunct="1">
              <a:lnSpc>
                <a:spcPct val="90000"/>
              </a:lnSpc>
            </a:pPr>
            <a:r>
              <a:rPr lang="fr-FR" sz="2000" u="sng" dirty="0" smtClean="0"/>
              <a:t>Couleurs – photos &amp; images:</a:t>
            </a:r>
          </a:p>
          <a:p>
            <a:pPr eaLnBrk="1" hangingPunct="1">
              <a:lnSpc>
                <a:spcPct val="90000"/>
              </a:lnSpc>
              <a:buFont typeface="Wingdings" pitchFamily="2" charset="2"/>
              <a:buNone/>
            </a:pPr>
            <a:endParaRPr lang="fr-FR" sz="1900" u="sng" dirty="0" smtClean="0"/>
          </a:p>
          <a:p>
            <a:pPr eaLnBrk="1" hangingPunct="1">
              <a:lnSpc>
                <a:spcPct val="90000"/>
              </a:lnSpc>
              <a:buFont typeface="Wingdings" pitchFamily="2" charset="2"/>
              <a:buNone/>
            </a:pPr>
            <a:r>
              <a:rPr lang="fr-FR" sz="1800" dirty="0" smtClean="0"/>
              <a:t>Couleur flash, du plastique, la conception sont les atouts de</a:t>
            </a:r>
          </a:p>
          <a:p>
            <a:pPr eaLnBrk="1" hangingPunct="1">
              <a:lnSpc>
                <a:spcPct val="90000"/>
              </a:lnSpc>
              <a:buFont typeface="Wingdings" pitchFamily="2" charset="2"/>
              <a:buNone/>
            </a:pPr>
            <a:r>
              <a:rPr lang="fr-FR" sz="1800" dirty="0" smtClean="0"/>
              <a:t> la marque. Swatch c'est une attitude, une approche de la vie,            </a:t>
            </a:r>
          </a:p>
          <a:p>
            <a:pPr eaLnBrk="1" hangingPunct="1">
              <a:lnSpc>
                <a:spcPct val="90000"/>
              </a:lnSpc>
              <a:buFont typeface="Wingdings" pitchFamily="2" charset="2"/>
              <a:buNone/>
            </a:pPr>
            <a:r>
              <a:rPr lang="fr-FR" sz="1800" dirty="0" smtClean="0"/>
              <a:t>une façon de voir. </a:t>
            </a:r>
          </a:p>
          <a:p>
            <a:pPr eaLnBrk="1" hangingPunct="1">
              <a:lnSpc>
                <a:spcPct val="90000"/>
              </a:lnSpc>
              <a:buFont typeface="Wingdings" pitchFamily="2" charset="2"/>
              <a:buNone/>
            </a:pPr>
            <a:r>
              <a:rPr lang="fr-FR" sz="1800" dirty="0" smtClean="0"/>
              <a:t>Le port de celles-ci est un moyen de communiquer,</a:t>
            </a:r>
          </a:p>
          <a:p>
            <a:pPr eaLnBrk="1" hangingPunct="1">
              <a:lnSpc>
                <a:spcPct val="90000"/>
              </a:lnSpc>
              <a:buFont typeface="Wingdings" pitchFamily="2" charset="2"/>
              <a:buNone/>
            </a:pPr>
            <a:r>
              <a:rPr lang="fr-FR" sz="1800" dirty="0" smtClean="0"/>
              <a:t>d'appartenir à un groupe. La montre Swatch cible les personnes </a:t>
            </a:r>
          </a:p>
          <a:p>
            <a:pPr eaLnBrk="1" hangingPunct="1">
              <a:lnSpc>
                <a:spcPct val="90000"/>
              </a:lnSpc>
              <a:buFont typeface="Wingdings" pitchFamily="2" charset="2"/>
              <a:buNone/>
            </a:pPr>
            <a:r>
              <a:rPr lang="fr-FR" sz="1800" dirty="0" smtClean="0"/>
              <a:t>pour chaque occasion. (fête des mères, pères, Roland Garros ..)</a:t>
            </a:r>
          </a:p>
          <a:p>
            <a:pPr eaLnBrk="1" hangingPunct="1">
              <a:lnSpc>
                <a:spcPct val="90000"/>
              </a:lnSpc>
              <a:buFont typeface="Wingdings" pitchFamily="2" charset="2"/>
              <a:buNone/>
            </a:pPr>
            <a:endParaRPr lang="fr-FR" sz="2000" dirty="0" smtClean="0"/>
          </a:p>
          <a:p>
            <a:pPr eaLnBrk="1" hangingPunct="1"/>
            <a:r>
              <a:rPr lang="fr-FR" sz="2000" u="sng" dirty="0" smtClean="0"/>
              <a:t>Signature : </a:t>
            </a:r>
          </a:p>
          <a:p>
            <a:pPr eaLnBrk="1" hangingPunct="1">
              <a:buFont typeface="Wingdings" pitchFamily="2" charset="2"/>
              <a:buNone/>
            </a:pPr>
            <a:r>
              <a:rPr lang="fr-FR" sz="1800" dirty="0" smtClean="0"/>
              <a:t>Swatch insiste sur ses origines avec son logo qui comporte le</a:t>
            </a:r>
          </a:p>
          <a:p>
            <a:pPr eaLnBrk="1" hangingPunct="1">
              <a:buFont typeface="Wingdings" pitchFamily="2" charset="2"/>
              <a:buNone/>
            </a:pPr>
            <a:r>
              <a:rPr lang="fr-FR" sz="1800" dirty="0" smtClean="0"/>
              <a:t>drapeau de la suisse</a:t>
            </a:r>
          </a:p>
          <a:p>
            <a:pPr eaLnBrk="1" hangingPunct="1">
              <a:lnSpc>
                <a:spcPct val="90000"/>
              </a:lnSpc>
            </a:pPr>
            <a:endParaRPr lang="fr-FR" sz="2000" dirty="0" smtClean="0"/>
          </a:p>
          <a:p>
            <a:pPr eaLnBrk="1" hangingPunct="1">
              <a:lnSpc>
                <a:spcPct val="90000"/>
              </a:lnSpc>
              <a:buFont typeface="Wingdings" pitchFamily="2" charset="2"/>
              <a:buNone/>
            </a:pPr>
            <a:endParaRPr lang="fr-FR" sz="20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AutoShape 2"/>
          <p:cNvSpPr>
            <a:spLocks noGrp="1" noChangeArrowheads="1"/>
          </p:cNvSpPr>
          <p:nvPr>
            <p:ph type="title"/>
          </p:nvPr>
        </p:nvSpPr>
        <p:spPr/>
        <p:txBody>
          <a:bodyPr/>
          <a:lstStyle/>
          <a:p>
            <a:pPr eaLnBrk="1" hangingPunct="1"/>
            <a:r>
              <a:rPr lang="fr-FR" smtClean="0"/>
              <a:t>SWATCH</a:t>
            </a:r>
          </a:p>
        </p:txBody>
      </p:sp>
      <p:sp>
        <p:nvSpPr>
          <p:cNvPr id="88066" name="Rectangle 3"/>
          <p:cNvSpPr>
            <a:spLocks noGrp="1" noChangeArrowheads="1"/>
          </p:cNvSpPr>
          <p:nvPr>
            <p:ph type="body" idx="1"/>
          </p:nvPr>
        </p:nvSpPr>
        <p:spPr>
          <a:xfrm>
            <a:off x="935038" y="2349500"/>
            <a:ext cx="8208962" cy="3940175"/>
          </a:xfrm>
        </p:spPr>
        <p:txBody>
          <a:bodyPr/>
          <a:lstStyle/>
          <a:p>
            <a:pPr eaLnBrk="1" hangingPunct="1">
              <a:lnSpc>
                <a:spcPct val="90000"/>
              </a:lnSpc>
            </a:pPr>
            <a:r>
              <a:rPr lang="fr-FR" u="sng" dirty="0" smtClean="0"/>
              <a:t>Campagnes de communication</a:t>
            </a:r>
          </a:p>
          <a:p>
            <a:pPr eaLnBrk="1" hangingPunct="1">
              <a:lnSpc>
                <a:spcPct val="90000"/>
              </a:lnSpc>
              <a:buFont typeface="Wingdings" pitchFamily="2" charset="2"/>
              <a:buNone/>
            </a:pPr>
            <a:endParaRPr lang="fr-FR" sz="2100" u="sng" dirty="0" smtClean="0"/>
          </a:p>
          <a:p>
            <a:pPr eaLnBrk="1" hangingPunct="1">
              <a:lnSpc>
                <a:spcPct val="90000"/>
              </a:lnSpc>
              <a:buFont typeface="Wingdings" pitchFamily="2" charset="2"/>
              <a:buNone/>
            </a:pPr>
            <a:r>
              <a:rPr lang="fr-FR" sz="2100" dirty="0" smtClean="0"/>
              <a:t>SWATCH est porteur de spectacle. Son nouveau concept est mis</a:t>
            </a:r>
          </a:p>
          <a:p>
            <a:pPr eaLnBrk="1" hangingPunct="1">
              <a:lnSpc>
                <a:spcPct val="90000"/>
              </a:lnSpc>
              <a:buFont typeface="Wingdings" pitchFamily="2" charset="2"/>
              <a:buNone/>
            </a:pPr>
            <a:r>
              <a:rPr lang="fr-FR" sz="2100" dirty="0" smtClean="0"/>
              <a:t>en place et il est communiqué à l'échelle international </a:t>
            </a:r>
          </a:p>
          <a:p>
            <a:pPr eaLnBrk="1" hangingPunct="1">
              <a:lnSpc>
                <a:spcPct val="90000"/>
              </a:lnSpc>
              <a:buFont typeface="Wingdings" pitchFamily="2" charset="2"/>
              <a:buNone/>
            </a:pPr>
            <a:r>
              <a:rPr lang="fr-FR" sz="2100" dirty="0" smtClean="0"/>
              <a:t>(Times square NY, Champs Elysée, Shanghai, pékin, Hong Kong..) </a:t>
            </a:r>
          </a:p>
          <a:p>
            <a:pPr eaLnBrk="1" hangingPunct="1">
              <a:lnSpc>
                <a:spcPct val="90000"/>
              </a:lnSpc>
              <a:buFont typeface="Wingdings" pitchFamily="2" charset="2"/>
              <a:buNone/>
            </a:pPr>
            <a:r>
              <a:rPr lang="fr-FR" sz="2100" dirty="0" smtClean="0"/>
              <a:t>                                </a:t>
            </a:r>
          </a:p>
          <a:p>
            <a:pPr eaLnBrk="1" hangingPunct="1">
              <a:lnSpc>
                <a:spcPct val="90000"/>
              </a:lnSpc>
              <a:buFont typeface="Wingdings" pitchFamily="2" charset="2"/>
              <a:buNone/>
            </a:pPr>
            <a:r>
              <a:rPr lang="fr-FR" sz="2100" dirty="0" smtClean="0"/>
              <a:t>La communication de Swatch est principalement axé hors média.</a:t>
            </a:r>
          </a:p>
          <a:p>
            <a:pPr eaLnBrk="1" hangingPunct="1">
              <a:lnSpc>
                <a:spcPct val="90000"/>
              </a:lnSpc>
              <a:buFont typeface="Wingdings" pitchFamily="2" charset="2"/>
              <a:buNone/>
            </a:pPr>
            <a:r>
              <a:rPr lang="fr-FR" sz="2100" dirty="0" smtClean="0"/>
              <a:t>(grand événements sportifs, musicaux, culturel…). </a:t>
            </a:r>
          </a:p>
          <a:p>
            <a:pPr eaLnBrk="1" hangingPunct="1">
              <a:lnSpc>
                <a:spcPct val="90000"/>
              </a:lnSpc>
              <a:buFont typeface="Wingdings" pitchFamily="2" charset="2"/>
              <a:buNone/>
            </a:pPr>
            <a:r>
              <a:rPr lang="fr-FR" sz="2100" dirty="0" smtClean="0"/>
              <a:t>Il y 'a également beaucoup d'</a:t>
            </a:r>
            <a:r>
              <a:rPr lang="fr-FR" sz="2100" dirty="0" err="1" smtClean="0"/>
              <a:t>investisements</a:t>
            </a:r>
            <a:r>
              <a:rPr lang="fr-FR" sz="2100" dirty="0" smtClean="0"/>
              <a:t> dans les lieux publics</a:t>
            </a:r>
          </a:p>
          <a:p>
            <a:pPr eaLnBrk="1" hangingPunct="1">
              <a:lnSpc>
                <a:spcPct val="90000"/>
              </a:lnSpc>
              <a:buFont typeface="Wingdings" pitchFamily="2" charset="2"/>
              <a:buNone/>
            </a:pPr>
            <a:r>
              <a:rPr lang="fr-FR" sz="2100" dirty="0" smtClean="0"/>
              <a:t>(montre géante). Mais aussi du Sponsoring (les différents modèles</a:t>
            </a:r>
          </a:p>
          <a:p>
            <a:pPr eaLnBrk="1" hangingPunct="1">
              <a:lnSpc>
                <a:spcPct val="90000"/>
              </a:lnSpc>
              <a:buFont typeface="Wingdings" pitchFamily="2" charset="2"/>
              <a:buNone/>
            </a:pPr>
            <a:r>
              <a:rPr lang="fr-FR" sz="2100" dirty="0" smtClean="0"/>
              <a:t>sont portés par des personnalités publiques ce qui représente</a:t>
            </a:r>
          </a:p>
          <a:p>
            <a:pPr eaLnBrk="1" hangingPunct="1">
              <a:lnSpc>
                <a:spcPct val="90000"/>
              </a:lnSpc>
              <a:buFont typeface="Wingdings" pitchFamily="2" charset="2"/>
              <a:buNone/>
            </a:pPr>
            <a:r>
              <a:rPr lang="fr-FR" sz="2100" dirty="0" smtClean="0"/>
              <a:t>une vitrine de qualité.)</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AutoShape 2"/>
          <p:cNvSpPr>
            <a:spLocks noGrp="1" noChangeArrowheads="1"/>
          </p:cNvSpPr>
          <p:nvPr>
            <p:ph type="title"/>
          </p:nvPr>
        </p:nvSpPr>
        <p:spPr/>
        <p:txBody>
          <a:bodyPr/>
          <a:lstStyle/>
          <a:p>
            <a:pPr eaLnBrk="1" hangingPunct="1"/>
            <a:r>
              <a:rPr lang="fr-FR" smtClean="0"/>
              <a:t>SWATCH</a:t>
            </a:r>
          </a:p>
        </p:txBody>
      </p:sp>
      <p:sp>
        <p:nvSpPr>
          <p:cNvPr id="90114" name="Rectangle 3"/>
          <p:cNvSpPr>
            <a:spLocks noGrp="1" noChangeArrowheads="1"/>
          </p:cNvSpPr>
          <p:nvPr>
            <p:ph type="body" idx="1"/>
          </p:nvPr>
        </p:nvSpPr>
        <p:spPr/>
        <p:txBody>
          <a:bodyPr/>
          <a:lstStyle/>
          <a:p>
            <a:pPr eaLnBrk="1" hangingPunct="1"/>
            <a:r>
              <a:rPr lang="fr-FR" u="sng" dirty="0" smtClean="0"/>
              <a:t>Tendance marketing:</a:t>
            </a:r>
          </a:p>
          <a:p>
            <a:pPr eaLnBrk="1" hangingPunct="1">
              <a:buFont typeface="Wingdings" pitchFamily="2" charset="2"/>
              <a:buNone/>
            </a:pPr>
            <a:endParaRPr lang="fr-FR" u="sng" dirty="0" smtClean="0"/>
          </a:p>
          <a:p>
            <a:pPr eaLnBrk="1" hangingPunct="1">
              <a:buFont typeface="Wingdings" pitchFamily="2" charset="2"/>
              <a:buNone/>
            </a:pPr>
            <a:r>
              <a:rPr lang="fr-FR" sz="2400" dirty="0" smtClean="0"/>
              <a:t>Swatch insiste sur sa créativité. Les magasins sont</a:t>
            </a:r>
          </a:p>
          <a:p>
            <a:pPr eaLnBrk="1" hangingPunct="1">
              <a:buFont typeface="Wingdings" pitchFamily="2" charset="2"/>
              <a:buNone/>
            </a:pPr>
            <a:r>
              <a:rPr lang="fr-FR" sz="2400" dirty="0" smtClean="0"/>
              <a:t>conçus pour montrer leurs couleurs, leur design créatif.</a:t>
            </a:r>
          </a:p>
          <a:p>
            <a:pPr eaLnBrk="1" hangingPunct="1">
              <a:buFont typeface="Wingdings" pitchFamily="2" charset="2"/>
              <a:buNone/>
            </a:pPr>
            <a:r>
              <a:rPr lang="fr-FR" sz="2400" dirty="0" smtClean="0"/>
              <a:t>Cela permet à la marque de parler pour eux même.                                                                      </a:t>
            </a:r>
          </a:p>
          <a:p>
            <a:pPr eaLnBrk="1" hangingPunct="1">
              <a:buFont typeface="Wingdings" pitchFamily="2" charset="2"/>
              <a:buNone/>
            </a:pPr>
            <a:r>
              <a:rPr lang="fr-FR" sz="2400" dirty="0" smtClean="0"/>
              <a:t>Ouverture de "Swatch store" pour donner l'impression</a:t>
            </a:r>
          </a:p>
          <a:p>
            <a:pPr eaLnBrk="1" hangingPunct="1">
              <a:buFont typeface="Wingdings" pitchFamily="2" charset="2"/>
              <a:buNone/>
            </a:pPr>
            <a:r>
              <a:rPr lang="fr-FR" sz="2400" dirty="0" smtClean="0"/>
              <a:t>d'un produit haut de gamme et exclusif. </a:t>
            </a:r>
          </a:p>
          <a:p>
            <a:pPr eaLnBrk="1" hangingPunct="1">
              <a:buFont typeface="Wingdings" pitchFamily="2" charset="2"/>
              <a:buNone/>
            </a:pPr>
            <a:endParaRPr lang="fr-FR" sz="2400" dirty="0" smtClean="0"/>
          </a:p>
          <a:p>
            <a:pPr eaLnBrk="1" hangingPunct="1">
              <a:buFont typeface="Wingdings" pitchFamily="2" charset="2"/>
              <a:buNone/>
            </a:pPr>
            <a:endParaRPr lang="fr-FR" sz="24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AutoShape 2"/>
          <p:cNvSpPr>
            <a:spLocks noGrp="1" noChangeArrowheads="1"/>
          </p:cNvSpPr>
          <p:nvPr>
            <p:ph type="title"/>
          </p:nvPr>
        </p:nvSpPr>
        <p:spPr/>
        <p:txBody>
          <a:bodyPr/>
          <a:lstStyle/>
          <a:p>
            <a:pPr eaLnBrk="1" hangingPunct="1"/>
            <a:r>
              <a:rPr lang="fr-FR" smtClean="0"/>
              <a:t>ICE-WATCH</a:t>
            </a:r>
          </a:p>
        </p:txBody>
      </p:sp>
      <p:sp>
        <p:nvSpPr>
          <p:cNvPr id="92162" name="Rectangle 3"/>
          <p:cNvSpPr>
            <a:spLocks noGrp="1" noChangeArrowheads="1"/>
          </p:cNvSpPr>
          <p:nvPr>
            <p:ph type="body" idx="1"/>
          </p:nvPr>
        </p:nvSpPr>
        <p:spPr/>
        <p:txBody>
          <a:bodyPr/>
          <a:lstStyle/>
          <a:p>
            <a:pPr eaLnBrk="1" hangingPunct="1"/>
            <a:r>
              <a:rPr lang="fr-FR" u="sng" smtClean="0"/>
              <a:t>Positionnement :</a:t>
            </a:r>
          </a:p>
          <a:p>
            <a:pPr eaLnBrk="1" hangingPunct="1">
              <a:buFont typeface="Wingdings" pitchFamily="2" charset="2"/>
              <a:buNone/>
            </a:pPr>
            <a:r>
              <a:rPr lang="fr-FR" sz="2400" smtClean="0"/>
              <a:t>La marque ice-watch s'est rapidement imposé sur la marché de l'horlogerie, elle a misé sur des montres d'entrée de gamme très colorées qui se distinguent notamment par leur conception en plastique et silicone. La marque a créé à un prix accessible et que le client peut en plus adapter suivant ses goûts. </a:t>
            </a:r>
          </a:p>
        </p:txBody>
      </p:sp>
      <p:pic>
        <p:nvPicPr>
          <p:cNvPr id="92163" name="Picture 2" descr="http://www.swa-rai.com/wp-content/uploads/2013/01/IceWatch_SiliForever-1024x1024.jpg"/>
          <p:cNvPicPr>
            <a:picLocks noChangeAspect="1" noChangeArrowheads="1"/>
          </p:cNvPicPr>
          <p:nvPr/>
        </p:nvPicPr>
        <p:blipFill>
          <a:blip r:embed="rId3" cstate="print"/>
          <a:srcRect/>
          <a:stretch>
            <a:fillRect/>
          </a:stretch>
        </p:blipFill>
        <p:spPr bwMode="auto">
          <a:xfrm>
            <a:off x="7380288" y="5157788"/>
            <a:ext cx="1476375" cy="1474787"/>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re 1"/>
          <p:cNvSpPr>
            <a:spLocks noGrp="1"/>
          </p:cNvSpPr>
          <p:nvPr>
            <p:ph type="title"/>
          </p:nvPr>
        </p:nvSpPr>
        <p:spPr/>
        <p:txBody>
          <a:bodyPr/>
          <a:lstStyle/>
          <a:p>
            <a:r>
              <a:rPr lang="fr-FR" smtClean="0"/>
              <a:t>ICE-WATCH</a:t>
            </a:r>
          </a:p>
        </p:txBody>
      </p:sp>
      <p:sp>
        <p:nvSpPr>
          <p:cNvPr id="94210" name="Espace réservé du contenu 2"/>
          <p:cNvSpPr>
            <a:spLocks noGrp="1"/>
          </p:cNvSpPr>
          <p:nvPr>
            <p:ph idx="1"/>
          </p:nvPr>
        </p:nvSpPr>
        <p:spPr/>
        <p:txBody>
          <a:bodyPr/>
          <a:lstStyle/>
          <a:p>
            <a:pPr eaLnBrk="1" hangingPunct="1"/>
            <a:r>
              <a:rPr lang="fr-FR" u="sng" smtClean="0"/>
              <a:t>Cible :</a:t>
            </a:r>
          </a:p>
          <a:p>
            <a:pPr eaLnBrk="1" hangingPunct="1">
              <a:buFont typeface="Wingdings" pitchFamily="2" charset="2"/>
              <a:buNone/>
            </a:pPr>
            <a:r>
              <a:rPr lang="fr-FR" sz="2400" smtClean="0"/>
              <a:t>La marque s'intéresse à un segment de clientèle qui considère les bracelets montre comme des accessoires de mode qui permettent d'exprimer leur personnalité. Le positionnement de la marque se veut donc mode et attire un public large, de 7 à 77 ans. </a:t>
            </a:r>
            <a:endParaRPr lang="fr-FR" sz="2400" u="sng" smtClean="0"/>
          </a:p>
        </p:txBody>
      </p:sp>
      <p:pic>
        <p:nvPicPr>
          <p:cNvPr id="94211" name="Picture 2" descr="http://jsbg.me/wp-content/uploads/2011/07/ice-watch.jpg"/>
          <p:cNvPicPr>
            <a:picLocks noChangeAspect="1" noChangeArrowheads="1"/>
          </p:cNvPicPr>
          <p:nvPr/>
        </p:nvPicPr>
        <p:blipFill>
          <a:blip r:embed="rId3" cstate="print"/>
          <a:srcRect/>
          <a:stretch>
            <a:fillRect/>
          </a:stretch>
        </p:blipFill>
        <p:spPr bwMode="auto">
          <a:xfrm>
            <a:off x="2195513" y="4868863"/>
            <a:ext cx="5600700" cy="1728787"/>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re 1"/>
          <p:cNvSpPr>
            <a:spLocks noGrp="1"/>
          </p:cNvSpPr>
          <p:nvPr>
            <p:ph type="title"/>
          </p:nvPr>
        </p:nvSpPr>
        <p:spPr/>
        <p:txBody>
          <a:bodyPr/>
          <a:lstStyle/>
          <a:p>
            <a:r>
              <a:rPr lang="fr-FR" smtClean="0"/>
              <a:t>ICE-WATCH</a:t>
            </a:r>
          </a:p>
        </p:txBody>
      </p:sp>
      <p:sp>
        <p:nvSpPr>
          <p:cNvPr id="96258" name="Espace réservé du contenu 2"/>
          <p:cNvSpPr>
            <a:spLocks noGrp="1"/>
          </p:cNvSpPr>
          <p:nvPr>
            <p:ph idx="1"/>
          </p:nvPr>
        </p:nvSpPr>
        <p:spPr/>
        <p:txBody>
          <a:bodyPr/>
          <a:lstStyle/>
          <a:p>
            <a:r>
              <a:rPr lang="fr-FR" u="sng" smtClean="0"/>
              <a:t>Packaging :</a:t>
            </a:r>
          </a:p>
          <a:p>
            <a:pPr>
              <a:buFont typeface="Wingdings" pitchFamily="2" charset="2"/>
              <a:buNone/>
            </a:pPr>
            <a:r>
              <a:rPr lang="fr-FR" sz="2400" smtClean="0"/>
              <a:t>Le packaging utilisé par la marque est vraiment unique, il est sympathique et facile à empiler. C'est un aller-simple pour l'enfance avec une boîte en forme de Lego recyclée en tirelire. </a:t>
            </a:r>
          </a:p>
          <a:p>
            <a:pPr>
              <a:buFont typeface="Wingdings" pitchFamily="2" charset="2"/>
              <a:buNone/>
            </a:pPr>
            <a:endParaRPr lang="fr-FR" sz="2400" u="sng" smtClean="0"/>
          </a:p>
          <a:p>
            <a:r>
              <a:rPr lang="fr-FR" u="sng" smtClean="0"/>
              <a:t>Couleurs :</a:t>
            </a:r>
          </a:p>
          <a:p>
            <a:pPr>
              <a:buFont typeface="Wingdings" pitchFamily="2" charset="2"/>
              <a:buNone/>
            </a:pPr>
            <a:r>
              <a:rPr lang="fr-FR" sz="2400" smtClean="0"/>
              <a:t>Ice-watch se démarque de ses concurrents grâce à ses couleurs vives et multiples, néons même pour certaines collections </a:t>
            </a:r>
            <a:endParaRPr lang="fr-FR" sz="2400" u="sng"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re 1"/>
          <p:cNvSpPr>
            <a:spLocks noGrp="1"/>
          </p:cNvSpPr>
          <p:nvPr>
            <p:ph type="title"/>
          </p:nvPr>
        </p:nvSpPr>
        <p:spPr/>
        <p:txBody>
          <a:bodyPr/>
          <a:lstStyle/>
          <a:p>
            <a:r>
              <a:rPr lang="fr-FR" smtClean="0"/>
              <a:t>ICE-WATCH</a:t>
            </a:r>
          </a:p>
        </p:txBody>
      </p:sp>
      <p:sp>
        <p:nvSpPr>
          <p:cNvPr id="98306" name="Espace réservé du contenu 2"/>
          <p:cNvSpPr>
            <a:spLocks noGrp="1"/>
          </p:cNvSpPr>
          <p:nvPr>
            <p:ph idx="1"/>
          </p:nvPr>
        </p:nvSpPr>
        <p:spPr/>
        <p:txBody>
          <a:bodyPr/>
          <a:lstStyle/>
          <a:p>
            <a:r>
              <a:rPr lang="fr-FR" u="sng" smtClean="0"/>
              <a:t>Logo : </a:t>
            </a:r>
          </a:p>
          <a:p>
            <a:endParaRPr lang="fr-FR" u="sng" smtClean="0"/>
          </a:p>
          <a:p>
            <a:endParaRPr lang="fr-FR" u="sng" smtClean="0"/>
          </a:p>
          <a:p>
            <a:r>
              <a:rPr lang="fr-FR" u="sng" smtClean="0"/>
              <a:t>Egéries :</a:t>
            </a:r>
            <a:r>
              <a:rPr lang="fr-FR" smtClean="0"/>
              <a:t> </a:t>
            </a:r>
            <a:r>
              <a:rPr lang="fr-FR" sz="2400" smtClean="0"/>
              <a:t>Florent Manaudou &amp; David Guetta</a:t>
            </a:r>
          </a:p>
          <a:p>
            <a:endParaRPr lang="fr-FR" sz="2400" u="sng" smtClean="0"/>
          </a:p>
          <a:p>
            <a:r>
              <a:rPr lang="fr-FR" u="sng" smtClean="0"/>
              <a:t>Prix :</a:t>
            </a:r>
            <a:r>
              <a:rPr lang="fr-FR" smtClean="0"/>
              <a:t> </a:t>
            </a:r>
            <a:r>
              <a:rPr lang="fr-FR" sz="2400" smtClean="0"/>
              <a:t>De 59 à 250 euros</a:t>
            </a:r>
            <a:endParaRPr lang="fr-FR" sz="2400" u="sng" smtClean="0"/>
          </a:p>
        </p:txBody>
      </p:sp>
      <p:pic>
        <p:nvPicPr>
          <p:cNvPr id="98307" name="il_fi" descr="http://www.hanlow.com.my/files/editor_files/images/Ice-Watch_Logo_for_No_2__3-page-001.jpg"/>
          <p:cNvPicPr>
            <a:picLocks noChangeAspect="1" noChangeArrowheads="1"/>
          </p:cNvPicPr>
          <p:nvPr/>
        </p:nvPicPr>
        <p:blipFill>
          <a:blip r:embed="rId3" cstate="print"/>
          <a:srcRect/>
          <a:stretch>
            <a:fillRect/>
          </a:stretch>
        </p:blipFill>
        <p:spPr bwMode="auto">
          <a:xfrm>
            <a:off x="3203575" y="2420938"/>
            <a:ext cx="2808288" cy="1173162"/>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re 1"/>
          <p:cNvSpPr>
            <a:spLocks noGrp="1"/>
          </p:cNvSpPr>
          <p:nvPr>
            <p:ph type="title"/>
          </p:nvPr>
        </p:nvSpPr>
        <p:spPr/>
        <p:txBody>
          <a:bodyPr/>
          <a:lstStyle/>
          <a:p>
            <a:r>
              <a:rPr lang="fr-FR" smtClean="0"/>
              <a:t>ICE-WATCH</a:t>
            </a:r>
          </a:p>
        </p:txBody>
      </p:sp>
      <p:sp>
        <p:nvSpPr>
          <p:cNvPr id="100354" name="Espace réservé du contenu 2"/>
          <p:cNvSpPr>
            <a:spLocks noGrp="1"/>
          </p:cNvSpPr>
          <p:nvPr>
            <p:ph idx="1"/>
          </p:nvPr>
        </p:nvSpPr>
        <p:spPr/>
        <p:txBody>
          <a:bodyPr/>
          <a:lstStyle/>
          <a:p>
            <a:r>
              <a:rPr lang="fr-FR" u="sng" smtClean="0"/>
              <a:t>Campagne de communication :</a:t>
            </a:r>
            <a:r>
              <a:rPr lang="fr-FR" smtClean="0"/>
              <a:t> </a:t>
            </a:r>
          </a:p>
          <a:p>
            <a:pPr>
              <a:buFont typeface="Wingdings" pitchFamily="2" charset="2"/>
              <a:buNone/>
            </a:pPr>
            <a:r>
              <a:rPr lang="fr-FR" sz="2400" smtClean="0"/>
              <a:t>Pour la promotion des montres, l'entreprise a proposé un packaging totalement décalé et enfantin. De plus chaque ouverture de magasin est bien cadrée avec par exemple des cadeaux et des gâteaux. La communication de la marque se fait également grâce à des égéries comme David Guetta qui porte une des montre de la marque dans un de ces clip. Grande utilisation du placement de produit.</a:t>
            </a:r>
            <a:endParaRPr lang="fr-FR" sz="2400" u="sng"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re 1"/>
          <p:cNvSpPr>
            <a:spLocks noGrp="1"/>
          </p:cNvSpPr>
          <p:nvPr>
            <p:ph type="title"/>
          </p:nvPr>
        </p:nvSpPr>
        <p:spPr/>
        <p:txBody>
          <a:bodyPr/>
          <a:lstStyle/>
          <a:p>
            <a:r>
              <a:rPr lang="fr-FR" smtClean="0"/>
              <a:t>ICE-WATCH</a:t>
            </a:r>
          </a:p>
        </p:txBody>
      </p:sp>
      <p:sp>
        <p:nvSpPr>
          <p:cNvPr id="3" name="Espace réservé du contenu 2"/>
          <p:cNvSpPr>
            <a:spLocks noGrp="1"/>
          </p:cNvSpPr>
          <p:nvPr>
            <p:ph idx="1"/>
          </p:nvPr>
        </p:nvSpPr>
        <p:spPr>
          <a:xfrm>
            <a:off x="755650" y="2362200"/>
            <a:ext cx="8388350" cy="3724275"/>
          </a:xfrm>
        </p:spPr>
        <p:txBody>
          <a:bodyPr/>
          <a:lstStyle/>
          <a:p>
            <a:pPr>
              <a:defRPr/>
            </a:pPr>
            <a:r>
              <a:rPr lang="fr-FR" u="sng" dirty="0" smtClean="0"/>
              <a:t>Tendance Marketing :</a:t>
            </a:r>
          </a:p>
          <a:p>
            <a:pPr>
              <a:buFont typeface="Wingdings" pitchFamily="2" charset="2"/>
              <a:buNone/>
              <a:defRPr/>
            </a:pPr>
            <a:r>
              <a:rPr lang="fr-FR" sz="2150" dirty="0" smtClean="0"/>
              <a:t>La marque utilise énormément internet et mise beaucoup sur le marketing viral grâce aux réseaux sociaux. Lorsque quelqu'un tombe amoureux d'une montre </a:t>
            </a:r>
            <a:r>
              <a:rPr lang="fr-FR" sz="2150" dirty="0" err="1" smtClean="0"/>
              <a:t>ice</a:t>
            </a:r>
            <a:r>
              <a:rPr lang="fr-FR" sz="2150" dirty="0" smtClean="0"/>
              <a:t>-</a:t>
            </a:r>
            <a:r>
              <a:rPr lang="fr-FR" sz="2150" dirty="0" err="1" smtClean="0"/>
              <a:t>watch</a:t>
            </a:r>
            <a:r>
              <a:rPr lang="fr-FR" sz="2150" dirty="0" smtClean="0"/>
              <a:t> et le mentionne sur </a:t>
            </a:r>
            <a:r>
              <a:rPr lang="fr-FR" sz="2150" dirty="0" err="1" smtClean="0"/>
              <a:t>Facebook</a:t>
            </a:r>
            <a:r>
              <a:rPr lang="fr-FR" sz="2150" dirty="0" smtClean="0"/>
              <a:t> par exemple, on obtient un effet boule de neige extrêmement rapide. Il suffit d'appuyer sur une touche pour que cette information circule pour ainsi dire dans le monde entier. Cependant cette interaction virtuelle est à </a:t>
            </a:r>
            <a:r>
              <a:rPr lang="fr-FR" sz="2150" dirty="0" err="1" smtClean="0"/>
              <a:t>doucle</a:t>
            </a:r>
            <a:r>
              <a:rPr lang="fr-FR" sz="2150" dirty="0" smtClean="0"/>
              <a:t> sens. La marque transmet des informations depuis ses bureaux aux amateurs d'</a:t>
            </a:r>
            <a:r>
              <a:rPr lang="fr-FR" sz="2150" dirty="0" err="1" smtClean="0"/>
              <a:t>Ice</a:t>
            </a:r>
            <a:r>
              <a:rPr lang="fr-FR" sz="2150" dirty="0" smtClean="0"/>
              <a:t>-</a:t>
            </a:r>
            <a:r>
              <a:rPr lang="fr-FR" sz="2150" dirty="0" err="1" smtClean="0"/>
              <a:t>watch</a:t>
            </a:r>
            <a:r>
              <a:rPr lang="fr-FR" sz="2150" dirty="0" smtClean="0"/>
              <a:t>, mais en retour, elle reçoit aussi un feed-back de ses clients et de ses distributeurs du monde entier. Ce feed-back donne lieu à un mouvement cyclique de </a:t>
            </a:r>
            <a:r>
              <a:rPr lang="fr-FR" sz="2150" dirty="0" err="1" smtClean="0"/>
              <a:t>co</a:t>
            </a:r>
            <a:r>
              <a:rPr lang="fr-FR" sz="2150" dirty="0" smtClean="0"/>
              <a:t>-innovation pour la marque. </a:t>
            </a:r>
            <a:endParaRPr lang="fr-FR" sz="215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AutoShape 2"/>
          <p:cNvSpPr>
            <a:spLocks noGrp="1" noChangeArrowheads="1"/>
          </p:cNvSpPr>
          <p:nvPr>
            <p:ph type="title"/>
          </p:nvPr>
        </p:nvSpPr>
        <p:spPr/>
        <p:txBody>
          <a:bodyPr/>
          <a:lstStyle/>
          <a:p>
            <a:pPr eaLnBrk="1" hangingPunct="1"/>
            <a:r>
              <a:rPr lang="fr-FR" smtClean="0"/>
              <a:t>NIXON</a:t>
            </a:r>
          </a:p>
        </p:txBody>
      </p:sp>
      <p:sp>
        <p:nvSpPr>
          <p:cNvPr id="104450" name="Rectangle 3"/>
          <p:cNvSpPr>
            <a:spLocks noGrp="1" noChangeArrowheads="1"/>
          </p:cNvSpPr>
          <p:nvPr>
            <p:ph type="body" idx="1"/>
          </p:nvPr>
        </p:nvSpPr>
        <p:spPr>
          <a:xfrm>
            <a:off x="792163" y="2492375"/>
            <a:ext cx="8351837" cy="3724275"/>
          </a:xfrm>
        </p:spPr>
        <p:txBody>
          <a:bodyPr/>
          <a:lstStyle/>
          <a:p>
            <a:pPr eaLnBrk="1" hangingPunct="1">
              <a:lnSpc>
                <a:spcPct val="90000"/>
              </a:lnSpc>
            </a:pPr>
            <a:r>
              <a:rPr lang="fr-FR" sz="2400" u="sng" smtClean="0"/>
              <a:t>Positionnement:</a:t>
            </a:r>
          </a:p>
          <a:p>
            <a:pPr eaLnBrk="1" hangingPunct="1">
              <a:buFont typeface="Wingdings" pitchFamily="2" charset="2"/>
              <a:buNone/>
            </a:pPr>
            <a:r>
              <a:rPr lang="fr-FR" sz="2400" smtClean="0"/>
              <a:t>   Les montres de chez Nixon on été conçues pour être en adéquation avec le style et la pratique de surf. La marque propose des montres d'entrée de gamme jusqu'à milieu de gamme. Les montres Nixon prouvent par elles-même que celui qui les porte appartient à une catégorie de personnes avec un certain style de vie…</a:t>
            </a:r>
          </a:p>
        </p:txBody>
      </p:sp>
      <p:pic>
        <p:nvPicPr>
          <p:cNvPr id="104451" name="Picture 5" descr="https://encrypted-tbn0.gstatic.com/images?q=tbn:ANd9GcTrXTgX7dyVK0TzuLzIQ-0BNyVfvxKdT7veYWgIvCy8do9SPyzO"/>
          <p:cNvPicPr>
            <a:picLocks noChangeAspect="1" noChangeArrowheads="1"/>
          </p:cNvPicPr>
          <p:nvPr/>
        </p:nvPicPr>
        <p:blipFill>
          <a:blip r:embed="rId3" cstate="print"/>
          <a:srcRect/>
          <a:stretch>
            <a:fillRect/>
          </a:stretch>
        </p:blipFill>
        <p:spPr bwMode="auto">
          <a:xfrm>
            <a:off x="2771775" y="5157788"/>
            <a:ext cx="3019425" cy="15144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AutoShape 2"/>
          <p:cNvSpPr>
            <a:spLocks noGrp="1" noChangeArrowheads="1"/>
          </p:cNvSpPr>
          <p:nvPr>
            <p:ph type="title"/>
          </p:nvPr>
        </p:nvSpPr>
        <p:spPr/>
        <p:txBody>
          <a:bodyPr/>
          <a:lstStyle/>
          <a:p>
            <a:pPr eaLnBrk="1" hangingPunct="1"/>
            <a:r>
              <a:rPr lang="fr-FR" sz="3200" smtClean="0"/>
              <a:t>1. Les offres existantes dans cette catégorie de produits</a:t>
            </a:r>
          </a:p>
        </p:txBody>
      </p:sp>
      <p:sp>
        <p:nvSpPr>
          <p:cNvPr id="32770" name="Rectangle 3"/>
          <p:cNvSpPr>
            <a:spLocks noGrp="1" noChangeArrowheads="1"/>
          </p:cNvSpPr>
          <p:nvPr>
            <p:ph type="body" idx="1"/>
          </p:nvPr>
        </p:nvSpPr>
        <p:spPr>
          <a:xfrm>
            <a:off x="838200" y="2362200"/>
            <a:ext cx="7693025" cy="4495800"/>
          </a:xfrm>
        </p:spPr>
        <p:txBody>
          <a:bodyPr/>
          <a:lstStyle/>
          <a:p>
            <a:pPr eaLnBrk="1" hangingPunct="1">
              <a:lnSpc>
                <a:spcPct val="80000"/>
              </a:lnSpc>
            </a:pPr>
            <a:r>
              <a:rPr lang="fr-FR" sz="2000" smtClean="0"/>
              <a:t>Depuis la création de la montre (18</a:t>
            </a:r>
            <a:r>
              <a:rPr lang="fr-FR" sz="2000" baseline="30000" smtClean="0"/>
              <a:t>e</a:t>
            </a:r>
            <a:r>
              <a:rPr lang="fr-FR" sz="2000" smtClean="0"/>
              <a:t> siècle), le marché n’a cessé d’évoluer, avec des techniques de plus en plus perfectionnées et à la pointe de la technologie. Il y a une rude concurrence entre les marques. </a:t>
            </a:r>
          </a:p>
          <a:p>
            <a:pPr eaLnBrk="1" hangingPunct="1">
              <a:lnSpc>
                <a:spcPct val="80000"/>
              </a:lnSpc>
              <a:buFont typeface="Wingdings" pitchFamily="2" charset="2"/>
              <a:buNone/>
            </a:pPr>
            <a:endParaRPr lang="fr-FR" sz="2000" smtClean="0"/>
          </a:p>
          <a:p>
            <a:pPr eaLnBrk="1" hangingPunct="1">
              <a:lnSpc>
                <a:spcPct val="80000"/>
              </a:lnSpc>
            </a:pPr>
            <a:r>
              <a:rPr lang="fr-FR" sz="2000" smtClean="0"/>
              <a:t>Aujourd’hui, la montre n’est plus un simple instrument à donner l’heure, mais possède de multiples fonctions telles que la température ambiante, pression athmosphérique, date, chronomètre…</a:t>
            </a:r>
          </a:p>
          <a:p>
            <a:pPr eaLnBrk="1" hangingPunct="1">
              <a:lnSpc>
                <a:spcPct val="80000"/>
              </a:lnSpc>
            </a:pPr>
            <a:endParaRPr lang="fr-FR" sz="2000" smtClean="0"/>
          </a:p>
          <a:p>
            <a:pPr eaLnBrk="1" hangingPunct="1">
              <a:lnSpc>
                <a:spcPct val="80000"/>
              </a:lnSpc>
            </a:pPr>
            <a:endParaRPr lang="fr-FR" sz="2000" smtClean="0"/>
          </a:p>
          <a:p>
            <a:pPr eaLnBrk="1" hangingPunct="1">
              <a:lnSpc>
                <a:spcPct val="80000"/>
              </a:lnSpc>
            </a:pPr>
            <a:r>
              <a:rPr lang="fr-FR" sz="2000" smtClean="0"/>
              <a:t>Le marché de la montre se décompose en 3 familles :</a:t>
            </a:r>
          </a:p>
          <a:p>
            <a:pPr eaLnBrk="1" hangingPunct="1">
              <a:lnSpc>
                <a:spcPct val="80000"/>
              </a:lnSpc>
              <a:buFont typeface="Wingdings" pitchFamily="2" charset="2"/>
              <a:buNone/>
            </a:pPr>
            <a:r>
              <a:rPr lang="fr-FR" sz="2000" smtClean="0"/>
              <a:t>- Le marché du luxe (Rolex, Richemont, Cartier..)</a:t>
            </a:r>
          </a:p>
          <a:p>
            <a:pPr eaLnBrk="1" hangingPunct="1">
              <a:lnSpc>
                <a:spcPct val="80000"/>
              </a:lnSpc>
              <a:buFont typeface="Wingdings" pitchFamily="2" charset="2"/>
              <a:buNone/>
            </a:pPr>
            <a:r>
              <a:rPr lang="fr-FR" sz="2000" smtClean="0"/>
              <a:t>- Le marché du « moyenne gamme » (Fossil, Nixon, Casio..)</a:t>
            </a:r>
          </a:p>
          <a:p>
            <a:pPr eaLnBrk="1" hangingPunct="1">
              <a:lnSpc>
                <a:spcPct val="80000"/>
              </a:lnSpc>
              <a:buFont typeface="Wingdings" pitchFamily="2" charset="2"/>
              <a:buNone/>
            </a:pPr>
            <a:r>
              <a:rPr lang="fr-FR" sz="2000" smtClean="0"/>
              <a:t>- Le marché d’ « entrée de gamme »</a:t>
            </a:r>
            <a:r>
              <a:rPr lang="fr-FR" sz="1600" smtClean="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re 1"/>
          <p:cNvSpPr>
            <a:spLocks noGrp="1"/>
          </p:cNvSpPr>
          <p:nvPr>
            <p:ph type="title"/>
          </p:nvPr>
        </p:nvSpPr>
        <p:spPr/>
        <p:txBody>
          <a:bodyPr/>
          <a:lstStyle/>
          <a:p>
            <a:r>
              <a:rPr lang="fr-FR" smtClean="0"/>
              <a:t>NIXON</a:t>
            </a:r>
          </a:p>
        </p:txBody>
      </p:sp>
      <p:sp>
        <p:nvSpPr>
          <p:cNvPr id="106498" name="Espace réservé du contenu 2"/>
          <p:cNvSpPr>
            <a:spLocks noGrp="1"/>
          </p:cNvSpPr>
          <p:nvPr>
            <p:ph idx="1"/>
          </p:nvPr>
        </p:nvSpPr>
        <p:spPr>
          <a:xfrm>
            <a:off x="838200" y="2362200"/>
            <a:ext cx="7693025" cy="2362200"/>
          </a:xfrm>
        </p:spPr>
        <p:txBody>
          <a:bodyPr/>
          <a:lstStyle/>
          <a:p>
            <a:r>
              <a:rPr lang="fr-FR" u="sng" smtClean="0"/>
              <a:t>Cible</a:t>
            </a:r>
            <a:r>
              <a:rPr lang="fr-FR" smtClean="0"/>
              <a:t>: </a:t>
            </a:r>
          </a:p>
          <a:p>
            <a:pPr>
              <a:buFont typeface="Wingdings" pitchFamily="2" charset="2"/>
              <a:buNone/>
            </a:pPr>
            <a:r>
              <a:rPr lang="fr-FR" smtClean="0"/>
              <a:t>   la cible des montres Nixon sont les personnes entre 17 et 35 ans intéressés par les sports de glisse ou qui aiment le style qui en ressort. </a:t>
            </a:r>
          </a:p>
          <a:p>
            <a:pPr>
              <a:buFont typeface="Wingdings" pitchFamily="2" charset="2"/>
              <a:buNone/>
            </a:pPr>
            <a:endParaRPr lang="fr-FR" smtClean="0"/>
          </a:p>
          <a:p>
            <a:pPr>
              <a:buFont typeface="Wingdings" pitchFamily="2" charset="2"/>
              <a:buNone/>
            </a:pPr>
            <a:endParaRPr lang="fr-FR" smtClean="0"/>
          </a:p>
        </p:txBody>
      </p:sp>
      <p:sp>
        <p:nvSpPr>
          <p:cNvPr id="106499" name="AutoShape 2" descr="https://encrypted-tbn2.gstatic.com/images?q=tbn:ANd9GcRGC6VsZWJU_zOlEWrqiB4nvfpKtaZUkhC0t7CzvDnj5gTpxT3S4w"/>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pic>
        <p:nvPicPr>
          <p:cNvPr id="106500" name="Picture 4" descr="https://encrypted-tbn2.gstatic.com/images?q=tbn:ANd9GcRGC6VsZWJU_zOlEWrqiB4nvfpKtaZUkhC0t7CzvDnj5gTpxT3S4w"/>
          <p:cNvPicPr>
            <a:picLocks noChangeAspect="1" noChangeArrowheads="1"/>
          </p:cNvPicPr>
          <p:nvPr/>
        </p:nvPicPr>
        <p:blipFill>
          <a:blip r:embed="rId3" cstate="print"/>
          <a:srcRect/>
          <a:stretch>
            <a:fillRect/>
          </a:stretch>
        </p:blipFill>
        <p:spPr bwMode="auto">
          <a:xfrm>
            <a:off x="5003800" y="4724400"/>
            <a:ext cx="3568700" cy="2005013"/>
          </a:xfrm>
          <a:prstGeom prst="rect">
            <a:avLst/>
          </a:prstGeom>
          <a:noFill/>
          <a:ln w="9525">
            <a:noFill/>
            <a:miter lim="800000"/>
            <a:headEnd/>
            <a:tailEnd/>
          </a:ln>
        </p:spPr>
      </p:pic>
      <p:sp>
        <p:nvSpPr>
          <p:cNvPr id="106501" name="AutoShape 6" descr="data:image/jpeg;base64,/9j/4AAQSkZJRgABAQAAAQABAAD/2wCEAAkGBhAPDw0PDw0NDQ0NDQwMDA0NDQ4NDAwMFBAVFBQQEhIXHCYeFxkjGRISHy8gJCc1MCwsFR4xNTAsNSYrLCkBCQoKDQwOFA8PFCkYFBwpKSkpKSwpKSkpKSksNSkpKSopKSkpKSkpKSk1KSkpKSwsKSwpKSkyLykpKSksKSkpLf/AABEIAKgBLQMBIgACEQEDEQH/xAAbAAEBAQEBAQEBAAAAAAAAAAAAAQIDBAUGB//EAC8QAAICAQMCBQMDBAMAAAAAAAABAhEDBBIhBTETIkFRYQYUgTJxkUJiobEjJXT/xAAZAQEBAQEBAQAAAAAAAAAAAAAAAQIDBQT/xAAfEQEBAAIBBQEBAAAAAAAAAAAAAQIRIQMSMUFRE2H/2gAMAwEAAhEDEQA/AM0Cg9h4gBRUgCLQAQoAoELQKVSgARFoFQAoACqgUUQCkKkAQKgQCoIqAqASKFColFQFAKFKKkRGgJRpABSikRUQVIoIyD5AKkKOjCGiFAAUAgigpVEUAIIAqAqDFlIIi2UBQpKKiALAoCotHm1+hWaDg55MfKalinsmq+T4eo6br8DUsGonqYL+mcl4qXttl5ZGMsrPTeOMvvT9ORI+N0zq2bJ4q1OFaaOGLyTm1OEpxjFy2qL4V0o3feR0x/VGmdXKcG6/VDt/FmZ1Mb7avTyn9fXBnDmjNKUJRnF9pRakjZ1cwqIaSAUCiiBE0QoULRCgCgBVKSjSRkfFNCgdGAoFFCwEihBFIUAKKioilApaIIkaIkCoFBSCFFFoKJFSCRaAFFBDQ5xw+aUrb3RUHB04UndpUebJ0PSydy0uBv38OK/0e4E7Y13V4dD0TBglKeGDxua2ySnJwf4bPeKKNaLd+Uo0gkWggEi0UCFoFoKhQUKJFohqiAVEKiD4xaCB0YAWgECgUUEigqQAoopALRKKRQFFAAWi0ASLQRQAAIDKKBQLQKgoVItFSIFFBQIChAEVBFCoWgkGRSioJlIBUQtAfIolG6I0dGELRDQELRaACi0KKAFFAEBQQUqIjQGcmWMf1TjD5lJRX+TOLU45vbHJjm/aM4yf8I69Q6DvxYp58CnhyW8Up1KLf4fH5Pj6r6DxzxvPi8XTwWRY90JKePxKutkue3tRzuV9Okxnvh9eTrvxyl+fYp8jTfT+swS8OWZ6jLPFHNoIZMuzH5rgpyUm0u8u79jz6nX9T083jzdOnKcZKMlCDbv42Taf8EnVnuNflfVffBMSm8v28sUserUYSnpm4TywUlavY2u3p390j6ep+ntTihvngkoLltOMtq+Unwa7sfrHZl8fPRTvh0GScMmSMHLHirxJKvLfx3Gm0k8u/ZHdshLJLlKoLu+TW4mq4UaSLtPbq+j5cUXKS4jKEJr1xylBTSf4dfuhbISWvFRQAigUKChSFAFoFRFBRQBp4+LMnSUuEYoioUux+xUgj5JC0EbYQqLQooFFAgAFAhUEWgARUjwa3puabk8ety4b/TDw4Sgvz3Jasm30Ein51anqGnajPDj1eJyUVlU9skveTXK/MfyeqX1LgxTeLLNxyRdSko7sUpeu1rmk+OV6GP0ni8N/nfM5f0Na+ENNocOdXp8+HIsjS82OSn5cifxZx6l06Wn0M8cmmvvYyxzX6cmN4uJI/PLrH3OLBsnCeLDGUMcoLnl21L5PVl6nllgjp5NPFCSnC15o1fCfty+Dn2XzPrpc5zL8ez6hfl0P/ixf7Z9vp6lLDiyThjevWLJ9nvdTy4kuJSXuuaPy2bqU5vC5xxy8CEMcIuL2yjF2tyvkajqWXJl8aU2slpxceFCuyivRIt6dskJ1JLa+n0Ny/wCwypN6xYfLKv8Alpz87XycvpvPleqxKMpS3yrKm3JSxv8AVuPJk6vleb7iLjjzesscdqk/Vtcp36nqz/UueUZRXhYt6qcsWJQnNfMhccuePKTPHjnw+l0/V/b4tdPElKEdViiovmMsTk04/s0ddH0+EfuNRg502bR6javXDkpXjkfnceunHFkwrbsyyhOVrzXHtTOmi6nkwxywg1szRcZxkrXKq17OiXp3nTU6k4en6X00cmqxqVbYKWV328q4/wAtfwfpcOqwamWvwqcZeLtcP7tuKMd0fepRPxmj1csU1OKT4lGUZcxnCSqUX8NM9UOo48dyw6fw8rUlGcs0six2qbhGlzTfLsdTC5XadPOYzT55URI0dnBvHBM3OCXY5ItkaZaoI0EigihIAACgWMbaXue5abZFS7nixyppnrnqrjXsYy23jr2xLUKu3J5wUsmmbXyaCKQ6OagUABQUohQVIgJBIpSKAAIzlwRmtslatSq2uU7Xb5GfSQycZMWPIv78cZ/7R2hA7LGS6am3ytH0LDhy+Lig8LaanDHJrFP94dj6e3g1KATI04uJKO04mKNSs6ZotFoFQFlBARQAoiohUQUtEotBVAAApABRQKAKQpANIyigfKCNxorgvTsbZYBvaNoEolG6N7Exsc0il2laAzRVE0oHaGL4Js05xgdI4jtDEdNhi5NacI4jb4OyiZnCybac3yc2jTVBlRhmDbIaiIkKKyF2lAAEAUBQqIikFKSihQAoAIgRBaKiFQFAsqAFRDSCvDFKVJ8fIeD2K9NNK6LibsqMx4fKNOCl24On9XJ0eNOLa4aJtdPN4bQ8M7rE2uOTpiXpIbTTitP7NHXwXXKVHT7VN+V0d4Y5Rr1Ri5NzF546dHZaf2Pbjxp+htYUc7m6TB4PCobT2ZcVHlkqEu07dMNAMy5G2a55TidZs5NGoywzJ0kjFG4xSykABsIAooYRSCJFBQoUAAUAgAoAFohQBSIoFSNGTSQaeeOdnbFO74PVLS1T9BKC9FRzuUb7a8zwewxKrTR3hx+x1pS9OSdx2vNCNX7HRQTLsoRRLTTEVR7sM+Pc4RgdMaa/YmVaxmnoibbIuTLyLscnRqatHizR5o6Sk12ZzyTvv3NYs5V55cGWbmjltO0cakjLgakSMjURho5yR2kcpGolYYNUKKyyUtACI0RFAiKKLQUKRFAAAgqARQACKAoAUBpFREUK+zNJqjyzwFB8kfXXJ4jEItMA3tzsbo1GIBFVQOsZACqrycHGT5ICQrO72MN3+4B0kc6xMw2AajFYkjnIA1ELMtAGkSi0AEQiAKKkWgAAKAARQQQoAFKkQBVoAAVFAApQAr//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sp>
        <p:nvSpPr>
          <p:cNvPr id="106502" name="AutoShape 8" descr="data:image/jpeg;base64,/9j/4AAQSkZJRgABAQAAAQABAAD/2wCEAAkGBhAPDw0PDw0NDQ0NDQwMDA0NDQ4NDAwMFBAVFBQQEhIXHCYeFxkjGRISHy8gJCc1MCwsFR4xNTAsNSYrLCkBCQoKDQwOFA8PFCkYFBwpKSkpKSwpKSkpKSksNSkpKSopKSkpKSkpKSk1KSkpKSwsKSwpKSkyLykpKSksKSkpLf/AABEIAKgBLQMBIgACEQEDEQH/xAAbAAEBAQEBAQEBAAAAAAAAAAAAAQIDBAUGB//EAC8QAAICAQMCBQMDBAMAAAAAAAABAhEDBBIhBTETIkFRYQYUgTJxkUJiobEjJXT/xAAZAQEBAQEBAQAAAAAAAAAAAAAAAQIDBQT/xAAfEQEBAAIBBQEBAAAAAAAAAAAAAQIRIQMSMUFRE2H/2gAMAwEAAhEDEQA/AM0Cg9h4gBRUgCLQAQoAoELQKVSgARFoFQAoACqgUUQCkKkAQKgQCoIqAqASKFColFQFAKFKKkRGgJRpABSikRUQVIoIyD5AKkKOjCGiFAAUAgigpVEUAIIAqAqDFlIIi2UBQpKKiALAoCotHm1+hWaDg55MfKalinsmq+T4eo6br8DUsGonqYL+mcl4qXttl5ZGMsrPTeOMvvT9ORI+N0zq2bJ4q1OFaaOGLyTm1OEpxjFy2qL4V0o3feR0x/VGmdXKcG6/VDt/FmZ1Mb7avTyn9fXBnDmjNKUJRnF9pRakjZ1cwqIaSAUCiiBE0QoULRCgCgBVKSjSRkfFNCgdGAoFFCwEihBFIUAKKioilApaIIkaIkCoFBSCFFFoKJFSCRaAFFBDQ5xw+aUrb3RUHB04UndpUebJ0PSydy0uBv38OK/0e4E7Y13V4dD0TBglKeGDxua2ySnJwf4bPeKKNaLd+Uo0gkWggEi0UCFoFoKhQUKJFohqiAVEKiD4xaCB0YAWgECgUUEigqQAoopALRKKRQFFAAWi0ASLQRQAAIDKKBQLQKgoVItFSIFFBQIChAEVBFCoWgkGRSioJlIBUQtAfIolG6I0dGELRDQELRaACi0KKAFFAEBQQUqIjQGcmWMf1TjD5lJRX+TOLU45vbHJjm/aM4yf8I69Q6DvxYp58CnhyW8Up1KLf4fH5Pj6r6DxzxvPi8XTwWRY90JKePxKutkue3tRzuV9Okxnvh9eTrvxyl+fYp8jTfT+swS8OWZ6jLPFHNoIZMuzH5rgpyUm0u8u79jz6nX9T083jzdOnKcZKMlCDbv42Taf8EnVnuNflfVffBMSm8v28sUserUYSnpm4TywUlavY2u3p390j6ep+ntTihvngkoLltOMtq+Unwa7sfrHZl8fPRTvh0GScMmSMHLHirxJKvLfx3Gm0k8u/ZHdshLJLlKoLu+TW4mq4UaSLtPbq+j5cUXKS4jKEJr1xylBTSf4dfuhbISWvFRQAigUKChSFAFoFRFBRQBp4+LMnSUuEYoioUux+xUgj5JC0EbYQqLQooFFAgAFAhUEWgARUjwa3puabk8ety4b/TDw4Sgvz3Jasm30Ein51anqGnajPDj1eJyUVlU9skveTXK/MfyeqX1LgxTeLLNxyRdSko7sUpeu1rmk+OV6GP0ni8N/nfM5f0Na+ENNocOdXp8+HIsjS82OSn5cifxZx6l06Wn0M8cmmvvYyxzX6cmN4uJI/PLrH3OLBsnCeLDGUMcoLnl21L5PVl6nllgjp5NPFCSnC15o1fCfty+Dn2XzPrpc5zL8ez6hfl0P/ixf7Z9vp6lLDiyThjevWLJ9nvdTy4kuJSXuuaPy2bqU5vC5xxy8CEMcIuL2yjF2tyvkajqWXJl8aU2slpxceFCuyivRIt6dskJ1JLa+n0Ny/wCwypN6xYfLKv8Alpz87XycvpvPleqxKMpS3yrKm3JSxv8AVuPJk6vleb7iLjjzesscdqk/Vtcp36nqz/UueUZRXhYt6qcsWJQnNfMhccuePKTPHjnw+l0/V/b4tdPElKEdViiovmMsTk04/s0ddH0+EfuNRg502bR6javXDkpXjkfnceunHFkwrbsyyhOVrzXHtTOmi6nkwxywg1szRcZxkrXKq17OiXp3nTU6k4en6X00cmqxqVbYKWV328q4/wAtfwfpcOqwamWvwqcZeLtcP7tuKMd0fepRPxmj1csU1OKT4lGUZcxnCSqUX8NM9UOo48dyw6fw8rUlGcs0six2qbhGlzTfLsdTC5XadPOYzT55URI0dnBvHBM3OCXY5ItkaZaoI0EigihIAACgWMbaXue5abZFS7nixyppnrnqrjXsYy23jr2xLUKu3J5wUsmmbXyaCKQ6OagUABQUohQVIgJBIpSKAAIzlwRmtslatSq2uU7Xb5GfSQycZMWPIv78cZ/7R2hA7LGS6am3ytH0LDhy+Lig8LaanDHJrFP94dj6e3g1KATI04uJKO04mKNSs6ZotFoFQFlBARQAoiohUQUtEotBVAAApABRQKAKQpANIyigfKCNxorgvTsbZYBvaNoEolG6N7Exsc0il2laAzRVE0oHaGL4Js05xgdI4jtDEdNhi5NacI4jb4OyiZnCybac3yc2jTVBlRhmDbIaiIkKKyF2lAAEAUBQqIikFKSihQAoAIgRBaKiFQFAsqAFRDSCvDFKVJ8fIeD2K9NNK6LibsqMx4fKNOCl24On9XJ0eNOLa4aJtdPN4bQ8M7rE2uOTpiXpIbTTitP7NHXwXXKVHT7VN+V0d4Y5Rr1Ri5NzF546dHZaf2Pbjxp+htYUc7m6TB4PCobT2ZcVHlkqEu07dMNAMy5G2a55TidZs5NGoywzJ0kjFG4xSykABsIAooYRSCJFBQoUAAUAgAoAFohQBSIoFSNGTSQaeeOdnbFO74PVLS1T9BKC9FRzuUb7a8zwewxKrTR3hx+x1pS9OSdx2vNCNX7HRQTLsoRRLTTEVR7sM+Pc4RgdMaa/YmVaxmnoibbIuTLyLscnRqatHizR5o6Sk12ZzyTvv3NYs5V55cGWbmjltO0cakjLgakSMjURho5yR2kcpGolYYNUKKyyUtACI0RFAiKKLQUKRFAAAgqARQACKAoAUBpFREUK+zNJqjyzwFB8kfXXJ4jEItMA3tzsbo1GIBFVQOsZACqrycHGT5ICQrO72MN3+4B0kc6xMw2AajFYkjnIA1ELMtAGkSi0AEQiAKKkWgAAKAARQQQoAFKkQBVoAAVFAApQAr//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re 1"/>
          <p:cNvSpPr>
            <a:spLocks noGrp="1"/>
          </p:cNvSpPr>
          <p:nvPr>
            <p:ph type="title"/>
          </p:nvPr>
        </p:nvSpPr>
        <p:spPr/>
        <p:txBody>
          <a:bodyPr/>
          <a:lstStyle/>
          <a:p>
            <a:r>
              <a:rPr lang="fr-FR" smtClean="0"/>
              <a:t>NIXON</a:t>
            </a:r>
          </a:p>
        </p:txBody>
      </p:sp>
      <p:sp>
        <p:nvSpPr>
          <p:cNvPr id="108546" name="Espace réservé du contenu 2"/>
          <p:cNvSpPr>
            <a:spLocks noGrp="1"/>
          </p:cNvSpPr>
          <p:nvPr>
            <p:ph idx="1"/>
          </p:nvPr>
        </p:nvSpPr>
        <p:spPr>
          <a:xfrm>
            <a:off x="838200" y="2362200"/>
            <a:ext cx="7693025" cy="3154363"/>
          </a:xfrm>
        </p:spPr>
        <p:txBody>
          <a:bodyPr/>
          <a:lstStyle/>
          <a:p>
            <a:r>
              <a:rPr lang="fr-FR" sz="2000" u="sng" smtClean="0"/>
              <a:t>Packaging: </a:t>
            </a:r>
          </a:p>
          <a:p>
            <a:pPr>
              <a:buFont typeface="Wingdings" pitchFamily="2" charset="2"/>
              <a:buNone/>
            </a:pPr>
            <a:r>
              <a:rPr lang="fr-FR" sz="2000" smtClean="0"/>
              <a:t>     les packagings sont épurés, de style assez minimal (souvent noirs et blancs). Cela dépend des saisons et du modèle mais les packagings de la marque restent sobres avec une couleur souvent unie et le logo.</a:t>
            </a:r>
          </a:p>
          <a:p>
            <a:r>
              <a:rPr lang="fr-FR" sz="2000" u="sng" smtClean="0"/>
              <a:t>Couleurs: </a:t>
            </a:r>
          </a:p>
          <a:p>
            <a:pPr>
              <a:buFont typeface="Wingdings" pitchFamily="2" charset="2"/>
              <a:buNone/>
            </a:pPr>
            <a:r>
              <a:rPr lang="fr-FR" sz="2000" smtClean="0"/>
              <a:t>     les couleurs dépendent des modèles et qui sont souvent en concordances avec la couleur de la montre. Des couleurs flash sont utilisées pour les saisons printemps-été</a:t>
            </a:r>
          </a:p>
        </p:txBody>
      </p:sp>
      <p:sp>
        <p:nvSpPr>
          <p:cNvPr id="108547" name="AutoShape 2" descr="data:image/jpeg;base64,/9j/4AAQSkZJRgABAQAAAQABAAD/2wCEAAkGBhAQEA8PDw8PDw8PDw8PDQ8PDxANDg0NFBAVFBQQEhUXHCYeFxkjGRIUHy8gJScpLCwsFR4xNTAqNScrLCkBCQoKDQwOFw8PFDIfHBwpLCkrKSkpLiksKi0sKSwsKSksKSkpKSopKSkpKSkpKSkpKSksLCkpKSwpKSwpKS0pKv/AABEIAK0BJAMBIgACEQEDEQH/xAAcAAABBQEBAQAAAAAAAAAAAAADAAECBAUGBwj/xABDEAACAgEBAwYNAwIEBAcAAAABAgADEQQSITEFBhNBUZEHFBUiMlJTYXFygZKxI0KyM6Fic8HwQ4Ki8RZUo8LR0uH/xAAYAQEBAQEBAAAAAAAAAAAAAAAAAQIDBP/EAB4RAQEAAgMAAwEAAAAAAAAAAAABAhEhMUEDEjIi/9oADAMBAAIRAxEAPwD0/nPzmfSPWiVo4dCxLEjBBx1TIHhBt9hX9zRvCCP1qP8ALb+U5lFkHVLz8t9jX9zQg582+xr+5py6LDosK6Reelvsq/uaEHPCz2Sfc051FhlWUb4522eyT7mkhzqs9mne0w1WEVYG2OdFns072khzlf2ad5mMqwgWBrjnG/s17zJf+IX9Re8zKCyQWBqeX39Re8x/Lz+oveZmgRwsDS8uv6i95i8uv6i95meFj7MDQ8uP6i95i8uP6i95lDZixAv+W39Re8xeXH9Re8yjiNiBf8uP6i95jeXX9Re8yjsxtmBf8uv6i95jeXn9Re8ygVkSIF884H9Re8xjzhf2a95meVkCsDRPON/Zr3mRPOZ/Zp3mZxWDZYGkedNns072kTzrs9kn3NMtlg2WBqnndZ7JPuaQPPKz2Sfc0yGWBZZRtHntb7Gv7mkDz5t9jX9zTDZYF1gbzc/bfY1/c0g3hCu9hV9zTnmWBsXcYR6/U2VU9oB7xFI6f0E+VfxFIOL5/j9Wj/Lb+U5tBOm5+j9Wn/Lb+U5xBCiIIZFkEEMggTUQyiRQQyCA6rCKsSiEUQHUSarEohAICAkgscLJAQGAkgI4Er8p8p06Wp79RYtdSDLM2evgoA3knqA3mBYxJYnhnObws6y+4HRu+korJ6MLsmy3/HdkEHd+3gPed80+RvDfcuyus0yXDgbKD0NmO0ocqT8CsD2DZmLzi5xLo20+2o2LnZXtY7NdSjZJLHqOCcduMQHInhC5O1ZVa9SqWNwqvHQWE9g2vNY+4EwHhKozo1bzjsXVnosHZvyGUVv2Akg5IxkDtzM5dLO0tf4QtDVS1q3JcwxiqtlLtndn4TotPbtqrdTAEbwerM8H4E40g0r7/wBctUyVdu0NkbiMjj1z2Tm1cW0+nYsGJrryw3hiauI+szhlb2tmmxiNiNqtSlSl7GCqOJPb2AcSfcJk6fl6yyzCaS408BaSqsxwd4Q8Bu6zmbuUnaa21sRisz9Vy50J/WrNa9pYbhnicgD+8KvLenJA6ZFJxgOdgkHgRnjJMpfTVWSsgVhwueEKtWPj2zSK403b/wBoN9L2HvlwiRIhGc9BHVAMs1SIN6weIEDKZYFlmpZpQe0SrbpSATxA+kqqDLAustssA6wKjJAuvGW3WAsXjA9Vo9BflX8RR6PRX5V/EaRHH8+x+rT/AJbfynPIJ0XPkfq0/wCW38pgIIURBDIINBDoIE0EMokFEMogSUQiiMohFEBwIQCMokwIDgSQEQE5vnpz7o5Nr87FupcZq04bBI9ew/tTd8T1dZAaHOTnNp+T6TdqGxndVWuDbc+PRQfkncOueB87OeGo5St6S47NaZ6ChSejpB/kx62PH3DdKPLfLl+tua/U2dJYwwNwVUQcERR6KjPD6nJ3yhCFFFFAU1uTOdes06muu9zUw2Wot/WoZezYfIHxGD75kxQPVOZnN+vXaZNSrWVMtr1vWtrvVlMEZVicghhuPbPRuT9KmmpCjCV14IGThEDZPHqAzOF8DOoC6PWBzgV3C7ABZgjVYJ2QM/8ACM7a6yu5arFOa7UZQeoqy78/QNJMZOmt2o8lXjW22XNhqK+jWhMBhtFQ5Zsde8DHuPZNV7LFsVVpLVlcqxKotTjOR24IO7duxjrnmPN7lg8lPaW015oKg3nTP43pKLuticE1MN4IYmbPKvPzUagJ5JfSWK6eczFrLa2zvJVtjG7G/BGeucpnJOWrjWrz55UFWh1AbZay1Tp9JTVl7G1j7k2eskHfw4ZnOclcm+L6evT6hK7AAemYAsaizEk1sOzI9xx8Jr8n8i22FdZe21qq9OqW6l8vQFTe61VscKbB5rFcbicBcnPnev5z3rbYygYY52MmuxM9v7ccdwnPO75kaxmu3rPMfVsa79O+SdJd0SMSWLVFQyjJJJxkjJ7J0hnn/MHlIk6+w7y19deck7669+89Xn8Or6zZ1mqNr7DuUQBSqjH6h6znrx2T0YfmOeXbb8oIW2UzY3+H0R8WhlbP07OGfdMnTOqYRdwIyxPpNv4E9k1qyMbppkxEgRCmDdsQBkQdw81vgYSIjcfhAyGEC6yyywLLKqq6wFg4y26wLrxgem0eivyj8Ro9Por8o/EUiOR57/1af8tv5TAQToOewPS07s/pt/KYKKewwoqCGQQSKeww6g9hgEWGUQKKeww6/CARRCKJBRCLAmJISIEq8uNYNLqTSxS4ae41MACVsFZKkZ68iBy3hA8JCaAHT6fZs1jDfnemlBGQzjrbfkL9TuwD4frNZZdY9trtZZY21Y7naZm7SY9ysxLli7MSzMxLOxO8kk8T74EiENFFFAUUUbMB5t8hcjB3BuIQbO2u2QoOTgZz78bvfM/QoFtQWKRk4Xa3AN+0nPvxNq8bSliF2qAz4sAYMoG7OeO9dkj49omMr4sddzdN2hfUPpgNtkUPVZvD4JKlT1Hf9czeo8IOdNffZRUTQKXrr2hTt9K+xjac4QjJzx6x1zzbkznxZUykojr0a1lS5TIUnZbaIOGA3Z6wBnfvmlbzrosLi6i6hLAMuK6tXXkOGwd2DwJzjIPxmf7jXF9Dv5zu2ofUo9lW07OilBqqqgx80rqVZTWhOQQCNk9u8D0Xwbcki9btdeig2MtaKGFgbYXLuzj0xtNgHf6ByW4zz3ydTebX011VuN6CuwJac4BPiJUK2cYZf3biMcDZ5B54crae5tJo1SzT1OVNdta7FfW2xgqw4ndnjOeElttjeVuuHuFurC7lCEgYVWGV6hwHVvA+onD87ruTmqu6XR106mgCyi2kAVm/bVa62AH7mZd2Duyc7szH1XKWqXpL2DdNa+WatmVa9wRKgAdygYGWzkknrwKOnFnKN9WmODUHa3UsF2S6kFAd2POb9UgftRQeLb835Lllx0fXUb3MrQmrRU5ztW5ufaGGy/DP/KFm06A7iAR2HfLtmnCjG7dwA4AdkClJY7p6pw4o6anfuGJu6dMCC0mj2RvhbLeoShWWY3DjBCKSEBo8eKBmWLvMCwlq5d5+JgGWVVVxA2CWnWAdeMD0en0V+UfiKKn0V+UfiKRHM87v6lXyN/KYyTa52/1Kvkb+UxkEiipDLBLDLAIsKog1hFMAgEmokAwkwwgEAkgB1jPu7fdIqwkwYHzNy/yb4tqtTp+qm+2tfkDHZP24mcVzxnbeF3k3ouUnsHo6mqq4fMB0bf3rz/zTiS0qBtR2QLKRLGYsQKktafRMd+dkg8cBgP78Ze5F0iPZ5y5wNoAcOIByOzfn6TdXXsLOjagttY3Y85v9DM2+LIzLGLjN+xkD01GyCP8AEOo/WPUgsTNbBjghC2RnIwUPbkAdhBAO/GZtaqrTuVrVGAYlXavDFiPSRRnGB+5+A4DfkjO5V5urQpvockEnd2HrQgcVO/H/AGmZVZei5LrdamLmsk7LC5T0LMGwwDpvXq6id/XK13KLbRDJXsglSijC4G4AHju6j7/fIePWVOwVyMM244KnPHIiv5R2wAa6wRjzwpyRjGMZxj6Z986MrtZ0j1Lk2VXLbh9rZuRqSrbL1jZBDKVXayd+0SMYwO15gcurZRqadZeAamq6Gx0ax+iwwZC6glh5q+l9DPNiyn9uPlO7uOfzC6blK2gk0tgEjaDIrBgOGVORkZO+Zym5pZdV6jr6luQeLNTYvSEFRYgtqUA5ssXaJVMLkEZ4gHfPPuc/OIsKtPQwC0ubHtqJHTanGAynsVQFGN27duxK78qXOGBKqGXo3Fda09ImQdlyuMjKjd7hMzVuq+avH8Tnh8X1u63lnvp0PI/hR5R0+yHt8ZrGBsXjbOPc/pf3M9O5reF3RXAeMVW6VuG2R0tBPzLvHdPEtBydtee+5P5//ku6i/PmruUbhjs907Ob6hbUhgChypAIYcGB7IMCYnMXWdNydo7DvPRBT8VJU/ibsBsSQjSQgNHiigZurHnHf2fiVWY9sPyg4LnBzuAPxlJjCmdz2yvZYd++EaBsHH4QPUKfRX5R+I0ej0V+UfiNCOc52f1Kvkb+Ux0mzzr/AKlXyN/KYwkUQGTUwaiFUQJAyW1HWuEFEAO3H6Qwh00g1JECSOZY8YwJVBiJgefeGTRNamkuUZK2WUnq9NQ6j/02755U9ZUkMCCOIIII+hnu3PzR9JyfqcDJrUXruzvqYOf+kMPrPJTYpUIwFiE7Wya9m1Aw47HpDjnKEjjulRgx8S1rNOoOatopgEnIfZPXvAGBw4gSqTA0+bmPGagxwG2lP1U4/uBOp5YCkKiNssmWOwcORgjZBznfOFptKsrZIwwO44PHqnQabAO1s2WtkFQqkgdWSxwDu9+B7ycznlOdtSr2hANgRhs7Q3bONwHooOwASvyzrmDvpwSqKwyp/wCIcAgk9nuljROWcWCtjsY9FkfHUfRJz9M8PcZm8uvl0ZmDMa1W07PRsXUAbRX9ud273Rijn9ZydaWZhh8792490obRBwQQew7jN5bMbwZK2xHGLEDdh6x8OsTojCWyGqGYbUcmLxqY/Kwz/eUbUdOIKnqPUfgYBdTq8eavHhnsEJyfybtfqWbl4gHi3vPukdDowMPYPeAd31P/AMS1fqC/uUcB/qYD6jUbW4blHDqzAyMkIHuXgh1G1yaq+zuuT6Ehh/KdnPNvAjq806ur1La7B8GUj/2z0owFHjCSEBSjrdZjKrx/cez3CPq9XxVfqf8AQTPMCBkGhDINChNAWdfwh2gn64Hp1Hor8o/EaPT6K/KPxGhHO86v6lfyN/KZCibHOr+pV8jfymQkiiokKgg0hlgEUQgkFkLMwCNfjhAM5MaKA0UeKEQtrDKVYAqylWB4MpGCD9DPPOXPBk6ja0dnSopyulvbDKOyq7iOPA495M9FilHztynpraLSti21W8XW0YfJPb+4e/rlE/mfRfKfJNGpQ16ipLV6gw3r71PFT7xPO+X/AASMMvobNsbyabmAf/kfgfgcfGB5/qdDZWELqVFiB6ycecpUMD3Mp+omxdqakRG1F7HbRGFSj9pXO8KRkdW8/SS5a19nQjS6qp676TSK1aoIUWuvo2O1nLBlCdR3qDnGBLfITA0oX87GVCnzskHcAOvq3TGayNjmtX0iJYawgZNulBvIUEoCeGQeIGOzjLvPjmnWmkOrSpa7lsRrtkYzW5Kna6idplOfjOo5t8gGr9W0eeQoRD/wlHDPv93V+NLlzk7xjTaijrtqdF+fGV/6gJnDH2rk8AjEQTOVOD2cOw9Yk1tBnVkmU9Uip9bfjqhNrrgLTAr2Xlj2DqEUG25j3yYgPiPGEUD0bwJ6nGr1Vfr6cN9UsH/3nsJnhHgn1exypSM46Wu6v4kptD+6T3hoDCVdVqv2r9T/AKCLU6j9q/U/6CVDAgZEyZEgYVAyDQhg3EAbQNnXDEQNnXA9Op9FflH4jR6fRX5R+IoRznOr+pV8jfymSk1+dX9Sv5D/ACmSkijLCrBLCrAKpkxA5kTfAnZXBRjYTHVCYCijlCJGEKKPmNKGiiigVeU+SKNUnR6ipLU6gw3qe1WG9T7wRMfkLmJptHa1tbO4zmpLNkionicgZY9meHvO+dHHkUosxRQjwnnhyZ0Ou1VZG42tYnZ0dnnj+WPpMJ6SP9+7E9E8LOhxfp7wN1lTVk9r1tkf2s/tOElFMufhgcOv3xMwP0h3rBleynjjju/3/vsgV7eIP0klivG74GNWd0CRMYmImT0ejsvsSmlGsssOyiLvJPH6DGTnqxA0+Z+oZOUNEygkrqas4BJCFtlj8ACTPonU6jiq/U/6CchzK5lV8n15bZs1VgxdaBuVdx6JM/tyOPX3AdLARkY5jGBEyJkiZEwIGQaTMG0Kg0E8I0E/X8IHptPor8o/EUVPor8o/EUI53nT/Uq+Rv5TJWavOr+pV8jfymQpkUZTJ9JAZjiAUvEFiRIdVgKumWUQCDWFWBNqwZWfSHqlpYQGBmnTN2SJpbsmwJEgQMcoeyRxNnYHZGNC9kDHimsdIvZInQrCMzMU0DyeJEcnwrF5W5u1a6vorlJUHaRlOy9b4xtKfgTxyJ59zg8EGrp2n0hGqrxnY3V6ge7ZPmv9Dn3T2WqoLwhCYR8tXVMjFHVkdThkdSjqewg7xAus+kucXIWk1ihdVSluznYbetqfK4wR8OE8r5f8FdiFn0VnTJxFNhC3Adit6LfXZlHnFq7jK9R3TS1uisqZq7EetxxR1KMB24PVKOj0llti01Iz2O2yiKMlieqBLSaSy6xKakL2WMFRF4sx/wB8erE9t5k8yq+T69psPqrFHS2YyEHsq/8AD2nrx8AFzJ5k18n17b4fVWLi2wb1RePRV+7tPXjswJ0+YCjRRsyKRkTHMiTAYyJjkyBlQxMgxjmRJhUGgnhDBv1wPTafRX5R+IoqfRX5R+IoRzXO0/qVfI38pjo01eeB/Uq+Rv5TFRpFWhCJAI0sJAKsIDBrJgQCqYRTAiEUwDCTEGphFgTBizGjQJZj5kMx8wJAx8yGY4MCeYsyGYswJ5kLDu3RZizAy9QjZ3ysZtsoMq3aMHhAwOU+R9PqV2NRSloHo7Q85PlYb1+hmZzc5laXQvZZSGayzcHsIZq6936akAbsjeeJ3dk6S3TEQJhD5jEyOY2YU+Y2Y2Y4UwGzGJk+hMfxcwAkyJljoYxQQKpEiRLDQLmAIwbybGBcwPUKfRX5R+IoqPRX5R+I0qOW55H9Sr5G/lMNDPQdTyfVaQbK0cgYBYZwILyLp/YV/aJNK4lGllHnXeR9P7Gv7RH8k0exr+0QOWV4VWnS+S6fZJ9oj+TqvZp3CEc5mTUzofJ9Xs07ovEKvZr3QrDUyYM2vEq/UXuj+J1+ovdCMbaizNnxOv1F7ovE6/UXugY2YszZ8Ur9Re6LxSv1F7oGNmPmbHilfqL3ReKJ6i90DH2oszY8UT1F7ovFE9Re6UY+Y2Zs+KJ6i90XiieovdAxsxsza8Ur9Re6LxOv1F7pBhtvla3SgzpfE6/UXujeJV+ovdA5E6IyY0c6vxKv1F7ovEa/Zr3SjlhpwI+yJ0/iFXs17ovJ9Xs07hIOWMgxnV+TqfZp3CLyZT7JPtEDkGMC5naeS6fZJ9ojeSaPY1/aIHDO0CxnfHkfT+xr+0RvImn9hX9ogeeMYGw8frPSPIem9hV9ojHkHS/+Xq+wSi5R6K/Kv4jSYGNw4DhFA//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sp>
        <p:nvSpPr>
          <p:cNvPr id="108548" name="AutoShape 4" descr="data:image/jpeg;base64,/9j/4AAQSkZJRgABAQAAAQABAAD/2wCEAAkGBhAQEA8PDw8PDw8PDw8PDQ8PDxANDg0NFBAVFBQQEhUXHCYeFxkjGRIUHy8gJScpLCwsFR4xNTAqNScrLCkBCQoKDQwOFw8PFDIfHBwpLCkrKSkpLiksKi0sKSwsKSksKSkpKSopKSkpKSkpKSkpKSksLCkpKSwpKSwpKS0pKv/AABEIAK0BJAMBIgACEQEDEQH/xAAcAAABBQEBAQAAAAAAAAAAAAADAAECBAUGBwj/xABDEAACAgEBAwYNAwIEBAcAAAABAgADEQQSITEFBhNBUZEHFBUiMlJTYXFygZKxI0KyM6Fic8HwQ4Ki8RZUo8LR0uH/xAAYAQEBAQEBAAAAAAAAAAAAAAAAAQIDBP/EAB4RAQEAAgMAAwEAAAAAAAAAAAABAhEhMUEDEjIi/9oADAMBAAIRAxEAPwD0/nPzmfSPWiVo4dCxLEjBBx1TIHhBt9hX9zRvCCP1qP8ALb+U5lFkHVLz8t9jX9zQg582+xr+5py6LDosK6Reelvsq/uaEHPCz2Sfc051FhlWUb4522eyT7mkhzqs9mne0w1WEVYG2OdFns072khzlf2ad5mMqwgWBrjnG/s17zJf+IX9Re8zKCyQWBqeX39Re8x/Lz+oveZmgRwsDS8uv6i95i8uv6i95meFj7MDQ8uP6i95i8uP6i95lDZixAv+W39Re8xeXH9Re8yjiNiBf8uP6i95jeXX9Re8yjsxtmBf8uv6i95jeXn9Re8ygVkSIF884H9Re8xjzhf2a95meVkCsDRPON/Zr3mRPOZ/Zp3mZxWDZYGkedNns072kTzrs9kn3NMtlg2WBqnndZ7JPuaQPPKz2Sfc0yGWBZZRtHntb7Gv7mkDz5t9jX9zTDZYF1gbzc/bfY1/c0g3hCu9hV9zTnmWBsXcYR6/U2VU9oB7xFI6f0E+VfxFIOL5/j9Wj/Lb+U5tBOm5+j9Wn/Lb+U5xBCiIIZFkEEMggTUQyiRQQyCA6rCKsSiEUQHUSarEohAICAkgscLJAQGAkgI4Er8p8p06Wp79RYtdSDLM2evgoA3knqA3mBYxJYnhnObws6y+4HRu+korJ6MLsmy3/HdkEHd+3gPed80+RvDfcuyus0yXDgbKD0NmO0ocqT8CsD2DZmLzi5xLo20+2o2LnZXtY7NdSjZJLHqOCcduMQHInhC5O1ZVa9SqWNwqvHQWE9g2vNY+4EwHhKozo1bzjsXVnosHZvyGUVv2Akg5IxkDtzM5dLO0tf4QtDVS1q3JcwxiqtlLtndn4TotPbtqrdTAEbwerM8H4E40g0r7/wBctUyVdu0NkbiMjj1z2Tm1cW0+nYsGJrryw3hiauI+szhlb2tmmxiNiNqtSlSl7GCqOJPb2AcSfcJk6fl6yyzCaS408BaSqsxwd4Q8Bu6zmbuUnaa21sRisz9Vy50J/WrNa9pYbhnicgD+8KvLenJA6ZFJxgOdgkHgRnjJMpfTVWSsgVhwueEKtWPj2zSK403b/wBoN9L2HvlwiRIhGc9BHVAMs1SIN6weIEDKZYFlmpZpQe0SrbpSATxA+kqqDLAustssA6wKjJAuvGW3WAsXjA9Vo9BflX8RR6PRX5V/EaRHH8+x+rT/AJbfynPIJ0XPkfq0/wCW38pgIIURBDIINBDoIE0EMokFEMogSUQiiMohFEBwIQCMokwIDgSQEQE5vnpz7o5Nr87FupcZq04bBI9ew/tTd8T1dZAaHOTnNp+T6TdqGxndVWuDbc+PRQfkncOueB87OeGo5St6S47NaZ6ChSejpB/kx62PH3DdKPLfLl+tua/U2dJYwwNwVUQcERR6KjPD6nJ3yhCFFFFAU1uTOdes06muu9zUw2Wot/WoZezYfIHxGD75kxQPVOZnN+vXaZNSrWVMtr1vWtrvVlMEZVicghhuPbPRuT9KmmpCjCV14IGThEDZPHqAzOF8DOoC6PWBzgV3C7ABZgjVYJ2QM/8ACM7a6yu5arFOa7UZQeoqy78/QNJMZOmt2o8lXjW22XNhqK+jWhMBhtFQ5Zsde8DHuPZNV7LFsVVpLVlcqxKotTjOR24IO7duxjrnmPN7lg8lPaW015oKg3nTP43pKLuticE1MN4IYmbPKvPzUagJ5JfSWK6eczFrLa2zvJVtjG7G/BGeucpnJOWrjWrz55UFWh1AbZay1Tp9JTVl7G1j7k2eskHfw4ZnOclcm+L6evT6hK7AAemYAsaizEk1sOzI9xx8Jr8n8i22FdZe21qq9OqW6l8vQFTe61VscKbB5rFcbicBcnPnev5z3rbYygYY52MmuxM9v7ccdwnPO75kaxmu3rPMfVsa79O+SdJd0SMSWLVFQyjJJJxkjJ7J0hnn/MHlIk6+w7y19deck7669+89Xn8Or6zZ1mqNr7DuUQBSqjH6h6znrx2T0YfmOeXbb8oIW2UzY3+H0R8WhlbP07OGfdMnTOqYRdwIyxPpNv4E9k1qyMbppkxEgRCmDdsQBkQdw81vgYSIjcfhAyGEC6yyywLLKqq6wFg4y26wLrxgem0eivyj8Ro9Por8o/EUiOR57/1af8tv5TAQToOewPS07s/pt/KYKKewwoqCGQQSKeww6g9hgEWGUQKKeww6/CARRCKJBRCLAmJISIEq8uNYNLqTSxS4ae41MACVsFZKkZ68iBy3hA8JCaAHT6fZs1jDfnemlBGQzjrbfkL9TuwD4frNZZdY9trtZZY21Y7naZm7SY9ysxLli7MSzMxLOxO8kk8T74EiENFFFAUUUbMB5t8hcjB3BuIQbO2u2QoOTgZz78bvfM/QoFtQWKRk4Xa3AN+0nPvxNq8bSliF2qAz4sAYMoG7OeO9dkj49omMr4sddzdN2hfUPpgNtkUPVZvD4JKlT1Hf9czeo8IOdNffZRUTQKXrr2hTt9K+xjac4QjJzx6x1zzbkznxZUykojr0a1lS5TIUnZbaIOGA3Z6wBnfvmlbzrosLi6i6hLAMuK6tXXkOGwd2DwJzjIPxmf7jXF9Dv5zu2ofUo9lW07OilBqqqgx80rqVZTWhOQQCNk9u8D0Xwbcki9btdeig2MtaKGFgbYXLuzj0xtNgHf6ByW4zz3ydTebX011VuN6CuwJac4BPiJUK2cYZf3biMcDZ5B54crae5tJo1SzT1OVNdta7FfW2xgqw4ndnjOeElttjeVuuHuFurC7lCEgYVWGV6hwHVvA+onD87ruTmqu6XR106mgCyi2kAVm/bVa62AH7mZd2Duyc7szH1XKWqXpL2DdNa+WatmVa9wRKgAdygYGWzkknrwKOnFnKN9WmODUHa3UsF2S6kFAd2POb9UgftRQeLb835Lllx0fXUb3MrQmrRU5ztW5ufaGGy/DP/KFm06A7iAR2HfLtmnCjG7dwA4AdkClJY7p6pw4o6anfuGJu6dMCC0mj2RvhbLeoShWWY3DjBCKSEBo8eKBmWLvMCwlq5d5+JgGWVVVxA2CWnWAdeMD0en0V+UfiKKn0V+UfiKRHM87v6lXyN/KYyTa52/1Kvkb+UxkEiipDLBLDLAIsKog1hFMAgEmokAwkwwgEAkgB1jPu7fdIqwkwYHzNy/yb4tqtTp+qm+2tfkDHZP24mcVzxnbeF3k3ouUnsHo6mqq4fMB0bf3rz/zTiS0qBtR2QLKRLGYsQKktafRMd+dkg8cBgP78Ze5F0iPZ5y5wNoAcOIByOzfn6TdXXsLOjagttY3Y85v9DM2+LIzLGLjN+xkD01GyCP8AEOo/WPUgsTNbBjghC2RnIwUPbkAdhBAO/GZtaqrTuVrVGAYlXavDFiPSRRnGB+5+A4DfkjO5V5urQpvockEnd2HrQgcVO/H/AGmZVZei5LrdamLmsk7LC5T0LMGwwDpvXq6id/XK13KLbRDJXsglSijC4G4AHju6j7/fIePWVOwVyMM244KnPHIiv5R2wAa6wRjzwpyRjGMZxj6Z986MrtZ0j1Lk2VXLbh9rZuRqSrbL1jZBDKVXayd+0SMYwO15gcurZRqadZeAamq6Gx0ax+iwwZC6glh5q+l9DPNiyn9uPlO7uOfzC6blK2gk0tgEjaDIrBgOGVORkZO+Zym5pZdV6jr6luQeLNTYvSEFRYgtqUA5ssXaJVMLkEZ4gHfPPuc/OIsKtPQwC0ubHtqJHTanGAynsVQFGN27duxK78qXOGBKqGXo3Fda09ImQdlyuMjKjd7hMzVuq+avH8Tnh8X1u63lnvp0PI/hR5R0+yHt8ZrGBsXjbOPc/pf3M9O5reF3RXAeMVW6VuG2R0tBPzLvHdPEtBydtee+5P5//ku6i/PmruUbhjs907Ob6hbUhgChypAIYcGB7IMCYnMXWdNydo7DvPRBT8VJU/ibsBsSQjSQgNHiigZurHnHf2fiVWY9sPyg4LnBzuAPxlJjCmdz2yvZYd++EaBsHH4QPUKfRX5R+I0ej0V+UfiNCOc52f1Kvkb+Ux0mzzr/AKlXyN/KYwkUQGTUwaiFUQJAyW1HWuEFEAO3H6Qwh00g1JECSOZY8YwJVBiJgefeGTRNamkuUZK2WUnq9NQ6j/02755U9ZUkMCCOIIII+hnu3PzR9JyfqcDJrUXruzvqYOf+kMPrPJTYpUIwFiE7Wya9m1Aw47HpDjnKEjjulRgx8S1rNOoOatopgEnIfZPXvAGBw4gSqTA0+bmPGagxwG2lP1U4/uBOp5YCkKiNssmWOwcORgjZBznfOFptKsrZIwwO44PHqnQabAO1s2WtkFQqkgdWSxwDu9+B7ycznlOdtSr2hANgRhs7Q3bONwHooOwASvyzrmDvpwSqKwyp/wCIcAgk9nuljROWcWCtjsY9FkfHUfRJz9M8PcZm8uvl0ZmDMa1W07PRsXUAbRX9ud273Rijn9ZydaWZhh8792490obRBwQQew7jN5bMbwZK2xHGLEDdh6x8OsTojCWyGqGYbUcmLxqY/Kwz/eUbUdOIKnqPUfgYBdTq8eavHhnsEJyfybtfqWbl4gHi3vPukdDowMPYPeAd31P/AMS1fqC/uUcB/qYD6jUbW4blHDqzAyMkIHuXgh1G1yaq+zuuT6Ehh/KdnPNvAjq806ur1La7B8GUj/2z0owFHjCSEBSjrdZjKrx/cez3CPq9XxVfqf8AQTPMCBkGhDINChNAWdfwh2gn64Hp1Hor8o/EaPT6K/KPxGhHO86v6lfyN/KZCibHOr+pV8jfymQkiiokKgg0hlgEUQgkFkLMwCNfjhAM5MaKA0UeKEQtrDKVYAqylWB4MpGCD9DPPOXPBk6ja0dnSopyulvbDKOyq7iOPA495M9FilHztynpraLSti21W8XW0YfJPb+4e/rlE/mfRfKfJNGpQ16ipLV6gw3r71PFT7xPO+X/AASMMvobNsbyabmAf/kfgfgcfGB5/qdDZWELqVFiB6ycecpUMD3Mp+omxdqakRG1F7HbRGFSj9pXO8KRkdW8/SS5a19nQjS6qp676TSK1aoIUWuvo2O1nLBlCdR3qDnGBLfITA0oX87GVCnzskHcAOvq3TGayNjmtX0iJYawgZNulBvIUEoCeGQeIGOzjLvPjmnWmkOrSpa7lsRrtkYzW5Kna6idplOfjOo5t8gGr9W0eeQoRD/wlHDPv93V+NLlzk7xjTaijrtqdF+fGV/6gJnDH2rk8AjEQTOVOD2cOw9Yk1tBnVkmU9Uip9bfjqhNrrgLTAr2Xlj2DqEUG25j3yYgPiPGEUD0bwJ6nGr1Vfr6cN9UsH/3nsJnhHgn1exypSM46Wu6v4kptD+6T3hoDCVdVqv2r9T/AKCLU6j9q/U/6CVDAgZEyZEgYVAyDQhg3EAbQNnXDEQNnXA9Op9FflH4jR6fRX5R+IoRznOr+pV8jfymSk1+dX9Sv5D/ACmSkijLCrBLCrAKpkxA5kTfAnZXBRjYTHVCYCijlCJGEKKPmNKGiiigVeU+SKNUnR6ipLU6gw3qe1WG9T7wRMfkLmJptHa1tbO4zmpLNkionicgZY9meHvO+dHHkUosxRQjwnnhyZ0Ou1VZG42tYnZ0dnnj+WPpMJ6SP9+7E9E8LOhxfp7wN1lTVk9r1tkf2s/tOElFMufhgcOv3xMwP0h3rBleynjjju/3/vsgV7eIP0klivG74GNWd0CRMYmImT0ejsvsSmlGsssOyiLvJPH6DGTnqxA0+Z+oZOUNEygkrqas4BJCFtlj8ACTPonU6jiq/U/6CchzK5lV8n15bZs1VgxdaBuVdx6JM/tyOPX3AdLARkY5jGBEyJkiZEwIGQaTMG0Kg0E8I0E/X8IHptPor8o/EUVPor8o/EUI53nT/Uq+Rv5TJWavOr+pV8jfymQpkUZTJ9JAZjiAUvEFiRIdVgKumWUQCDWFWBNqwZWfSHqlpYQGBmnTN2SJpbsmwJEgQMcoeyRxNnYHZGNC9kDHimsdIvZInQrCMzMU0DyeJEcnwrF5W5u1a6vorlJUHaRlOy9b4xtKfgTxyJ59zg8EGrp2n0hGqrxnY3V6ge7ZPmv9Dn3T2WqoLwhCYR8tXVMjFHVkdThkdSjqewg7xAus+kucXIWk1ihdVSluznYbetqfK4wR8OE8r5f8FdiFn0VnTJxFNhC3Adit6LfXZlHnFq7jK9R3TS1uisqZq7EetxxR1KMB24PVKOj0llti01Iz2O2yiKMlieqBLSaSy6xKakL2WMFRF4sx/wB8erE9t5k8yq+T69psPqrFHS2YyEHsq/8AD2nrx8AFzJ5k18n17b4fVWLi2wb1RePRV+7tPXjswJ0+YCjRRsyKRkTHMiTAYyJjkyBlQxMgxjmRJhUGgnhDBv1wPTafRX5R+IoqfRX5R+IoRzXO0/qVfI38pjo01eeB/Uq+Rv5TFRpFWhCJAI0sJAKsIDBrJgQCqYRTAiEUwDCTEGphFgTBizGjQJZj5kMx8wJAx8yGY4MCeYsyGYswJ5kLDu3RZizAy9QjZ3ysZtsoMq3aMHhAwOU+R9PqV2NRSloHo7Q85PlYb1+hmZzc5laXQvZZSGayzcHsIZq6936akAbsjeeJ3dk6S3TEQJhD5jEyOY2YU+Y2Y2Y4UwGzGJk+hMfxcwAkyJljoYxQQKpEiRLDQLmAIwbybGBcwPUKfRX5R+IoqPRX5R+I0qOW55H9Sr5G/lMNDPQdTyfVaQbK0cgYBYZwILyLp/YV/aJNK4lGllHnXeR9P7Gv7RH8k0exr+0QOWV4VWnS+S6fZJ9oj+TqvZp3CEc5mTUzofJ9Xs07ovEKvZr3QrDUyYM2vEq/UXuj+J1+ovdCMbaizNnxOv1F7ovE6/UXugY2YszZ8Ur9Re6LxSv1F7oGNmPmbHilfqL3ReKJ6i90DH2oszY8UT1F7ovFE9Re6UY+Y2Zs+KJ6i90XiieovdAxsxsza8Ur9Re6LxOv1F7pBhtvla3SgzpfE6/UXujeJV+ovdA5E6IyY0c6vxKv1F7ovEa/Zr3SjlhpwI+yJ0/iFXs17ovJ9Xs07hIOWMgxnV+TqfZp3CLyZT7JPtEDkGMC5naeS6fZJ9ojeSaPY1/aIHDO0CxnfHkfT+xr+0RvImn9hX9ogeeMYGw8frPSPIem9hV9ojHkHS/+Xq+wSi5R6K/Kv4jSYGNw4DhFA//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sp>
        <p:nvSpPr>
          <p:cNvPr id="108549" name="AutoShape 6" descr="data:image/jpeg;base64,/9j/4AAQSkZJRgABAQAAAQABAAD/2wCEAAkGBhAQEA8PDw8PDw8PDw8PDQ8PDxANDg0NFBAVFBQQEhUXHCYeFxkjGRIUHy8gJScpLCwsFR4xNTAqNScrLCkBCQoKDQwOFw8PFDIfHBwpLCkrKSkpLiksKi0sKSwsKSksKSkpKSopKSkpKSkpKSkpKSksLCkpKSwpKSwpKS0pKv/AABEIAK0BJAMBIgACEQEDEQH/xAAcAAABBQEBAQAAAAAAAAAAAAADAAECBAUGBwj/xABDEAACAgEBAwYNAwIEBAcAAAABAgADEQQSITEFBhNBUZEHFBUiMlJTYXFygZKxI0KyM6Fic8HwQ4Ki8RZUo8LR0uH/xAAYAQEBAQEBAAAAAAAAAAAAAAAAAQIDBP/EAB4RAQEAAgMAAwEAAAAAAAAAAAABAhEhMUEDEjIi/9oADAMBAAIRAxEAPwD0/nPzmfSPWiVo4dCxLEjBBx1TIHhBt9hX9zRvCCP1qP8ALb+U5lFkHVLz8t9jX9zQg582+xr+5py6LDosK6Reelvsq/uaEHPCz2Sfc051FhlWUb4522eyT7mkhzqs9mne0w1WEVYG2OdFns072khzlf2ad5mMqwgWBrjnG/s17zJf+IX9Re8zKCyQWBqeX39Re8x/Lz+oveZmgRwsDS8uv6i95i8uv6i95meFj7MDQ8uP6i95i8uP6i95lDZixAv+W39Re8xeXH9Re8yjiNiBf8uP6i95jeXX9Re8yjsxtmBf8uv6i95jeXn9Re8ygVkSIF884H9Re8xjzhf2a95meVkCsDRPON/Zr3mRPOZ/Zp3mZxWDZYGkedNns072kTzrs9kn3NMtlg2WBqnndZ7JPuaQPPKz2Sfc0yGWBZZRtHntb7Gv7mkDz5t9jX9zTDZYF1gbzc/bfY1/c0g3hCu9hV9zTnmWBsXcYR6/U2VU9oB7xFI6f0E+VfxFIOL5/j9Wj/Lb+U5tBOm5+j9Wn/Lb+U5xBCiIIZFkEEMggTUQyiRQQyCA6rCKsSiEUQHUSarEohAICAkgscLJAQGAkgI4Er8p8p06Wp79RYtdSDLM2evgoA3knqA3mBYxJYnhnObws6y+4HRu+korJ6MLsmy3/HdkEHd+3gPed80+RvDfcuyus0yXDgbKD0NmO0ocqT8CsD2DZmLzi5xLo20+2o2LnZXtY7NdSjZJLHqOCcduMQHInhC5O1ZVa9SqWNwqvHQWE9g2vNY+4EwHhKozo1bzjsXVnosHZvyGUVv2Akg5IxkDtzM5dLO0tf4QtDVS1q3JcwxiqtlLtndn4TotPbtqrdTAEbwerM8H4E40g0r7/wBctUyVdu0NkbiMjj1z2Tm1cW0+nYsGJrryw3hiauI+szhlb2tmmxiNiNqtSlSl7GCqOJPb2AcSfcJk6fl6yyzCaS408BaSqsxwd4Q8Bu6zmbuUnaa21sRisz9Vy50J/WrNa9pYbhnicgD+8KvLenJA6ZFJxgOdgkHgRnjJMpfTVWSsgVhwueEKtWPj2zSK403b/wBoN9L2HvlwiRIhGc9BHVAMs1SIN6weIEDKZYFlmpZpQe0SrbpSATxA+kqqDLAustssA6wKjJAuvGW3WAsXjA9Vo9BflX8RR6PRX5V/EaRHH8+x+rT/AJbfynPIJ0XPkfq0/wCW38pgIIURBDIINBDoIE0EMokFEMogSUQiiMohFEBwIQCMokwIDgSQEQE5vnpz7o5Nr87FupcZq04bBI9ew/tTd8T1dZAaHOTnNp+T6TdqGxndVWuDbc+PRQfkncOueB87OeGo5St6S47NaZ6ChSejpB/kx62PH3DdKPLfLl+tua/U2dJYwwNwVUQcERR6KjPD6nJ3yhCFFFFAU1uTOdes06muu9zUw2Wot/WoZezYfIHxGD75kxQPVOZnN+vXaZNSrWVMtr1vWtrvVlMEZVicghhuPbPRuT9KmmpCjCV14IGThEDZPHqAzOF8DOoC6PWBzgV3C7ABZgjVYJ2QM/8ACM7a6yu5arFOa7UZQeoqy78/QNJMZOmt2o8lXjW22XNhqK+jWhMBhtFQ5Zsde8DHuPZNV7LFsVVpLVlcqxKotTjOR24IO7duxjrnmPN7lg8lPaW015oKg3nTP43pKLuticE1MN4IYmbPKvPzUagJ5JfSWK6eczFrLa2zvJVtjG7G/BGeucpnJOWrjWrz55UFWh1AbZay1Tp9JTVl7G1j7k2eskHfw4ZnOclcm+L6evT6hK7AAemYAsaizEk1sOzI9xx8Jr8n8i22FdZe21qq9OqW6l8vQFTe61VscKbB5rFcbicBcnPnev5z3rbYygYY52MmuxM9v7ccdwnPO75kaxmu3rPMfVsa79O+SdJd0SMSWLVFQyjJJJxkjJ7J0hnn/MHlIk6+w7y19deck7669+89Xn8Or6zZ1mqNr7DuUQBSqjH6h6znrx2T0YfmOeXbb8oIW2UzY3+H0R8WhlbP07OGfdMnTOqYRdwIyxPpNv4E9k1qyMbppkxEgRCmDdsQBkQdw81vgYSIjcfhAyGEC6yyywLLKqq6wFg4y26wLrxgem0eivyj8Ro9Por8o/EUiOR57/1af8tv5TAQToOewPS07s/pt/KYKKewwoqCGQQSKeww6g9hgEWGUQKKeww6/CARRCKJBRCLAmJISIEq8uNYNLqTSxS4ae41MACVsFZKkZ68iBy3hA8JCaAHT6fZs1jDfnemlBGQzjrbfkL9TuwD4frNZZdY9trtZZY21Y7naZm7SY9ysxLli7MSzMxLOxO8kk8T74EiENFFFAUUUbMB5t8hcjB3BuIQbO2u2QoOTgZz78bvfM/QoFtQWKRk4Xa3AN+0nPvxNq8bSliF2qAz4sAYMoG7OeO9dkj49omMr4sddzdN2hfUPpgNtkUPVZvD4JKlT1Hf9czeo8IOdNffZRUTQKXrr2hTt9K+xjac4QjJzx6x1zzbkznxZUykojr0a1lS5TIUnZbaIOGA3Z6wBnfvmlbzrosLi6i6hLAMuK6tXXkOGwd2DwJzjIPxmf7jXF9Dv5zu2ofUo9lW07OilBqqqgx80rqVZTWhOQQCNk9u8D0Xwbcki9btdeig2MtaKGFgbYXLuzj0xtNgHf6ByW4zz3ydTebX011VuN6CuwJac4BPiJUK2cYZf3biMcDZ5B54crae5tJo1SzT1OVNdta7FfW2xgqw4ndnjOeElttjeVuuHuFurC7lCEgYVWGV6hwHVvA+onD87ruTmqu6XR106mgCyi2kAVm/bVa62AH7mZd2Duyc7szH1XKWqXpL2DdNa+WatmVa9wRKgAdygYGWzkknrwKOnFnKN9WmODUHa3UsF2S6kFAd2POb9UgftRQeLb835Lllx0fXUb3MrQmrRU5ztW5ufaGGy/DP/KFm06A7iAR2HfLtmnCjG7dwA4AdkClJY7p6pw4o6anfuGJu6dMCC0mj2RvhbLeoShWWY3DjBCKSEBo8eKBmWLvMCwlq5d5+JgGWVVVxA2CWnWAdeMD0en0V+UfiKKn0V+UfiKRHM87v6lXyN/KYyTa52/1Kvkb+UxkEiipDLBLDLAIsKog1hFMAgEmokAwkwwgEAkgB1jPu7fdIqwkwYHzNy/yb4tqtTp+qm+2tfkDHZP24mcVzxnbeF3k3ouUnsHo6mqq4fMB0bf3rz/zTiS0qBtR2QLKRLGYsQKktafRMd+dkg8cBgP78Ze5F0iPZ5y5wNoAcOIByOzfn6TdXXsLOjagttY3Y85v9DM2+LIzLGLjN+xkD01GyCP8AEOo/WPUgsTNbBjghC2RnIwUPbkAdhBAO/GZtaqrTuVrVGAYlXavDFiPSRRnGB+5+A4DfkjO5V5urQpvockEnd2HrQgcVO/H/AGmZVZei5LrdamLmsk7LC5T0LMGwwDpvXq6id/XK13KLbRDJXsglSijC4G4AHju6j7/fIePWVOwVyMM244KnPHIiv5R2wAa6wRjzwpyRjGMZxj6Z986MrtZ0j1Lk2VXLbh9rZuRqSrbL1jZBDKVXayd+0SMYwO15gcurZRqadZeAamq6Gx0ax+iwwZC6glh5q+l9DPNiyn9uPlO7uOfzC6blK2gk0tgEjaDIrBgOGVORkZO+Zym5pZdV6jr6luQeLNTYvSEFRYgtqUA5ssXaJVMLkEZ4gHfPPuc/OIsKtPQwC0ubHtqJHTanGAynsVQFGN27duxK78qXOGBKqGXo3Fda09ImQdlyuMjKjd7hMzVuq+avH8Tnh8X1u63lnvp0PI/hR5R0+yHt8ZrGBsXjbOPc/pf3M9O5reF3RXAeMVW6VuG2R0tBPzLvHdPEtBydtee+5P5//ku6i/PmruUbhjs907Ob6hbUhgChypAIYcGB7IMCYnMXWdNydo7DvPRBT8VJU/ibsBsSQjSQgNHiigZurHnHf2fiVWY9sPyg4LnBzuAPxlJjCmdz2yvZYd++EaBsHH4QPUKfRX5R+I0ej0V+UfiNCOc52f1Kvkb+Ux0mzzr/AKlXyN/KYwkUQGTUwaiFUQJAyW1HWuEFEAO3H6Qwh00g1JECSOZY8YwJVBiJgefeGTRNamkuUZK2WUnq9NQ6j/02755U9ZUkMCCOIIII+hnu3PzR9JyfqcDJrUXruzvqYOf+kMPrPJTYpUIwFiE7Wya9m1Aw47HpDjnKEjjulRgx8S1rNOoOatopgEnIfZPXvAGBw4gSqTA0+bmPGagxwG2lP1U4/uBOp5YCkKiNssmWOwcORgjZBznfOFptKsrZIwwO44PHqnQabAO1s2WtkFQqkgdWSxwDu9+B7ycznlOdtSr2hANgRhs7Q3bONwHooOwASvyzrmDvpwSqKwyp/wCIcAgk9nuljROWcWCtjsY9FkfHUfRJz9M8PcZm8uvl0ZmDMa1W07PRsXUAbRX9ud273Rijn9ZydaWZhh8792490obRBwQQew7jN5bMbwZK2xHGLEDdh6x8OsTojCWyGqGYbUcmLxqY/Kwz/eUbUdOIKnqPUfgYBdTq8eavHhnsEJyfybtfqWbl4gHi3vPukdDowMPYPeAd31P/AMS1fqC/uUcB/qYD6jUbW4blHDqzAyMkIHuXgh1G1yaq+zuuT6Ehh/KdnPNvAjq806ur1La7B8GUj/2z0owFHjCSEBSjrdZjKrx/cez3CPq9XxVfqf8AQTPMCBkGhDINChNAWdfwh2gn64Hp1Hor8o/EaPT6K/KPxGhHO86v6lfyN/KZCibHOr+pV8jfymQkiiokKgg0hlgEUQgkFkLMwCNfjhAM5MaKA0UeKEQtrDKVYAqylWB4MpGCD9DPPOXPBk6ja0dnSopyulvbDKOyq7iOPA495M9FilHztynpraLSti21W8XW0YfJPb+4e/rlE/mfRfKfJNGpQ16ipLV6gw3r71PFT7xPO+X/AASMMvobNsbyabmAf/kfgfgcfGB5/qdDZWELqVFiB6ycecpUMD3Mp+omxdqakRG1F7HbRGFSj9pXO8KRkdW8/SS5a19nQjS6qp676TSK1aoIUWuvo2O1nLBlCdR3qDnGBLfITA0oX87GVCnzskHcAOvq3TGayNjmtX0iJYawgZNulBvIUEoCeGQeIGOzjLvPjmnWmkOrSpa7lsRrtkYzW5Kna6idplOfjOo5t8gGr9W0eeQoRD/wlHDPv93V+NLlzk7xjTaijrtqdF+fGV/6gJnDH2rk8AjEQTOVOD2cOw9Yk1tBnVkmU9Uip9bfjqhNrrgLTAr2Xlj2DqEUG25j3yYgPiPGEUD0bwJ6nGr1Vfr6cN9UsH/3nsJnhHgn1exypSM46Wu6v4kptD+6T3hoDCVdVqv2r9T/AKCLU6j9q/U/6CVDAgZEyZEgYVAyDQhg3EAbQNnXDEQNnXA9Op9FflH4jR6fRX5R+IoRznOr+pV8jfymSk1+dX9Sv5D/ACmSkijLCrBLCrAKpkxA5kTfAnZXBRjYTHVCYCijlCJGEKKPmNKGiiigVeU+SKNUnR6ipLU6gw3qe1WG9T7wRMfkLmJptHa1tbO4zmpLNkionicgZY9meHvO+dHHkUosxRQjwnnhyZ0Ou1VZG42tYnZ0dnnj+WPpMJ6SP9+7E9E8LOhxfp7wN1lTVk9r1tkf2s/tOElFMufhgcOv3xMwP0h3rBleynjjju/3/vsgV7eIP0klivG74GNWd0CRMYmImT0ejsvsSmlGsssOyiLvJPH6DGTnqxA0+Z+oZOUNEygkrqas4BJCFtlj8ACTPonU6jiq/U/6CchzK5lV8n15bZs1VgxdaBuVdx6JM/tyOPX3AdLARkY5jGBEyJkiZEwIGQaTMG0Kg0E8I0E/X8IHptPor8o/EUVPor8o/EUI53nT/Uq+Rv5TJWavOr+pV8jfymQpkUZTJ9JAZjiAUvEFiRIdVgKumWUQCDWFWBNqwZWfSHqlpYQGBmnTN2SJpbsmwJEgQMcoeyRxNnYHZGNC9kDHimsdIvZInQrCMzMU0DyeJEcnwrF5W5u1a6vorlJUHaRlOy9b4xtKfgTxyJ59zg8EGrp2n0hGqrxnY3V6ge7ZPmv9Dn3T2WqoLwhCYR8tXVMjFHVkdThkdSjqewg7xAus+kucXIWk1ihdVSluznYbetqfK4wR8OE8r5f8FdiFn0VnTJxFNhC3Adit6LfXZlHnFq7jK9R3TS1uisqZq7EetxxR1KMB24PVKOj0llti01Iz2O2yiKMlieqBLSaSy6xKakL2WMFRF4sx/wB8erE9t5k8yq+T69psPqrFHS2YyEHsq/8AD2nrx8AFzJ5k18n17b4fVWLi2wb1RePRV+7tPXjswJ0+YCjRRsyKRkTHMiTAYyJjkyBlQxMgxjmRJhUGgnhDBv1wPTafRX5R+IoqfRX5R+IoRzXO0/qVfI38pjo01eeB/Uq+Rv5TFRpFWhCJAI0sJAKsIDBrJgQCqYRTAiEUwDCTEGphFgTBizGjQJZj5kMx8wJAx8yGY4MCeYsyGYswJ5kLDu3RZizAy9QjZ3ysZtsoMq3aMHhAwOU+R9PqV2NRSloHo7Q85PlYb1+hmZzc5laXQvZZSGayzcHsIZq6936akAbsjeeJ3dk6S3TEQJhD5jEyOY2YU+Y2Y2Y4UwGzGJk+hMfxcwAkyJljoYxQQKpEiRLDQLmAIwbybGBcwPUKfRX5R+IoqPRX5R+I0qOW55H9Sr5G/lMNDPQdTyfVaQbK0cgYBYZwILyLp/YV/aJNK4lGllHnXeR9P7Gv7RH8k0exr+0QOWV4VWnS+S6fZJ9oj+TqvZp3CEc5mTUzofJ9Xs07ovEKvZr3QrDUyYM2vEq/UXuj+J1+ovdCMbaizNnxOv1F7ovE6/UXugY2YszZ8Ur9Re6LxSv1F7oGNmPmbHilfqL3ReKJ6i90DH2oszY8UT1F7ovFE9Re6UY+Y2Zs+KJ6i90XiieovdAxsxsza8Ur9Re6LxOv1F7pBhtvla3SgzpfE6/UXujeJV+ovdA5E6IyY0c6vxKv1F7ovEa/Zr3SjlhpwI+yJ0/iFXs17ovJ9Xs07hIOWMgxnV+TqfZp3CLyZT7JPtEDkGMC5naeS6fZJ9ojeSaPY1/aIHDO0CxnfHkfT+xr+0RvImn9hX9ogeeMYGw8frPSPIem9hV9ojHkHS/+Xq+wSi5R6K/Kv4jSYGNw4DhFA//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pic>
        <p:nvPicPr>
          <p:cNvPr id="108550" name="Image 6" descr="téléchargement.jpg"/>
          <p:cNvPicPr>
            <a:picLocks noChangeAspect="1"/>
          </p:cNvPicPr>
          <p:nvPr/>
        </p:nvPicPr>
        <p:blipFill>
          <a:blip r:embed="rId3" cstate="print"/>
          <a:srcRect/>
          <a:stretch>
            <a:fillRect/>
          </a:stretch>
        </p:blipFill>
        <p:spPr bwMode="auto">
          <a:xfrm>
            <a:off x="5580063" y="90488"/>
            <a:ext cx="3068637" cy="1817687"/>
          </a:xfrm>
          <a:prstGeom prst="rect">
            <a:avLst/>
          </a:prstGeom>
          <a:noFill/>
          <a:ln w="9525">
            <a:noFill/>
            <a:miter lim="800000"/>
            <a:headEnd/>
            <a:tailEnd/>
          </a:ln>
        </p:spPr>
      </p:pic>
      <p:pic>
        <p:nvPicPr>
          <p:cNvPr id="108551" name="Image 7" descr="téléchargement (1).jpg"/>
          <p:cNvPicPr>
            <a:picLocks noChangeAspect="1"/>
          </p:cNvPicPr>
          <p:nvPr/>
        </p:nvPicPr>
        <p:blipFill>
          <a:blip r:embed="rId4" cstate="print"/>
          <a:srcRect/>
          <a:stretch>
            <a:fillRect/>
          </a:stretch>
        </p:blipFill>
        <p:spPr bwMode="auto">
          <a:xfrm>
            <a:off x="2916238" y="5454650"/>
            <a:ext cx="2339975" cy="14033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re 1"/>
          <p:cNvSpPr>
            <a:spLocks noGrp="1"/>
          </p:cNvSpPr>
          <p:nvPr>
            <p:ph type="title"/>
          </p:nvPr>
        </p:nvSpPr>
        <p:spPr/>
        <p:txBody>
          <a:bodyPr/>
          <a:lstStyle/>
          <a:p>
            <a:r>
              <a:rPr lang="fr-FR" smtClean="0"/>
              <a:t>NIXON</a:t>
            </a:r>
          </a:p>
        </p:txBody>
      </p:sp>
      <p:sp>
        <p:nvSpPr>
          <p:cNvPr id="110594" name="Espace réservé du contenu 2"/>
          <p:cNvSpPr>
            <a:spLocks noGrp="1"/>
          </p:cNvSpPr>
          <p:nvPr>
            <p:ph idx="1"/>
          </p:nvPr>
        </p:nvSpPr>
        <p:spPr>
          <a:xfrm>
            <a:off x="755650" y="2205038"/>
            <a:ext cx="8137525" cy="3724275"/>
          </a:xfrm>
        </p:spPr>
        <p:txBody>
          <a:bodyPr/>
          <a:lstStyle/>
          <a:p>
            <a:endParaRPr lang="fr-FR" sz="2000" u="sng" smtClean="0"/>
          </a:p>
          <a:p>
            <a:r>
              <a:rPr lang="fr-FR" sz="2000" u="sng" smtClean="0"/>
              <a:t>Logo:</a:t>
            </a:r>
          </a:p>
          <a:p>
            <a:endParaRPr lang="fr-FR" sz="2000" u="sng" smtClean="0"/>
          </a:p>
          <a:p>
            <a:endParaRPr lang="fr-FR" sz="2000" u="sng" smtClean="0"/>
          </a:p>
          <a:p>
            <a:endParaRPr lang="fr-FR" sz="2000" u="sng" smtClean="0"/>
          </a:p>
          <a:p>
            <a:endParaRPr lang="fr-FR" sz="2000" u="sng" smtClean="0"/>
          </a:p>
          <a:p>
            <a:endParaRPr lang="fr-FR" sz="2000" u="sng" smtClean="0"/>
          </a:p>
          <a:p>
            <a:endParaRPr lang="fr-FR" sz="2000" u="sng" smtClean="0"/>
          </a:p>
          <a:p>
            <a:endParaRPr lang="fr-FR" sz="2000" u="sng" smtClean="0"/>
          </a:p>
          <a:p>
            <a:endParaRPr lang="fr-FR" sz="2000" u="sng" smtClean="0"/>
          </a:p>
          <a:p>
            <a:r>
              <a:rPr lang="fr-FR" sz="2000" u="sng" smtClean="0"/>
              <a:t>Prix: </a:t>
            </a:r>
            <a:r>
              <a:rPr lang="fr-FR" sz="2000" smtClean="0"/>
              <a:t>de 65 à 530 euros</a:t>
            </a:r>
          </a:p>
        </p:txBody>
      </p:sp>
      <p:pic>
        <p:nvPicPr>
          <p:cNvPr id="110595" name="Picture 1" descr="nixon-logo-120-07[1]"/>
          <p:cNvPicPr>
            <a:picLocks noChangeAspect="1" noChangeArrowheads="1"/>
          </p:cNvPicPr>
          <p:nvPr/>
        </p:nvPicPr>
        <p:blipFill>
          <a:blip r:embed="rId3" cstate="print"/>
          <a:srcRect/>
          <a:stretch>
            <a:fillRect/>
          </a:stretch>
        </p:blipFill>
        <p:spPr bwMode="auto">
          <a:xfrm>
            <a:off x="2124075" y="2349500"/>
            <a:ext cx="1727200" cy="1727200"/>
          </a:xfrm>
          <a:prstGeom prst="rect">
            <a:avLst/>
          </a:prstGeom>
          <a:noFill/>
          <a:ln w="9525">
            <a:noFill/>
            <a:miter lim="800000"/>
            <a:headEnd/>
            <a:tailEnd/>
          </a:ln>
        </p:spPr>
      </p:pic>
      <p:pic>
        <p:nvPicPr>
          <p:cNvPr id="110596" name="Image 4" descr="téléchargement (2).jpg"/>
          <p:cNvPicPr>
            <a:picLocks noChangeAspect="1"/>
          </p:cNvPicPr>
          <p:nvPr/>
        </p:nvPicPr>
        <p:blipFill>
          <a:blip r:embed="rId4" cstate="print"/>
          <a:srcRect/>
          <a:stretch>
            <a:fillRect/>
          </a:stretch>
        </p:blipFill>
        <p:spPr bwMode="auto">
          <a:xfrm>
            <a:off x="4427538" y="3141663"/>
            <a:ext cx="4537075" cy="2532062"/>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re 1"/>
          <p:cNvSpPr>
            <a:spLocks noGrp="1"/>
          </p:cNvSpPr>
          <p:nvPr>
            <p:ph type="title"/>
          </p:nvPr>
        </p:nvSpPr>
        <p:spPr/>
        <p:txBody>
          <a:bodyPr/>
          <a:lstStyle/>
          <a:p>
            <a:r>
              <a:rPr lang="fr-FR" smtClean="0"/>
              <a:t>NIXON</a:t>
            </a:r>
          </a:p>
        </p:txBody>
      </p:sp>
      <p:sp>
        <p:nvSpPr>
          <p:cNvPr id="112642" name="Espace réservé du contenu 2"/>
          <p:cNvSpPr>
            <a:spLocks noGrp="1"/>
          </p:cNvSpPr>
          <p:nvPr>
            <p:ph idx="1"/>
          </p:nvPr>
        </p:nvSpPr>
        <p:spPr/>
        <p:txBody>
          <a:bodyPr/>
          <a:lstStyle/>
          <a:p>
            <a:r>
              <a:rPr lang="fr-FR" sz="2000" u="sng" smtClean="0"/>
              <a:t>Campagnes de communication:</a:t>
            </a:r>
          </a:p>
          <a:p>
            <a:pPr>
              <a:buFont typeface="Wingdings" pitchFamily="2" charset="2"/>
              <a:buNone/>
            </a:pPr>
            <a:r>
              <a:rPr lang="fr-FR" sz="2000" smtClean="0"/>
              <a:t>     Nixon s'est tourné rapidement vers les sponsorings sportifs et habille les poignets des champions de glisse. Grâce à ce type de communication, Nixon devient la référence en terme de montre dans le domaine de la glisse. De plus, nixon adapte créé des univers pour leurs campagnes. Exemple: affiches, vidéos internet etc pour leur gamme "quad" qui regroupent tous types de produits -&gt; montres, sacs, vêtements, casques audio et une personnalité en adéquation avec la campagne en question.</a:t>
            </a:r>
          </a:p>
        </p:txBody>
      </p:sp>
      <p:sp>
        <p:nvSpPr>
          <p:cNvPr id="112643" name="AutoShape 2" descr="bobbi-lisa-october-12"/>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re 1"/>
          <p:cNvSpPr>
            <a:spLocks noGrp="1"/>
          </p:cNvSpPr>
          <p:nvPr>
            <p:ph type="title"/>
          </p:nvPr>
        </p:nvSpPr>
        <p:spPr/>
        <p:txBody>
          <a:bodyPr/>
          <a:lstStyle/>
          <a:p>
            <a:r>
              <a:rPr lang="fr-FR" smtClean="0"/>
              <a:t>NIXON</a:t>
            </a:r>
          </a:p>
        </p:txBody>
      </p:sp>
      <p:sp>
        <p:nvSpPr>
          <p:cNvPr id="114690" name="Espace réservé du contenu 2"/>
          <p:cNvSpPr>
            <a:spLocks noGrp="1"/>
          </p:cNvSpPr>
          <p:nvPr>
            <p:ph idx="1"/>
          </p:nvPr>
        </p:nvSpPr>
        <p:spPr/>
        <p:txBody>
          <a:bodyPr/>
          <a:lstStyle/>
          <a:p>
            <a:r>
              <a:rPr lang="fr-FR" sz="2400" u="sng" dirty="0" smtClean="0"/>
              <a:t>Tendance marketing:</a:t>
            </a:r>
          </a:p>
          <a:p>
            <a:pPr>
              <a:buFont typeface="Wingdings" pitchFamily="2" charset="2"/>
              <a:buNone/>
            </a:pPr>
            <a:r>
              <a:rPr lang="fr-FR" sz="2400" dirty="0" smtClean="0"/>
              <a:t>    Nixon est très présents sur internet (marketing viral), ainsi que sur des endroits stratégiques pour leur image de marque comme dans des magasines de glisse, sur des compétitions de skate etc. Nixon se base  énormément sur son image, elle doit être à la pointe des tendances en permanence.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AutoShape 2"/>
          <p:cNvSpPr>
            <a:spLocks noGrp="1" noChangeArrowheads="1"/>
          </p:cNvSpPr>
          <p:nvPr>
            <p:ph type="title"/>
          </p:nvPr>
        </p:nvSpPr>
        <p:spPr/>
        <p:txBody>
          <a:bodyPr/>
          <a:lstStyle/>
          <a:p>
            <a:pPr eaLnBrk="1" hangingPunct="1"/>
            <a:r>
              <a:rPr lang="fr-FR" smtClean="0"/>
              <a:t>CASIO</a:t>
            </a:r>
          </a:p>
        </p:txBody>
      </p:sp>
      <p:sp>
        <p:nvSpPr>
          <p:cNvPr id="4" name="Rectangle 3"/>
          <p:cNvSpPr txBox="1">
            <a:spLocks noChangeArrowheads="1"/>
          </p:cNvSpPr>
          <p:nvPr/>
        </p:nvSpPr>
        <p:spPr bwMode="auto">
          <a:xfrm>
            <a:off x="827088" y="2276475"/>
            <a:ext cx="8137525" cy="4321175"/>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cs typeface="+mn-cs"/>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a:lstStyle>
          <a:p>
            <a:pPr eaLnBrk="1" hangingPunct="1">
              <a:buClr>
                <a:srgbClr val="003366"/>
              </a:buClr>
              <a:defRPr/>
            </a:pPr>
            <a:r>
              <a:rPr lang="fr-FR" sz="2400" u="sng" dirty="0" smtClean="0">
                <a:solidFill>
                  <a:srgbClr val="003366"/>
                </a:solidFill>
              </a:rPr>
              <a:t>Positionnement:</a:t>
            </a:r>
          </a:p>
          <a:p>
            <a:pPr marL="0" indent="0" algn="just">
              <a:buClr>
                <a:srgbClr val="003366"/>
              </a:buClr>
              <a:buFont typeface="Wingdings" pitchFamily="2" charset="2"/>
              <a:buNone/>
              <a:defRPr/>
            </a:pPr>
            <a:r>
              <a:rPr lang="fr-FR" sz="2100" dirty="0" smtClean="0">
                <a:solidFill>
                  <a:srgbClr val="003366"/>
                </a:solidFill>
              </a:rPr>
              <a:t>Numéro 3 </a:t>
            </a:r>
            <a:r>
              <a:rPr lang="fr-FR" sz="2100" dirty="0">
                <a:solidFill>
                  <a:srgbClr val="003366"/>
                </a:solidFill>
              </a:rPr>
              <a:t>mondial du secteur en volume.</a:t>
            </a:r>
            <a:endParaRPr lang="fr-FR" sz="2100" dirty="0" smtClean="0">
              <a:solidFill>
                <a:srgbClr val="003366"/>
              </a:solidFill>
            </a:endParaRPr>
          </a:p>
          <a:p>
            <a:pPr marL="0" indent="0" algn="just">
              <a:buClr>
                <a:srgbClr val="003366"/>
              </a:buClr>
              <a:buFont typeface="Wingdings" pitchFamily="2" charset="2"/>
              <a:buNone/>
              <a:defRPr/>
            </a:pPr>
            <a:r>
              <a:rPr lang="fr-FR" sz="2100" dirty="0">
                <a:solidFill>
                  <a:srgbClr val="003366"/>
                </a:solidFill>
              </a:rPr>
              <a:t>I</a:t>
            </a:r>
            <a:r>
              <a:rPr lang="fr-FR" sz="2100" dirty="0" smtClean="0">
                <a:solidFill>
                  <a:srgbClr val="003366"/>
                </a:solidFill>
              </a:rPr>
              <a:t>mage de marque : des montres multifonctionnelles. Beaucoup d’innovations</a:t>
            </a:r>
            <a:r>
              <a:rPr lang="fr-FR" sz="2100" dirty="0">
                <a:solidFill>
                  <a:srgbClr val="003366"/>
                </a:solidFill>
              </a:rPr>
              <a:t> </a:t>
            </a:r>
            <a:r>
              <a:rPr lang="fr-FR" sz="2100" dirty="0" smtClean="0">
                <a:solidFill>
                  <a:srgbClr val="003366"/>
                </a:solidFill>
              </a:rPr>
              <a:t>et renouvellement fréquent des gammes. D'abord </a:t>
            </a:r>
            <a:r>
              <a:rPr lang="fr-FR" sz="2100" dirty="0">
                <a:solidFill>
                  <a:srgbClr val="003366"/>
                </a:solidFill>
              </a:rPr>
              <a:t>championne des montres numériques, Casio produit aussi des montres analogiques </a:t>
            </a:r>
            <a:r>
              <a:rPr lang="fr-FR" sz="2100" dirty="0" smtClean="0">
                <a:solidFill>
                  <a:srgbClr val="003366"/>
                </a:solidFill>
              </a:rPr>
              <a:t>(2/3 </a:t>
            </a:r>
            <a:r>
              <a:rPr lang="fr-FR" sz="2100" dirty="0">
                <a:solidFill>
                  <a:srgbClr val="003366"/>
                </a:solidFill>
              </a:rPr>
              <a:t>de son </a:t>
            </a:r>
            <a:r>
              <a:rPr lang="fr-FR" sz="2100" dirty="0" smtClean="0">
                <a:solidFill>
                  <a:srgbClr val="003366"/>
                </a:solidFill>
              </a:rPr>
              <a:t>CA).</a:t>
            </a:r>
          </a:p>
          <a:p>
            <a:pPr marL="0" indent="0" algn="just">
              <a:buClr>
                <a:srgbClr val="003366"/>
              </a:buClr>
              <a:buFont typeface="Wingdings" pitchFamily="2" charset="2"/>
              <a:buNone/>
              <a:defRPr/>
            </a:pPr>
            <a:r>
              <a:rPr lang="fr-FR" sz="2100" dirty="0" smtClean="0">
                <a:solidFill>
                  <a:srgbClr val="003366"/>
                </a:solidFill>
              </a:rPr>
              <a:t>Positionnement individuel des produits.</a:t>
            </a:r>
          </a:p>
          <a:p>
            <a:pPr marL="0" indent="0" algn="just">
              <a:buClr>
                <a:srgbClr val="003366"/>
              </a:buClr>
              <a:buFont typeface="Wingdings" pitchFamily="2" charset="2"/>
              <a:buNone/>
              <a:defRPr/>
            </a:pPr>
            <a:r>
              <a:rPr lang="fr-FR" sz="2100" dirty="0" smtClean="0">
                <a:solidFill>
                  <a:srgbClr val="003366"/>
                </a:solidFill>
              </a:rPr>
              <a:t>Les </a:t>
            </a:r>
            <a:r>
              <a:rPr lang="fr-FR" sz="2100" dirty="0">
                <a:solidFill>
                  <a:srgbClr val="003366"/>
                </a:solidFill>
              </a:rPr>
              <a:t>produits moyen de gamme sont distribués chez des bijoutiers, horlogers et revendeurs particuliers. Les modèles « de masse » sont </a:t>
            </a:r>
            <a:r>
              <a:rPr lang="fr-FR" sz="2100" dirty="0" smtClean="0">
                <a:solidFill>
                  <a:srgbClr val="003366"/>
                </a:solidFill>
              </a:rPr>
              <a:t>disponibles </a:t>
            </a:r>
            <a:r>
              <a:rPr lang="fr-FR" sz="2100" dirty="0">
                <a:solidFill>
                  <a:srgbClr val="003366"/>
                </a:solidFill>
              </a:rPr>
              <a:t>dans les hypermarchés, les boutiques à bas prix et autres points de vente non spécialisés. Les premiers génèrent les bénéfices, les deuxièmes servent à gagner des parts de marché.</a:t>
            </a:r>
            <a:endParaRPr lang="fr-FR" sz="2100" dirty="0" smtClean="0">
              <a:solidFill>
                <a:srgbClr val="003366"/>
              </a:solidFill>
            </a:endParaRPr>
          </a:p>
          <a:p>
            <a:pPr eaLnBrk="1" hangingPunct="1">
              <a:lnSpc>
                <a:spcPct val="90000"/>
              </a:lnSpc>
              <a:buClr>
                <a:srgbClr val="003366"/>
              </a:buClr>
              <a:defRPr/>
            </a:pPr>
            <a:endParaRPr lang="fr-FR" sz="2400" dirty="0" smtClean="0">
              <a:solidFill>
                <a:srgbClr val="003366"/>
              </a:solidFill>
            </a:endParaRPr>
          </a:p>
          <a:p>
            <a:pPr eaLnBrk="1" hangingPunct="1">
              <a:lnSpc>
                <a:spcPct val="90000"/>
              </a:lnSpc>
              <a:buClr>
                <a:srgbClr val="003366"/>
              </a:buClr>
              <a:buFont typeface="Wingdings" pitchFamily="2" charset="2"/>
              <a:buNone/>
              <a:defRPr/>
            </a:pPr>
            <a:endParaRPr lang="fr-FR" sz="2400" dirty="0" smtClean="0">
              <a:solidFill>
                <a:srgbClr val="003366"/>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3"/>
          <p:cNvSpPr>
            <a:spLocks noChangeArrowheads="1"/>
          </p:cNvSpPr>
          <p:nvPr/>
        </p:nvSpPr>
        <p:spPr bwMode="auto">
          <a:xfrm>
            <a:off x="827088" y="2420938"/>
            <a:ext cx="8137525" cy="3194050"/>
          </a:xfrm>
          <a:prstGeom prst="rect">
            <a:avLst/>
          </a:prstGeom>
          <a:noFill/>
          <a:ln w="9525">
            <a:noFill/>
            <a:miter lim="800000"/>
            <a:headEnd/>
            <a:tailEnd/>
          </a:ln>
        </p:spPr>
        <p:txBody>
          <a:bodyPr>
            <a:spAutoFit/>
          </a:bodyPr>
          <a:lstStyle/>
          <a:p>
            <a:pPr>
              <a:lnSpc>
                <a:spcPct val="90000"/>
              </a:lnSpc>
            </a:pPr>
            <a:r>
              <a:rPr lang="fr-FR" sz="2400" u="sng">
                <a:solidFill>
                  <a:srgbClr val="003366"/>
                </a:solidFill>
              </a:rPr>
              <a:t>Cible:</a:t>
            </a:r>
          </a:p>
          <a:p>
            <a:pPr>
              <a:lnSpc>
                <a:spcPct val="90000"/>
              </a:lnSpc>
            </a:pPr>
            <a:endParaRPr lang="fr-FR" sz="2000">
              <a:solidFill>
                <a:srgbClr val="003366"/>
              </a:solidFill>
            </a:endParaRPr>
          </a:p>
          <a:p>
            <a:pPr algn="just">
              <a:lnSpc>
                <a:spcPct val="90000"/>
              </a:lnSpc>
            </a:pPr>
            <a:r>
              <a:rPr lang="fr-FR" sz="2000">
                <a:solidFill>
                  <a:srgbClr val="003366"/>
                </a:solidFill>
              </a:rPr>
              <a:t>La cible générale de Casio sont les 15-30 ans.</a:t>
            </a:r>
          </a:p>
          <a:p>
            <a:pPr algn="just">
              <a:lnSpc>
                <a:spcPct val="90000"/>
              </a:lnSpc>
            </a:pPr>
            <a:r>
              <a:rPr lang="fr-FR" sz="2000">
                <a:solidFill>
                  <a:srgbClr val="003366"/>
                </a:solidFill>
              </a:rPr>
              <a:t>Cependant, selon les gammes, Casio a un cœur de cible bien définit.</a:t>
            </a:r>
          </a:p>
          <a:p>
            <a:pPr algn="just">
              <a:lnSpc>
                <a:spcPct val="90000"/>
              </a:lnSpc>
            </a:pPr>
            <a:r>
              <a:rPr lang="fr-FR" sz="2000">
                <a:solidFill>
                  <a:srgbClr val="003366"/>
                </a:solidFill>
              </a:rPr>
              <a:t>Baby-G, par exemple, est une gamme destinée aux jeunes femmes. Casio Sport cible les sportifs et les jeunes gens dynamiques.</a:t>
            </a:r>
          </a:p>
          <a:p>
            <a:pPr algn="just">
              <a:lnSpc>
                <a:spcPct val="90000"/>
              </a:lnSpc>
            </a:pPr>
            <a:endParaRPr lang="fr-FR" sz="2000">
              <a:solidFill>
                <a:srgbClr val="003366"/>
              </a:solidFill>
            </a:endParaRPr>
          </a:p>
          <a:p>
            <a:pPr algn="just">
              <a:lnSpc>
                <a:spcPct val="90000"/>
              </a:lnSpc>
            </a:pPr>
            <a:r>
              <a:rPr lang="fr-FR" sz="2000">
                <a:solidFill>
                  <a:srgbClr val="003366"/>
                </a:solidFill>
              </a:rPr>
              <a:t>On note quand même que les marques Edifice et Radio Controlled Monsieur ont une cible différente que celle de Casio. Ces gammes sont destinés aux hommes, bien ancrés dans la vie active, de plus de 30 ans.</a:t>
            </a:r>
          </a:p>
        </p:txBody>
      </p:sp>
      <p:sp>
        <p:nvSpPr>
          <p:cNvPr id="118786" name="AutoShape 2"/>
          <p:cNvSpPr>
            <a:spLocks noChangeArrowheads="1"/>
          </p:cNvSpPr>
          <p:nvPr/>
        </p:nvSpPr>
        <p:spPr bwMode="auto">
          <a:xfrm>
            <a:off x="914400" y="765175"/>
            <a:ext cx="7924800" cy="1143000"/>
          </a:xfrm>
          <a:prstGeom prst="roundRect">
            <a:avLst>
              <a:gd name="adj" fmla="val 21667"/>
            </a:avLst>
          </a:prstGeom>
          <a:noFill/>
          <a:ln w="9525">
            <a:noFill/>
            <a:round/>
            <a:headEnd/>
            <a:tailEnd/>
          </a:ln>
        </p:spPr>
        <p:txBody>
          <a:bodyPr anchor="b"/>
          <a:lstStyle/>
          <a:p>
            <a:pPr>
              <a:lnSpc>
                <a:spcPct val="90000"/>
              </a:lnSpc>
            </a:pPr>
            <a:r>
              <a:rPr lang="fr-FR" sz="3600" b="1">
                <a:solidFill>
                  <a:srgbClr val="006666"/>
                </a:solidFill>
              </a:rPr>
              <a:t>CASIO</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AutoShape 2"/>
          <p:cNvSpPr>
            <a:spLocks noChangeArrowheads="1"/>
          </p:cNvSpPr>
          <p:nvPr/>
        </p:nvSpPr>
        <p:spPr bwMode="auto">
          <a:xfrm>
            <a:off x="914400" y="765175"/>
            <a:ext cx="7924800" cy="1143000"/>
          </a:xfrm>
          <a:prstGeom prst="roundRect">
            <a:avLst>
              <a:gd name="adj" fmla="val 21667"/>
            </a:avLst>
          </a:prstGeom>
          <a:noFill/>
          <a:ln w="9525">
            <a:noFill/>
            <a:round/>
            <a:headEnd/>
            <a:tailEnd/>
          </a:ln>
        </p:spPr>
        <p:txBody>
          <a:bodyPr anchor="b"/>
          <a:lstStyle/>
          <a:p>
            <a:pPr>
              <a:lnSpc>
                <a:spcPct val="90000"/>
              </a:lnSpc>
            </a:pPr>
            <a:r>
              <a:rPr lang="fr-FR" sz="3600" b="1">
                <a:solidFill>
                  <a:srgbClr val="006666"/>
                </a:solidFill>
              </a:rPr>
              <a:t>CASIO</a:t>
            </a:r>
          </a:p>
        </p:txBody>
      </p:sp>
      <p:sp>
        <p:nvSpPr>
          <p:cNvPr id="120834" name="Rectangle 3"/>
          <p:cNvSpPr txBox="1">
            <a:spLocks noChangeArrowheads="1"/>
          </p:cNvSpPr>
          <p:nvPr/>
        </p:nvSpPr>
        <p:spPr bwMode="auto">
          <a:xfrm>
            <a:off x="838200" y="2362200"/>
            <a:ext cx="8001000" cy="4306888"/>
          </a:xfrm>
          <a:prstGeom prst="rect">
            <a:avLst/>
          </a:prstGeom>
          <a:noFill/>
          <a:ln w="9525">
            <a:noFill/>
            <a:miter lim="800000"/>
            <a:headEnd/>
            <a:tailEnd/>
          </a:ln>
        </p:spPr>
        <p:txBody>
          <a:bodyPr/>
          <a:lstStyle/>
          <a:p>
            <a:pPr marL="342900" indent="-342900" algn="just">
              <a:lnSpc>
                <a:spcPct val="80000"/>
              </a:lnSpc>
              <a:spcBef>
                <a:spcPct val="20000"/>
              </a:spcBef>
              <a:buClr>
                <a:srgbClr val="003366"/>
              </a:buClr>
              <a:buSzPct val="75000"/>
              <a:buFont typeface="Wingdings" pitchFamily="2" charset="2"/>
              <a:buChar char="l"/>
            </a:pPr>
            <a:r>
              <a:rPr lang="fr-FR" sz="2400" u="sng">
                <a:solidFill>
                  <a:srgbClr val="003366"/>
                </a:solidFill>
              </a:rPr>
              <a:t>Logo &amp; Slogan:</a:t>
            </a:r>
            <a:r>
              <a:rPr lang="fr-FR" sz="2400">
                <a:solidFill>
                  <a:srgbClr val="003366"/>
                </a:solidFill>
              </a:rPr>
              <a:t> </a:t>
            </a:r>
          </a:p>
          <a:p>
            <a:pPr marL="342900" indent="-342900" algn="just">
              <a:lnSpc>
                <a:spcPct val="80000"/>
              </a:lnSpc>
              <a:spcBef>
                <a:spcPct val="20000"/>
              </a:spcBef>
              <a:buClr>
                <a:srgbClr val="003366"/>
              </a:buClr>
              <a:buSzPct val="75000"/>
              <a:buFont typeface="Wingdings" pitchFamily="2" charset="2"/>
              <a:buNone/>
            </a:pPr>
            <a:endParaRPr lang="fr-FR" sz="700">
              <a:solidFill>
                <a:srgbClr val="003366"/>
              </a:solidFill>
            </a:endParaRPr>
          </a:p>
          <a:p>
            <a:pPr marL="342900" indent="-342900" algn="just">
              <a:lnSpc>
                <a:spcPct val="80000"/>
              </a:lnSpc>
              <a:spcBef>
                <a:spcPct val="20000"/>
              </a:spcBef>
              <a:buClr>
                <a:srgbClr val="003366"/>
              </a:buClr>
              <a:buSzPct val="75000"/>
              <a:buFont typeface="Wingdings" pitchFamily="2" charset="2"/>
              <a:buNone/>
            </a:pPr>
            <a:r>
              <a:rPr lang="fr-FR" sz="2000">
                <a:solidFill>
                  <a:srgbClr val="003366"/>
                </a:solidFill>
              </a:rPr>
              <a:t> Le slogan du groupe Casio est « Créativité et contribution ».</a:t>
            </a:r>
          </a:p>
          <a:p>
            <a:pPr marL="342900" indent="-342900" algn="just">
              <a:lnSpc>
                <a:spcPct val="80000"/>
              </a:lnSpc>
              <a:spcBef>
                <a:spcPct val="20000"/>
              </a:spcBef>
              <a:buClr>
                <a:srgbClr val="003366"/>
              </a:buClr>
              <a:buSzPct val="75000"/>
              <a:buFont typeface="Wingdings" pitchFamily="2" charset="2"/>
              <a:buNone/>
            </a:pPr>
            <a:r>
              <a:rPr lang="fr-FR" sz="2000">
                <a:solidFill>
                  <a:srgbClr val="003366"/>
                </a:solidFill>
              </a:rPr>
              <a:t> Cependant on retrouve différents slogans selon les gammes et les</a:t>
            </a:r>
          </a:p>
          <a:p>
            <a:pPr marL="342900" indent="-342900" algn="just">
              <a:lnSpc>
                <a:spcPct val="80000"/>
              </a:lnSpc>
              <a:spcBef>
                <a:spcPct val="20000"/>
              </a:spcBef>
              <a:buClr>
                <a:srgbClr val="003366"/>
              </a:buClr>
              <a:buSzPct val="75000"/>
              <a:buFont typeface="Wingdings" pitchFamily="2" charset="2"/>
              <a:buNone/>
            </a:pPr>
            <a:r>
              <a:rPr lang="fr-FR" sz="2000">
                <a:solidFill>
                  <a:srgbClr val="003366"/>
                </a:solidFill>
              </a:rPr>
              <a:t> types de montres.</a:t>
            </a:r>
          </a:p>
          <a:p>
            <a:pPr marL="342900" indent="-342900" algn="just">
              <a:lnSpc>
                <a:spcPct val="80000"/>
              </a:lnSpc>
              <a:spcBef>
                <a:spcPct val="20000"/>
              </a:spcBef>
              <a:buClr>
                <a:srgbClr val="003366"/>
              </a:buClr>
              <a:buSzPct val="75000"/>
              <a:buFont typeface="Wingdings" pitchFamily="2" charset="2"/>
              <a:buNone/>
            </a:pPr>
            <a:r>
              <a:rPr lang="fr-FR" sz="2000">
                <a:solidFill>
                  <a:srgbClr val="003366"/>
                </a:solidFill>
              </a:rPr>
              <a:t> Pour G-Shock : "</a:t>
            </a:r>
            <a:r>
              <a:rPr lang="fr-FR" sz="2000" i="1">
                <a:solidFill>
                  <a:srgbClr val="003366"/>
                </a:solidFill>
              </a:rPr>
              <a:t>L'élégance, c'est de résister</a:t>
            </a:r>
            <a:r>
              <a:rPr lang="fr-FR" sz="2000">
                <a:solidFill>
                  <a:srgbClr val="003366"/>
                </a:solidFill>
              </a:rPr>
              <a:t>« </a:t>
            </a:r>
          </a:p>
          <a:p>
            <a:pPr marL="342900" indent="-342900" algn="just">
              <a:lnSpc>
                <a:spcPct val="80000"/>
              </a:lnSpc>
              <a:spcBef>
                <a:spcPct val="20000"/>
              </a:spcBef>
              <a:buClr>
                <a:srgbClr val="003366"/>
              </a:buClr>
              <a:buSzPct val="75000"/>
              <a:buFont typeface="Wingdings" pitchFamily="2" charset="2"/>
              <a:buNone/>
            </a:pPr>
            <a:r>
              <a:rPr lang="fr-FR" sz="2000">
                <a:solidFill>
                  <a:srgbClr val="003366"/>
                </a:solidFill>
              </a:rPr>
              <a:t> Pour la Casio Baby-G BG5601 : « Sweet, chic, unique »</a:t>
            </a:r>
          </a:p>
          <a:p>
            <a:pPr marL="342900" indent="-342900" algn="just">
              <a:lnSpc>
                <a:spcPct val="80000"/>
              </a:lnSpc>
              <a:spcBef>
                <a:spcPct val="20000"/>
              </a:spcBef>
              <a:buClr>
                <a:srgbClr val="003366"/>
              </a:buClr>
              <a:buSzPct val="75000"/>
              <a:buFont typeface="Wingdings" pitchFamily="2" charset="2"/>
              <a:buNone/>
            </a:pPr>
            <a:endParaRPr lang="fr-FR" sz="2000">
              <a:solidFill>
                <a:srgbClr val="003366"/>
              </a:solidFill>
            </a:endParaRPr>
          </a:p>
          <a:p>
            <a:pPr marL="342900" indent="-342900" algn="just">
              <a:lnSpc>
                <a:spcPct val="80000"/>
              </a:lnSpc>
              <a:spcBef>
                <a:spcPct val="20000"/>
              </a:spcBef>
              <a:buClr>
                <a:srgbClr val="003366"/>
              </a:buClr>
              <a:buSzPct val="75000"/>
              <a:buFont typeface="Wingdings" pitchFamily="2" charset="2"/>
              <a:buChar char="l"/>
            </a:pPr>
            <a:r>
              <a:rPr lang="fr-FR" sz="2400" u="sng">
                <a:solidFill>
                  <a:srgbClr val="003366"/>
                </a:solidFill>
              </a:rPr>
              <a:t>Packaging:</a:t>
            </a:r>
            <a:endParaRPr lang="fr-FR" sz="1400">
              <a:solidFill>
                <a:srgbClr val="003366"/>
              </a:solidFill>
            </a:endParaRPr>
          </a:p>
          <a:p>
            <a:pPr marL="342900" indent="-342900">
              <a:lnSpc>
                <a:spcPct val="80000"/>
              </a:lnSpc>
              <a:spcBef>
                <a:spcPct val="20000"/>
              </a:spcBef>
              <a:buClr>
                <a:srgbClr val="003366"/>
              </a:buClr>
              <a:buSzPct val="75000"/>
              <a:buFont typeface="Wingdings" pitchFamily="2" charset="2"/>
              <a:buNone/>
            </a:pPr>
            <a:endParaRPr lang="fr-FR" sz="800">
              <a:solidFill>
                <a:srgbClr val="003366"/>
              </a:solidFill>
            </a:endParaRPr>
          </a:p>
          <a:p>
            <a:pPr marL="342900" indent="-342900">
              <a:lnSpc>
                <a:spcPct val="80000"/>
              </a:lnSpc>
              <a:spcBef>
                <a:spcPct val="20000"/>
              </a:spcBef>
              <a:buClr>
                <a:srgbClr val="003366"/>
              </a:buClr>
              <a:buSzPct val="75000"/>
              <a:buFont typeface="Wingdings" pitchFamily="2" charset="2"/>
              <a:buNone/>
            </a:pPr>
            <a:r>
              <a:rPr lang="fr-FR" sz="800">
                <a:solidFill>
                  <a:srgbClr val="003366"/>
                </a:solidFill>
              </a:rPr>
              <a:t> </a:t>
            </a:r>
          </a:p>
        </p:txBody>
      </p:sp>
      <p:pic>
        <p:nvPicPr>
          <p:cNvPr id="120835" name="Image 6"/>
          <p:cNvPicPr>
            <a:picLocks noChangeAspect="1"/>
          </p:cNvPicPr>
          <p:nvPr/>
        </p:nvPicPr>
        <p:blipFill>
          <a:blip r:embed="rId3" cstate="print"/>
          <a:srcRect/>
          <a:stretch>
            <a:fillRect/>
          </a:stretch>
        </p:blipFill>
        <p:spPr bwMode="auto">
          <a:xfrm>
            <a:off x="3635375" y="2362200"/>
            <a:ext cx="2036763" cy="406400"/>
          </a:xfrm>
          <a:prstGeom prst="rect">
            <a:avLst/>
          </a:prstGeom>
          <a:noFill/>
          <a:ln w="9525">
            <a:noFill/>
            <a:miter lim="800000"/>
            <a:headEnd/>
            <a:tailEnd/>
          </a:ln>
        </p:spPr>
      </p:pic>
      <p:graphicFrame>
        <p:nvGraphicFramePr>
          <p:cNvPr id="9" name="Tableau 8"/>
          <p:cNvGraphicFramePr>
            <a:graphicFrameLocks noGrp="1"/>
          </p:cNvGraphicFramePr>
          <p:nvPr/>
        </p:nvGraphicFramePr>
        <p:xfrm>
          <a:off x="890588" y="5013325"/>
          <a:ext cx="7972301" cy="1655912"/>
        </p:xfrm>
        <a:graphic>
          <a:graphicData uri="http://schemas.openxmlformats.org/drawingml/2006/table">
            <a:tbl>
              <a:tblPr/>
              <a:tblGrid>
                <a:gridCol w="7972301"/>
              </a:tblGrid>
              <a:tr h="1655912">
                <a:tc>
                  <a:txBody>
                    <a:bodyPr/>
                    <a:lstStyle/>
                    <a:p>
                      <a:pPr algn="just" rtl="0"/>
                      <a:r>
                        <a:rPr lang="fr-FR" sz="2000" dirty="0">
                          <a:effectLst/>
                          <a:latin typeface="+mj-lt"/>
                        </a:rPr>
                        <a:t>Les packagings de Casio sont extrêmement bien étudiés : ils sont un véritable outil marketing dont l'objectif est affectif, puis conatif.</a:t>
                      </a:r>
                    </a:p>
                    <a:p>
                      <a:pPr algn="just" rtl="0"/>
                      <a:r>
                        <a:rPr lang="fr-FR" sz="2000" dirty="0">
                          <a:effectLst/>
                          <a:latin typeface="+mj-lt"/>
                        </a:rPr>
                        <a:t>Chaque marque a une identité propre, donc un packaging propre : le packaging exubérant de G-</a:t>
                      </a:r>
                      <a:r>
                        <a:rPr lang="fr-FR" sz="2000" dirty="0" err="1">
                          <a:effectLst/>
                          <a:latin typeface="+mj-lt"/>
                        </a:rPr>
                        <a:t>Shock</a:t>
                      </a:r>
                      <a:r>
                        <a:rPr lang="fr-FR" sz="2000" dirty="0">
                          <a:effectLst/>
                          <a:latin typeface="+mj-lt"/>
                        </a:rPr>
                        <a:t> n'a rien à voir avec celui </a:t>
                      </a:r>
                      <a:r>
                        <a:rPr lang="fr-FR" sz="2000" dirty="0" smtClean="0">
                          <a:effectLst/>
                          <a:latin typeface="+mj-lt"/>
                        </a:rPr>
                        <a:t>des montres Edifice.</a:t>
                      </a:r>
                      <a:endParaRPr lang="fr-FR" sz="2000" dirty="0">
                        <a:effectLst/>
                        <a:latin typeface="+mj-lt"/>
                      </a:endParaRPr>
                    </a:p>
                  </a:txBody>
                  <a:tcPr marL="38100" marR="38100" marT="38100" marB="38100">
                    <a:lnL>
                      <a:noFill/>
                    </a:lnL>
                    <a:lnR>
                      <a:noFill/>
                    </a:lnR>
                    <a:lnT>
                      <a:noFill/>
                    </a:lnT>
                    <a:lnB>
                      <a:noFill/>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AutoShape 2"/>
          <p:cNvSpPr>
            <a:spLocks noChangeArrowheads="1"/>
          </p:cNvSpPr>
          <p:nvPr/>
        </p:nvSpPr>
        <p:spPr bwMode="auto">
          <a:xfrm>
            <a:off x="900113" y="692150"/>
            <a:ext cx="7924800" cy="1143000"/>
          </a:xfrm>
          <a:prstGeom prst="roundRect">
            <a:avLst>
              <a:gd name="adj" fmla="val 21667"/>
            </a:avLst>
          </a:prstGeom>
          <a:noFill/>
          <a:ln w="9525">
            <a:noFill/>
            <a:round/>
            <a:headEnd/>
            <a:tailEnd/>
          </a:ln>
        </p:spPr>
        <p:txBody>
          <a:bodyPr anchor="b"/>
          <a:lstStyle/>
          <a:p>
            <a:pPr>
              <a:lnSpc>
                <a:spcPct val="90000"/>
              </a:lnSpc>
            </a:pPr>
            <a:r>
              <a:rPr lang="fr-FR" sz="3600" b="1">
                <a:solidFill>
                  <a:srgbClr val="006666"/>
                </a:solidFill>
              </a:rPr>
              <a:t>CASIO</a:t>
            </a:r>
          </a:p>
        </p:txBody>
      </p:sp>
      <p:sp>
        <p:nvSpPr>
          <p:cNvPr id="5" name="Rectangle 3"/>
          <p:cNvSpPr txBox="1">
            <a:spLocks noChangeArrowheads="1"/>
          </p:cNvSpPr>
          <p:nvPr/>
        </p:nvSpPr>
        <p:spPr bwMode="auto">
          <a:xfrm>
            <a:off x="900113" y="2349500"/>
            <a:ext cx="8064500" cy="4508500"/>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cs typeface="+mn-cs"/>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a:lstStyle>
          <a:p>
            <a:pPr eaLnBrk="1" hangingPunct="1">
              <a:lnSpc>
                <a:spcPct val="90000"/>
              </a:lnSpc>
              <a:buClr>
                <a:srgbClr val="003366"/>
              </a:buClr>
              <a:defRPr/>
            </a:pPr>
            <a:r>
              <a:rPr lang="fr-FR" u="sng" dirty="0" smtClean="0">
                <a:solidFill>
                  <a:srgbClr val="003366"/>
                </a:solidFill>
              </a:rPr>
              <a:t>Gamme de prix:</a:t>
            </a:r>
            <a:r>
              <a:rPr lang="fr-FR" dirty="0" smtClean="0">
                <a:solidFill>
                  <a:srgbClr val="003366"/>
                </a:solidFill>
              </a:rPr>
              <a:t> </a:t>
            </a:r>
            <a:r>
              <a:rPr lang="fr-FR" sz="2400" dirty="0" smtClean="0">
                <a:solidFill>
                  <a:srgbClr val="003366"/>
                </a:solidFill>
              </a:rPr>
              <a:t>de 18 à 549 €</a:t>
            </a:r>
            <a:r>
              <a:rPr lang="fr-FR" sz="1600" dirty="0" smtClean="0">
                <a:solidFill>
                  <a:srgbClr val="003366"/>
                </a:solidFill>
              </a:rPr>
              <a:t> </a:t>
            </a:r>
          </a:p>
          <a:p>
            <a:pPr eaLnBrk="1" hangingPunct="1">
              <a:lnSpc>
                <a:spcPct val="90000"/>
              </a:lnSpc>
              <a:buClr>
                <a:srgbClr val="003366"/>
              </a:buClr>
              <a:buFont typeface="Wingdings" pitchFamily="2" charset="2"/>
              <a:buNone/>
              <a:defRPr/>
            </a:pPr>
            <a:endParaRPr lang="fr-FR" sz="1400" dirty="0" smtClean="0">
              <a:solidFill>
                <a:srgbClr val="003366"/>
              </a:solidFill>
            </a:endParaRPr>
          </a:p>
          <a:p>
            <a:pPr eaLnBrk="1" hangingPunct="1">
              <a:lnSpc>
                <a:spcPct val="90000"/>
              </a:lnSpc>
              <a:buClr>
                <a:srgbClr val="003366"/>
              </a:buClr>
              <a:defRPr/>
            </a:pPr>
            <a:r>
              <a:rPr lang="fr-FR" u="sng" dirty="0" smtClean="0">
                <a:solidFill>
                  <a:srgbClr val="003366"/>
                </a:solidFill>
              </a:rPr>
              <a:t>Couleurs – photos &amp; images:</a:t>
            </a:r>
            <a:endParaRPr lang="fr-FR" sz="2400" u="sng" dirty="0" smtClean="0">
              <a:solidFill>
                <a:srgbClr val="003366"/>
              </a:solidFill>
            </a:endParaRPr>
          </a:p>
          <a:p>
            <a:pPr marL="0" indent="0" eaLnBrk="1" hangingPunct="1">
              <a:lnSpc>
                <a:spcPct val="90000"/>
              </a:lnSpc>
              <a:buClr>
                <a:srgbClr val="003366"/>
              </a:buClr>
              <a:buFont typeface="Wingdings" pitchFamily="2" charset="2"/>
              <a:buNone/>
              <a:defRPr/>
            </a:pPr>
            <a:endParaRPr lang="fr-FR" sz="800" dirty="0" smtClean="0">
              <a:solidFill>
                <a:srgbClr val="003366"/>
              </a:solidFill>
            </a:endParaRPr>
          </a:p>
          <a:p>
            <a:pPr marL="0" indent="0" eaLnBrk="1" hangingPunct="1">
              <a:lnSpc>
                <a:spcPct val="90000"/>
              </a:lnSpc>
              <a:buClr>
                <a:srgbClr val="003366"/>
              </a:buClr>
              <a:buFont typeface="Wingdings" pitchFamily="2" charset="2"/>
              <a:buNone/>
              <a:defRPr/>
            </a:pPr>
            <a:r>
              <a:rPr lang="fr-FR" sz="2000" dirty="0" smtClean="0">
                <a:solidFill>
                  <a:srgbClr val="003366"/>
                </a:solidFill>
              </a:rPr>
              <a:t>Couleur flash, plastique et numérique pour les montres G-</a:t>
            </a:r>
            <a:r>
              <a:rPr lang="fr-FR" sz="2000" dirty="0" err="1" smtClean="0">
                <a:solidFill>
                  <a:srgbClr val="003366"/>
                </a:solidFill>
              </a:rPr>
              <a:t>Shock</a:t>
            </a:r>
            <a:r>
              <a:rPr lang="fr-FR" sz="2000" dirty="0" smtClean="0">
                <a:solidFill>
                  <a:srgbClr val="003366"/>
                </a:solidFill>
              </a:rPr>
              <a:t> et Baby-G. </a:t>
            </a:r>
            <a:r>
              <a:rPr lang="fr-FR" sz="2000" dirty="0">
                <a:solidFill>
                  <a:srgbClr val="003366"/>
                </a:solidFill>
              </a:rPr>
              <a:t>S</a:t>
            </a:r>
            <a:r>
              <a:rPr lang="fr-FR" sz="2000" dirty="0" smtClean="0">
                <a:solidFill>
                  <a:srgbClr val="003366"/>
                </a:solidFill>
              </a:rPr>
              <a:t>obriété pour le reste de la gamme.</a:t>
            </a:r>
          </a:p>
          <a:p>
            <a:pPr marL="0" indent="0" eaLnBrk="1" hangingPunct="1">
              <a:lnSpc>
                <a:spcPct val="90000"/>
              </a:lnSpc>
              <a:buClr>
                <a:srgbClr val="003366"/>
              </a:buClr>
              <a:buFont typeface="Wingdings" pitchFamily="2" charset="2"/>
              <a:buNone/>
              <a:defRPr/>
            </a:pPr>
            <a:endParaRPr lang="fr-FR" sz="2000" dirty="0" smtClean="0">
              <a:solidFill>
                <a:srgbClr val="003366"/>
              </a:solidFill>
            </a:endParaRPr>
          </a:p>
          <a:p>
            <a:pPr eaLnBrk="1" hangingPunct="1">
              <a:buClr>
                <a:srgbClr val="003366"/>
              </a:buClr>
              <a:defRPr/>
            </a:pPr>
            <a:r>
              <a:rPr lang="fr-FR" u="sng" dirty="0" smtClean="0">
                <a:solidFill>
                  <a:srgbClr val="003366"/>
                </a:solidFill>
              </a:rPr>
              <a:t>Signature:</a:t>
            </a:r>
            <a:r>
              <a:rPr lang="fr-FR" sz="2000" u="sng" dirty="0" smtClean="0">
                <a:solidFill>
                  <a:srgbClr val="003366"/>
                </a:solidFill>
              </a:rPr>
              <a:t> </a:t>
            </a:r>
          </a:p>
          <a:p>
            <a:pPr eaLnBrk="1" hangingPunct="1">
              <a:buClr>
                <a:srgbClr val="003366"/>
              </a:buClr>
              <a:buFont typeface="Wingdings" pitchFamily="2" charset="2"/>
              <a:buNone/>
              <a:defRPr/>
            </a:pPr>
            <a:endParaRPr lang="fr-FR" sz="800" dirty="0" smtClean="0">
              <a:solidFill>
                <a:srgbClr val="003366"/>
              </a:solidFill>
            </a:endParaRPr>
          </a:p>
          <a:p>
            <a:pPr eaLnBrk="1" hangingPunct="1">
              <a:buClr>
                <a:srgbClr val="003366"/>
              </a:buClr>
              <a:buFont typeface="Wingdings" pitchFamily="2" charset="2"/>
              <a:buNone/>
              <a:defRPr/>
            </a:pPr>
            <a:r>
              <a:rPr lang="fr-FR" sz="2000" dirty="0" smtClean="0">
                <a:solidFill>
                  <a:srgbClr val="003366"/>
                </a:solidFill>
              </a:rPr>
              <a:t>Casio mise sur la performance de ses produits, la marque est connue</a:t>
            </a:r>
          </a:p>
          <a:p>
            <a:pPr eaLnBrk="1" hangingPunct="1">
              <a:buClr>
                <a:srgbClr val="003366"/>
              </a:buClr>
              <a:buFont typeface="Wingdings" pitchFamily="2" charset="2"/>
              <a:buNone/>
              <a:defRPr/>
            </a:pPr>
            <a:r>
              <a:rPr lang="fr-FR" sz="2000" dirty="0" smtClean="0">
                <a:solidFill>
                  <a:srgbClr val="003366"/>
                </a:solidFill>
              </a:rPr>
              <a:t>pour ses montres multifonctions. </a:t>
            </a:r>
          </a:p>
          <a:p>
            <a:pPr eaLnBrk="1" hangingPunct="1">
              <a:lnSpc>
                <a:spcPct val="90000"/>
              </a:lnSpc>
              <a:buClr>
                <a:srgbClr val="003366"/>
              </a:buClr>
              <a:defRPr/>
            </a:pPr>
            <a:endParaRPr lang="fr-FR" sz="2000" dirty="0" smtClean="0">
              <a:solidFill>
                <a:srgbClr val="003366"/>
              </a:solidFill>
            </a:endParaRPr>
          </a:p>
          <a:p>
            <a:pPr eaLnBrk="1" hangingPunct="1">
              <a:lnSpc>
                <a:spcPct val="90000"/>
              </a:lnSpc>
              <a:buClr>
                <a:srgbClr val="003366"/>
              </a:buClr>
              <a:buFont typeface="Wingdings" pitchFamily="2" charset="2"/>
              <a:buNone/>
              <a:defRPr/>
            </a:pPr>
            <a:endParaRPr lang="fr-FR" sz="2000" dirty="0" smtClean="0">
              <a:solidFill>
                <a:srgbClr val="003366"/>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AutoShape 2"/>
          <p:cNvSpPr>
            <a:spLocks noChangeArrowheads="1"/>
          </p:cNvSpPr>
          <p:nvPr/>
        </p:nvSpPr>
        <p:spPr bwMode="auto">
          <a:xfrm>
            <a:off x="914400" y="692150"/>
            <a:ext cx="7924800" cy="1143000"/>
          </a:xfrm>
          <a:prstGeom prst="roundRect">
            <a:avLst>
              <a:gd name="adj" fmla="val 21667"/>
            </a:avLst>
          </a:prstGeom>
          <a:noFill/>
          <a:ln w="9525">
            <a:noFill/>
            <a:round/>
            <a:headEnd/>
            <a:tailEnd/>
          </a:ln>
        </p:spPr>
        <p:txBody>
          <a:bodyPr anchor="b"/>
          <a:lstStyle/>
          <a:p>
            <a:pPr>
              <a:lnSpc>
                <a:spcPct val="90000"/>
              </a:lnSpc>
            </a:pPr>
            <a:r>
              <a:rPr lang="fr-FR" sz="3600" b="1">
                <a:solidFill>
                  <a:srgbClr val="006666"/>
                </a:solidFill>
              </a:rPr>
              <a:t>CASIO</a:t>
            </a:r>
          </a:p>
        </p:txBody>
      </p:sp>
      <p:sp>
        <p:nvSpPr>
          <p:cNvPr id="124930" name="Rectangle 3"/>
          <p:cNvSpPr txBox="1">
            <a:spLocks noChangeArrowheads="1"/>
          </p:cNvSpPr>
          <p:nvPr/>
        </p:nvSpPr>
        <p:spPr bwMode="auto">
          <a:xfrm>
            <a:off x="935038" y="2349500"/>
            <a:ext cx="8208962" cy="3940175"/>
          </a:xfrm>
          <a:prstGeom prst="rect">
            <a:avLst/>
          </a:prstGeom>
          <a:noFill/>
          <a:ln w="9525">
            <a:noFill/>
            <a:miter lim="800000"/>
            <a:headEnd/>
            <a:tailEnd/>
          </a:ln>
        </p:spPr>
        <p:txBody>
          <a:bodyPr/>
          <a:lstStyle/>
          <a:p>
            <a:pPr marL="342900" indent="-342900">
              <a:lnSpc>
                <a:spcPct val="90000"/>
              </a:lnSpc>
              <a:spcBef>
                <a:spcPct val="20000"/>
              </a:spcBef>
              <a:buClr>
                <a:srgbClr val="003366"/>
              </a:buClr>
              <a:buSzPct val="75000"/>
              <a:buFont typeface="Wingdings" pitchFamily="2" charset="2"/>
              <a:buChar char="l"/>
            </a:pPr>
            <a:r>
              <a:rPr lang="fr-FR" sz="2800" u="sng">
                <a:solidFill>
                  <a:srgbClr val="003366"/>
                </a:solidFill>
              </a:rPr>
              <a:t>Campagnes de communication</a:t>
            </a:r>
          </a:p>
          <a:p>
            <a:pPr marL="342900" indent="-342900">
              <a:lnSpc>
                <a:spcPct val="90000"/>
              </a:lnSpc>
              <a:spcBef>
                <a:spcPct val="20000"/>
              </a:spcBef>
              <a:buClr>
                <a:srgbClr val="003366"/>
              </a:buClr>
              <a:buSzPct val="75000"/>
              <a:buFont typeface="Wingdings" pitchFamily="2" charset="2"/>
              <a:buNone/>
            </a:pPr>
            <a:endParaRPr lang="fr-FR" sz="2100" u="sng">
              <a:solidFill>
                <a:srgbClr val="003366"/>
              </a:solidFill>
            </a:endParaRPr>
          </a:p>
        </p:txBody>
      </p:sp>
      <p:graphicFrame>
        <p:nvGraphicFramePr>
          <p:cNvPr id="6" name="Tableau 5"/>
          <p:cNvGraphicFramePr>
            <a:graphicFrameLocks noGrp="1"/>
          </p:cNvGraphicFramePr>
          <p:nvPr/>
        </p:nvGraphicFramePr>
        <p:xfrm>
          <a:off x="914400" y="2852738"/>
          <a:ext cx="7924800" cy="3733800"/>
        </p:xfrm>
        <a:graphic>
          <a:graphicData uri="http://schemas.openxmlformats.org/drawingml/2006/table">
            <a:tbl>
              <a:tblPr/>
              <a:tblGrid>
                <a:gridCol w="7924800"/>
              </a:tblGrid>
              <a:tr h="0">
                <a:tc>
                  <a:txBody>
                    <a:bodyPr/>
                    <a:lstStyle/>
                    <a:p>
                      <a:pPr algn="just" rtl="0"/>
                      <a:r>
                        <a:rPr lang="fr-FR" b="0" i="0" dirty="0">
                          <a:effectLst/>
                          <a:latin typeface="Cambria, serif"/>
                        </a:rPr>
                        <a:t>De manière générale, Casio déploie une communication relativement faible, misant davantage sur ses innovations et sa notoriété pour gagner des parts de marché.</a:t>
                      </a:r>
                      <a:endParaRPr lang="fr-FR" b="0" i="0" dirty="0">
                        <a:effectLst/>
                      </a:endParaRPr>
                    </a:p>
                    <a:p>
                      <a:pPr algn="just" rtl="0"/>
                      <a:r>
                        <a:rPr lang="fr-FR" b="0" i="0" dirty="0">
                          <a:effectLst/>
                          <a:latin typeface="Cambria, serif"/>
                        </a:rPr>
                        <a:t>Cependant, la marque communique très largement sur sa gamme de produits « vaches à lait » </a:t>
                      </a:r>
                      <a:r>
                        <a:rPr lang="fr-FR" b="0" i="1" dirty="0">
                          <a:effectLst/>
                          <a:latin typeface="Cambria, serif"/>
                        </a:rPr>
                        <a:t>G-</a:t>
                      </a:r>
                      <a:r>
                        <a:rPr lang="fr-FR" b="0" i="1" dirty="0" err="1">
                          <a:effectLst/>
                          <a:latin typeface="Cambria, serif"/>
                        </a:rPr>
                        <a:t>Shock</a:t>
                      </a:r>
                      <a:r>
                        <a:rPr lang="fr-FR" b="0" i="0" dirty="0">
                          <a:effectLst/>
                          <a:latin typeface="Cambria, serif"/>
                        </a:rPr>
                        <a:t>. Une énorme campagne internationale promotionnelle appelée « </a:t>
                      </a:r>
                      <a:r>
                        <a:rPr lang="fr-FR" b="0" i="0" dirty="0" err="1">
                          <a:effectLst/>
                          <a:latin typeface="Cambria, serif"/>
                        </a:rPr>
                        <a:t>Shock</a:t>
                      </a:r>
                      <a:r>
                        <a:rPr lang="fr-FR" b="0" i="0" dirty="0">
                          <a:effectLst/>
                          <a:latin typeface="Cambria, serif"/>
                        </a:rPr>
                        <a:t> the world » a été lancé  en 2010</a:t>
                      </a:r>
                      <a:r>
                        <a:rPr lang="fr-FR" b="0" i="0" u="none" strike="noStrike" dirty="0">
                          <a:effectLst/>
                          <a:latin typeface="Cambria, serif"/>
                        </a:rPr>
                        <a:t>: elle unie les montres aux univers de la musique (en organisant des soirées), du sport et d'autres disciplines chères aux jeunes de tous les pays. Aussi, une communauté rassemblant tous les passionnés de l'univers G-</a:t>
                      </a:r>
                      <a:r>
                        <a:rPr lang="fr-FR" b="0" i="0" u="none" strike="noStrike" dirty="0" err="1">
                          <a:effectLst/>
                          <a:latin typeface="Cambria, serif"/>
                        </a:rPr>
                        <a:t>Shock</a:t>
                      </a:r>
                      <a:r>
                        <a:rPr lang="fr-FR" b="0" i="0" u="none" strike="noStrike" dirty="0">
                          <a:effectLst/>
                          <a:latin typeface="Cambria, serif"/>
                        </a:rPr>
                        <a:t> et Baby-G a été créé ; elle s'articule autour d'un blog étroitement lié à une page Facebook. </a:t>
                      </a:r>
                      <a:endParaRPr lang="fr-FR" b="0" i="0" u="none" strike="noStrike" dirty="0" smtClean="0">
                        <a:effectLst/>
                        <a:latin typeface="Cambria, serif"/>
                      </a:endParaRPr>
                    </a:p>
                    <a:p>
                      <a:pPr algn="just" rtl="0"/>
                      <a:endParaRPr lang="fr-FR" sz="600" dirty="0">
                        <a:effectLst/>
                      </a:endParaRPr>
                    </a:p>
                    <a:p>
                      <a:pPr algn="just" rtl="0"/>
                      <a:r>
                        <a:rPr lang="fr-FR" b="0" i="0" u="none" strike="noStrike" dirty="0">
                          <a:effectLst/>
                          <a:latin typeface="Cambria, serif"/>
                        </a:rPr>
                        <a:t>Casio </a:t>
                      </a:r>
                      <a:r>
                        <a:rPr lang="fr-FR" b="0" i="0" u="none" strike="noStrike" dirty="0" smtClean="0">
                          <a:effectLst/>
                          <a:latin typeface="Cambria, serif"/>
                        </a:rPr>
                        <a:t>hors </a:t>
                      </a:r>
                      <a:r>
                        <a:rPr lang="fr-FR" b="0" i="0" u="none" strike="noStrike" dirty="0">
                          <a:effectLst/>
                          <a:latin typeface="Cambria, serif"/>
                        </a:rPr>
                        <a:t>média : placement de produit, par exemple </a:t>
                      </a:r>
                      <a:r>
                        <a:rPr lang="fr-FR" b="0" i="0" u="none" strike="noStrike" dirty="0" err="1">
                          <a:effectLst/>
                          <a:latin typeface="Cambria, serif"/>
                        </a:rPr>
                        <a:t>Orelsan</a:t>
                      </a:r>
                      <a:r>
                        <a:rPr lang="fr-FR" b="0" i="0" u="none" strike="noStrike" dirty="0">
                          <a:effectLst/>
                          <a:latin typeface="Cambria, serif"/>
                        </a:rPr>
                        <a:t> en 2011 avec les montres G-</a:t>
                      </a:r>
                      <a:r>
                        <a:rPr lang="fr-FR" b="0" i="0" u="none" strike="noStrike" dirty="0" err="1">
                          <a:effectLst/>
                          <a:latin typeface="Cambria, serif"/>
                        </a:rPr>
                        <a:t>Shoc</a:t>
                      </a:r>
                      <a:r>
                        <a:rPr lang="fr-FR" b="0" i="0" dirty="0" err="1">
                          <a:effectLst/>
                          <a:latin typeface="Cambria, serif"/>
                        </a:rPr>
                        <a:t>k</a:t>
                      </a:r>
                      <a:r>
                        <a:rPr lang="fr-FR" b="0" i="0" dirty="0">
                          <a:effectLst/>
                          <a:latin typeface="Cambria, serif"/>
                        </a:rPr>
                        <a:t>. </a:t>
                      </a:r>
                      <a:endParaRPr lang="fr-FR" b="0" i="0" dirty="0">
                        <a:effectLst/>
                      </a:endParaRPr>
                    </a:p>
                  </a:txBody>
                  <a:tcPr marL="38100" marR="38100" marT="38100" marB="38100">
                    <a:lnL>
                      <a:noFill/>
                    </a:lnL>
                    <a:lnR>
                      <a:noFill/>
                    </a:lnR>
                    <a:lnT>
                      <a:noFill/>
                    </a:lnT>
                    <a:lnB>
                      <a:noFill/>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AutoShape 2"/>
          <p:cNvSpPr>
            <a:spLocks noGrp="1" noChangeArrowheads="1"/>
          </p:cNvSpPr>
          <p:nvPr>
            <p:ph type="title"/>
          </p:nvPr>
        </p:nvSpPr>
        <p:spPr/>
        <p:txBody>
          <a:bodyPr/>
          <a:lstStyle/>
          <a:p>
            <a:pPr eaLnBrk="1" hangingPunct="1"/>
            <a:r>
              <a:rPr lang="fr-FR" sz="3200" smtClean="0"/>
              <a:t>1. Les offres existantes dans cette catégorie de produits</a:t>
            </a:r>
          </a:p>
        </p:txBody>
      </p:sp>
      <p:sp>
        <p:nvSpPr>
          <p:cNvPr id="34818" name="Rectangle 3"/>
          <p:cNvSpPr>
            <a:spLocks noGrp="1" noChangeArrowheads="1"/>
          </p:cNvSpPr>
          <p:nvPr>
            <p:ph type="body" idx="1"/>
          </p:nvPr>
        </p:nvSpPr>
        <p:spPr>
          <a:xfrm>
            <a:off x="838200" y="2362200"/>
            <a:ext cx="7693025" cy="4306888"/>
          </a:xfrm>
        </p:spPr>
        <p:txBody>
          <a:bodyPr/>
          <a:lstStyle/>
          <a:p>
            <a:pPr eaLnBrk="1" hangingPunct="1">
              <a:lnSpc>
                <a:spcPct val="80000"/>
              </a:lnSpc>
            </a:pPr>
            <a:r>
              <a:rPr lang="fr-FR" sz="2000" smtClean="0"/>
              <a:t>L’offre sur le marché de la montre se décompose aussi selon plusieurs caractéristiques:</a:t>
            </a:r>
          </a:p>
          <a:p>
            <a:pPr eaLnBrk="1" hangingPunct="1">
              <a:lnSpc>
                <a:spcPct val="80000"/>
              </a:lnSpc>
            </a:pPr>
            <a:endParaRPr lang="fr-FR" sz="2000" smtClean="0"/>
          </a:p>
          <a:p>
            <a:pPr eaLnBrk="1" hangingPunct="1">
              <a:lnSpc>
                <a:spcPct val="80000"/>
              </a:lnSpc>
              <a:buFontTx/>
              <a:buChar char="-"/>
            </a:pPr>
            <a:r>
              <a:rPr lang="fr-FR" sz="2000" smtClean="0"/>
              <a:t>Le sexe (modèle masculin, féminin, mixte, enfant)</a:t>
            </a:r>
          </a:p>
          <a:p>
            <a:pPr eaLnBrk="1" hangingPunct="1">
              <a:lnSpc>
                <a:spcPct val="80000"/>
              </a:lnSpc>
              <a:buFontTx/>
              <a:buChar char="-"/>
            </a:pPr>
            <a:r>
              <a:rPr lang="fr-FR" sz="2000" smtClean="0"/>
              <a:t>Le mécanisme (automatisme, piloté, quartz, remontage manuel…)</a:t>
            </a:r>
          </a:p>
          <a:p>
            <a:pPr eaLnBrk="1" hangingPunct="1">
              <a:lnSpc>
                <a:spcPct val="80000"/>
              </a:lnSpc>
              <a:buFontTx/>
              <a:buChar char="-"/>
            </a:pPr>
            <a:r>
              <a:rPr lang="fr-FR" sz="2000" smtClean="0"/>
              <a:t>Le type d’affichage (numérique, analogique)</a:t>
            </a:r>
          </a:p>
          <a:p>
            <a:pPr eaLnBrk="1" hangingPunct="1">
              <a:lnSpc>
                <a:spcPct val="80000"/>
              </a:lnSpc>
              <a:buFontTx/>
              <a:buChar char="-"/>
            </a:pPr>
            <a:r>
              <a:rPr lang="fr-FR" sz="2000" smtClean="0"/>
              <a:t>La source d’énergie (le ressort, la pile)</a:t>
            </a:r>
          </a:p>
          <a:p>
            <a:pPr eaLnBrk="1" hangingPunct="1">
              <a:lnSpc>
                <a:spcPct val="80000"/>
              </a:lnSpc>
              <a:buFontTx/>
              <a:buChar char="-"/>
            </a:pPr>
            <a:r>
              <a:rPr lang="fr-FR" sz="2000" smtClean="0"/>
              <a:t>Les caractéristiques attendues (exactitude, étanchéité, résistance aux chocs, verre inrayable…)</a:t>
            </a:r>
          </a:p>
          <a:p>
            <a:pPr eaLnBrk="1" hangingPunct="1">
              <a:lnSpc>
                <a:spcPct val="80000"/>
              </a:lnSpc>
              <a:buFontTx/>
              <a:buChar char="-"/>
            </a:pPr>
            <a:r>
              <a:rPr lang="fr-FR" sz="2000" smtClean="0"/>
              <a:t>Fonctionnalités (alarme, chronomètre, calendrier, comptes-tours…)</a:t>
            </a:r>
          </a:p>
          <a:p>
            <a:pPr eaLnBrk="1" hangingPunct="1">
              <a:lnSpc>
                <a:spcPct val="80000"/>
              </a:lnSpc>
              <a:buFontTx/>
              <a:buChar char="-"/>
            </a:pPr>
            <a:r>
              <a:rPr lang="fr-FR" sz="2000" smtClean="0"/>
              <a:t>Les composants (le mouvement, les aiguilles, le cadran, le bracelet, le fermoir…)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AutoShape 2"/>
          <p:cNvSpPr>
            <a:spLocks noChangeArrowheads="1"/>
          </p:cNvSpPr>
          <p:nvPr/>
        </p:nvSpPr>
        <p:spPr bwMode="auto">
          <a:xfrm>
            <a:off x="914400" y="692150"/>
            <a:ext cx="7924800" cy="1143000"/>
          </a:xfrm>
          <a:prstGeom prst="roundRect">
            <a:avLst>
              <a:gd name="adj" fmla="val 21667"/>
            </a:avLst>
          </a:prstGeom>
          <a:noFill/>
          <a:ln w="9525">
            <a:noFill/>
            <a:round/>
            <a:headEnd/>
            <a:tailEnd/>
          </a:ln>
        </p:spPr>
        <p:txBody>
          <a:bodyPr anchor="b"/>
          <a:lstStyle/>
          <a:p>
            <a:pPr>
              <a:lnSpc>
                <a:spcPct val="90000"/>
              </a:lnSpc>
            </a:pPr>
            <a:r>
              <a:rPr lang="fr-FR" sz="3600" b="1">
                <a:solidFill>
                  <a:srgbClr val="006666"/>
                </a:solidFill>
              </a:rPr>
              <a:t>CASIO</a:t>
            </a:r>
          </a:p>
        </p:txBody>
      </p:sp>
      <p:sp>
        <p:nvSpPr>
          <p:cNvPr id="7" name="Rectangle 3"/>
          <p:cNvSpPr txBox="1">
            <a:spLocks noChangeArrowheads="1"/>
          </p:cNvSpPr>
          <p:nvPr/>
        </p:nvSpPr>
        <p:spPr bwMode="auto">
          <a:xfrm>
            <a:off x="838200" y="2362200"/>
            <a:ext cx="8001000" cy="4235450"/>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cs typeface="+mn-cs"/>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a:lstStyle>
          <a:p>
            <a:pPr eaLnBrk="1" hangingPunct="1">
              <a:buClr>
                <a:srgbClr val="003366"/>
              </a:buClr>
              <a:defRPr/>
            </a:pPr>
            <a:r>
              <a:rPr lang="fr-FR" u="sng" dirty="0" smtClean="0">
                <a:solidFill>
                  <a:srgbClr val="003366"/>
                </a:solidFill>
              </a:rPr>
              <a:t>Tendance marketing</a:t>
            </a:r>
            <a:r>
              <a:rPr lang="fr-FR" dirty="0" smtClean="0">
                <a:solidFill>
                  <a:srgbClr val="003366"/>
                </a:solidFill>
              </a:rPr>
              <a:t> :</a:t>
            </a:r>
            <a:endParaRPr lang="fr-FR" sz="2000" u="sng" dirty="0" smtClean="0">
              <a:solidFill>
                <a:srgbClr val="003366"/>
              </a:solidFill>
            </a:endParaRPr>
          </a:p>
          <a:p>
            <a:pPr marL="0" indent="0">
              <a:buClr>
                <a:srgbClr val="003366"/>
              </a:buClr>
              <a:buFont typeface="Wingdings" pitchFamily="2" charset="2"/>
              <a:buNone/>
              <a:defRPr/>
            </a:pPr>
            <a:endParaRPr lang="fr-FR" sz="1000" dirty="0" smtClean="0">
              <a:solidFill>
                <a:srgbClr val="003366"/>
              </a:solidFill>
            </a:endParaRPr>
          </a:p>
          <a:p>
            <a:pPr marL="0" indent="0" algn="just">
              <a:buClr>
                <a:srgbClr val="003366"/>
              </a:buClr>
              <a:buFont typeface="Wingdings" pitchFamily="2" charset="2"/>
              <a:buNone/>
              <a:defRPr/>
            </a:pPr>
            <a:r>
              <a:rPr lang="fr-FR" sz="1800" dirty="0" smtClean="0">
                <a:solidFill>
                  <a:srgbClr val="003366"/>
                </a:solidFill>
              </a:rPr>
              <a:t>Les </a:t>
            </a:r>
            <a:r>
              <a:rPr lang="fr-FR" sz="1800" dirty="0">
                <a:solidFill>
                  <a:srgbClr val="003366"/>
                </a:solidFill>
              </a:rPr>
              <a:t>collaborations </a:t>
            </a:r>
            <a:r>
              <a:rPr lang="fr-FR" sz="1800" dirty="0" smtClean="0">
                <a:solidFill>
                  <a:srgbClr val="003366"/>
                </a:solidFill>
              </a:rPr>
              <a:t>représentent une </a:t>
            </a:r>
            <a:r>
              <a:rPr lang="fr-FR" sz="1800" dirty="0">
                <a:solidFill>
                  <a:srgbClr val="003366"/>
                </a:solidFill>
              </a:rPr>
              <a:t>des armes marketings de Casio</a:t>
            </a:r>
            <a:r>
              <a:rPr lang="fr-FR" sz="1800" dirty="0" smtClean="0">
                <a:solidFill>
                  <a:srgbClr val="003366"/>
                </a:solidFill>
              </a:rPr>
              <a:t>.</a:t>
            </a:r>
          </a:p>
          <a:p>
            <a:pPr marL="0" indent="0" algn="just">
              <a:buClr>
                <a:srgbClr val="003366"/>
              </a:buClr>
              <a:buFont typeface="Wingdings" pitchFamily="2" charset="2"/>
              <a:buNone/>
              <a:defRPr/>
            </a:pPr>
            <a:r>
              <a:rPr lang="fr-FR" sz="1800" dirty="0">
                <a:solidFill>
                  <a:srgbClr val="003366"/>
                </a:solidFill>
              </a:rPr>
              <a:t>A</a:t>
            </a:r>
            <a:r>
              <a:rPr lang="fr-FR" sz="1800" dirty="0" smtClean="0">
                <a:solidFill>
                  <a:srgbClr val="003366"/>
                </a:solidFill>
              </a:rPr>
              <a:t> </a:t>
            </a:r>
            <a:r>
              <a:rPr lang="fr-FR" sz="1800" dirty="0">
                <a:solidFill>
                  <a:srgbClr val="003366"/>
                </a:solidFill>
              </a:rPr>
              <a:t>l'occasion des 30 ans de </a:t>
            </a:r>
            <a:r>
              <a:rPr lang="fr-FR" sz="1800" i="1" dirty="0">
                <a:solidFill>
                  <a:srgbClr val="003366"/>
                </a:solidFill>
              </a:rPr>
              <a:t>G-</a:t>
            </a:r>
            <a:r>
              <a:rPr lang="fr-FR" sz="1800" i="1" dirty="0" err="1">
                <a:solidFill>
                  <a:srgbClr val="003366"/>
                </a:solidFill>
              </a:rPr>
              <a:t>Shock</a:t>
            </a:r>
            <a:r>
              <a:rPr lang="fr-FR" sz="1800" dirty="0">
                <a:solidFill>
                  <a:srgbClr val="003366"/>
                </a:solidFill>
              </a:rPr>
              <a:t> en 2013, Casio s'est offert les services des pilotes de la </a:t>
            </a:r>
            <a:r>
              <a:rPr lang="fr-FR" sz="1800" i="1" dirty="0">
                <a:solidFill>
                  <a:srgbClr val="003366"/>
                </a:solidFill>
              </a:rPr>
              <a:t>Royal Air Force</a:t>
            </a:r>
            <a:r>
              <a:rPr lang="fr-FR" sz="1800" dirty="0">
                <a:solidFill>
                  <a:srgbClr val="003366"/>
                </a:solidFill>
              </a:rPr>
              <a:t> pour créer des produits </a:t>
            </a:r>
            <a:r>
              <a:rPr lang="fr-FR" sz="1800" dirty="0" smtClean="0">
                <a:solidFill>
                  <a:srgbClr val="003366"/>
                </a:solidFill>
              </a:rPr>
              <a:t>forts en technologies. </a:t>
            </a:r>
            <a:r>
              <a:rPr lang="fr-FR" sz="1800" dirty="0">
                <a:solidFill>
                  <a:srgbClr val="003366"/>
                </a:solidFill>
              </a:rPr>
              <a:t>En 2012, un partenariat s'est développé avec la marque </a:t>
            </a:r>
            <a:r>
              <a:rPr lang="fr-FR" sz="1800" i="1" dirty="0" err="1">
                <a:solidFill>
                  <a:srgbClr val="003366"/>
                </a:solidFill>
              </a:rPr>
              <a:t>Maharishi</a:t>
            </a:r>
            <a:r>
              <a:rPr lang="fr-FR" sz="1800" dirty="0">
                <a:solidFill>
                  <a:srgbClr val="003366"/>
                </a:solidFill>
              </a:rPr>
              <a:t>, très influente au Royaume-Uni, et </a:t>
            </a:r>
            <a:r>
              <a:rPr lang="fr-FR" sz="1800" i="1" dirty="0" err="1">
                <a:solidFill>
                  <a:srgbClr val="003366"/>
                </a:solidFill>
              </a:rPr>
              <a:t>Medicom</a:t>
            </a:r>
            <a:r>
              <a:rPr lang="fr-FR" sz="1800" i="1" dirty="0">
                <a:solidFill>
                  <a:srgbClr val="003366"/>
                </a:solidFill>
              </a:rPr>
              <a:t> </a:t>
            </a:r>
            <a:r>
              <a:rPr lang="fr-FR" sz="1800" i="1" dirty="0" err="1">
                <a:solidFill>
                  <a:srgbClr val="003366"/>
                </a:solidFill>
              </a:rPr>
              <a:t>Toys</a:t>
            </a:r>
            <a:r>
              <a:rPr lang="fr-FR" sz="1800" dirty="0">
                <a:solidFill>
                  <a:srgbClr val="003366"/>
                </a:solidFill>
              </a:rPr>
              <a:t>, entre autres. </a:t>
            </a:r>
            <a:r>
              <a:rPr lang="fr-FR" sz="1800" dirty="0" smtClean="0">
                <a:solidFill>
                  <a:srgbClr val="003366"/>
                </a:solidFill>
              </a:rPr>
              <a:t>Les collaborations avec des personnalités sont nombreuses (</a:t>
            </a:r>
            <a:r>
              <a:rPr lang="fr-FR" sz="1800" dirty="0" err="1" smtClean="0">
                <a:solidFill>
                  <a:srgbClr val="003366"/>
                </a:solidFill>
              </a:rPr>
              <a:t>Lil’Wayne</a:t>
            </a:r>
            <a:r>
              <a:rPr lang="fr-FR" sz="1800" dirty="0" smtClean="0">
                <a:solidFill>
                  <a:srgbClr val="003366"/>
                </a:solidFill>
              </a:rPr>
              <a:t>, </a:t>
            </a:r>
            <a:r>
              <a:rPr lang="fr-FR" sz="1800" dirty="0" err="1" smtClean="0">
                <a:solidFill>
                  <a:srgbClr val="003366"/>
                </a:solidFill>
              </a:rPr>
              <a:t>Ke$ha</a:t>
            </a:r>
            <a:r>
              <a:rPr lang="fr-FR" sz="1800" dirty="0" smtClean="0">
                <a:solidFill>
                  <a:srgbClr val="003366"/>
                </a:solidFill>
              </a:rPr>
              <a:t>).</a:t>
            </a:r>
          </a:p>
          <a:p>
            <a:pPr marL="0" indent="0" algn="just">
              <a:buClr>
                <a:srgbClr val="003366"/>
              </a:buClr>
              <a:buFont typeface="Wingdings" pitchFamily="2" charset="2"/>
              <a:buNone/>
              <a:defRPr/>
            </a:pPr>
            <a:r>
              <a:rPr lang="fr-FR" sz="1800" dirty="0" smtClean="0">
                <a:solidFill>
                  <a:srgbClr val="003366"/>
                </a:solidFill>
              </a:rPr>
              <a:t>Pour </a:t>
            </a:r>
            <a:r>
              <a:rPr lang="fr-FR" sz="1800" dirty="0">
                <a:solidFill>
                  <a:srgbClr val="003366"/>
                </a:solidFill>
              </a:rPr>
              <a:t>la marque SHEEN, Casio a également développé un partenariat avec </a:t>
            </a:r>
            <a:r>
              <a:rPr lang="fr-FR" sz="1800" i="1" dirty="0" err="1">
                <a:solidFill>
                  <a:srgbClr val="003366"/>
                </a:solidFill>
              </a:rPr>
              <a:t>Swarovski</a:t>
            </a:r>
            <a:r>
              <a:rPr lang="fr-FR" sz="1800" dirty="0">
                <a:solidFill>
                  <a:srgbClr val="003366"/>
                </a:solidFill>
              </a:rPr>
              <a:t> pour garnir les montres de la gamme</a:t>
            </a:r>
            <a:r>
              <a:rPr lang="fr-FR" sz="1800" dirty="0" smtClean="0">
                <a:solidFill>
                  <a:srgbClr val="003366"/>
                </a:solidFill>
              </a:rPr>
              <a:t>. </a:t>
            </a:r>
          </a:p>
          <a:p>
            <a:pPr marL="0" indent="0" algn="just">
              <a:buClr>
                <a:srgbClr val="003366"/>
              </a:buClr>
              <a:buFont typeface="Wingdings" pitchFamily="2" charset="2"/>
              <a:buNone/>
              <a:defRPr/>
            </a:pPr>
            <a:r>
              <a:rPr lang="fr-FR" sz="1800" dirty="0" smtClean="0">
                <a:solidFill>
                  <a:srgbClr val="003366"/>
                </a:solidFill>
              </a:rPr>
              <a:t>Cette </a:t>
            </a:r>
            <a:r>
              <a:rPr lang="fr-FR" sz="1800" dirty="0">
                <a:solidFill>
                  <a:srgbClr val="003366"/>
                </a:solidFill>
              </a:rPr>
              <a:t>année, Casio a choisi une ambassadrice de renom pour promouvoir sa gamme SHEEN, puisqu’elle n'est autre que l'actrice italienne Isabella </a:t>
            </a:r>
            <a:r>
              <a:rPr lang="fr-FR" sz="1800" dirty="0" err="1" smtClean="0">
                <a:solidFill>
                  <a:srgbClr val="003366"/>
                </a:solidFill>
              </a:rPr>
              <a:t>Canalis</a:t>
            </a:r>
            <a:r>
              <a:rPr lang="fr-FR" sz="1800" dirty="0" smtClean="0">
                <a:solidFill>
                  <a:srgbClr val="003366"/>
                </a:solidFill>
              </a:rPr>
              <a:t>. G-</a:t>
            </a:r>
            <a:r>
              <a:rPr lang="fr-FR" sz="1800" dirty="0" err="1" smtClean="0">
                <a:solidFill>
                  <a:srgbClr val="003366"/>
                </a:solidFill>
              </a:rPr>
              <a:t>shock</a:t>
            </a:r>
            <a:r>
              <a:rPr lang="fr-FR" sz="1800" dirty="0" smtClean="0">
                <a:solidFill>
                  <a:srgbClr val="003366"/>
                </a:solidFill>
              </a:rPr>
              <a:t> a choisi comme ambassadrice la chanteuse.</a:t>
            </a:r>
          </a:p>
          <a:p>
            <a:pPr eaLnBrk="1" hangingPunct="1">
              <a:buClr>
                <a:srgbClr val="003366"/>
              </a:buClr>
              <a:buFont typeface="Wingdings" pitchFamily="2" charset="2"/>
              <a:buNone/>
              <a:defRPr/>
            </a:pPr>
            <a:endParaRPr lang="fr-FR" sz="2400" dirty="0" smtClean="0">
              <a:solidFill>
                <a:srgbClr val="003366"/>
              </a:solidFill>
            </a:endParaRPr>
          </a:p>
          <a:p>
            <a:pPr eaLnBrk="1" hangingPunct="1">
              <a:buClr>
                <a:srgbClr val="003366"/>
              </a:buClr>
              <a:buFont typeface="Wingdings" pitchFamily="2" charset="2"/>
              <a:buNone/>
              <a:defRPr/>
            </a:pPr>
            <a:endParaRPr lang="fr-FR" sz="2400" dirty="0" smtClean="0">
              <a:solidFill>
                <a:srgbClr val="003366"/>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AutoShape 2"/>
          <p:cNvSpPr>
            <a:spLocks noGrp="1" noChangeArrowheads="1"/>
          </p:cNvSpPr>
          <p:nvPr>
            <p:ph type="title"/>
          </p:nvPr>
        </p:nvSpPr>
        <p:spPr/>
        <p:txBody>
          <a:bodyPr/>
          <a:lstStyle/>
          <a:p>
            <a:pPr eaLnBrk="1" hangingPunct="1"/>
            <a:r>
              <a:rPr lang="fr-FR" sz="3200" smtClean="0"/>
              <a:t>4. Eléments de différenciation et mapping de positionnement</a:t>
            </a:r>
          </a:p>
        </p:txBody>
      </p:sp>
      <p:sp>
        <p:nvSpPr>
          <p:cNvPr id="129026" name="Line 12"/>
          <p:cNvSpPr>
            <a:spLocks noChangeShapeType="1"/>
          </p:cNvSpPr>
          <p:nvPr/>
        </p:nvSpPr>
        <p:spPr bwMode="auto">
          <a:xfrm>
            <a:off x="2124075" y="5805488"/>
            <a:ext cx="4824413" cy="0"/>
          </a:xfrm>
          <a:prstGeom prst="line">
            <a:avLst/>
          </a:prstGeom>
          <a:noFill/>
          <a:ln w="9525">
            <a:solidFill>
              <a:schemeClr val="tx1"/>
            </a:solidFill>
            <a:round/>
            <a:headEnd/>
            <a:tailEnd type="triangle" w="med" len="med"/>
          </a:ln>
        </p:spPr>
        <p:txBody>
          <a:bodyPr/>
          <a:lstStyle/>
          <a:p>
            <a:endParaRPr lang="fr-FR"/>
          </a:p>
        </p:txBody>
      </p:sp>
      <p:sp>
        <p:nvSpPr>
          <p:cNvPr id="129027" name="Line 13"/>
          <p:cNvSpPr>
            <a:spLocks noChangeShapeType="1"/>
          </p:cNvSpPr>
          <p:nvPr/>
        </p:nvSpPr>
        <p:spPr bwMode="auto">
          <a:xfrm flipV="1">
            <a:off x="2124075" y="2852738"/>
            <a:ext cx="0" cy="2952750"/>
          </a:xfrm>
          <a:prstGeom prst="line">
            <a:avLst/>
          </a:prstGeom>
          <a:noFill/>
          <a:ln w="9525">
            <a:solidFill>
              <a:schemeClr val="tx1"/>
            </a:solidFill>
            <a:round/>
            <a:headEnd/>
            <a:tailEnd type="triangle" w="med" len="med"/>
          </a:ln>
        </p:spPr>
        <p:txBody>
          <a:bodyPr/>
          <a:lstStyle/>
          <a:p>
            <a:endParaRPr lang="fr-FR"/>
          </a:p>
        </p:txBody>
      </p:sp>
      <p:sp>
        <p:nvSpPr>
          <p:cNvPr id="129028" name="Text Box 14"/>
          <p:cNvSpPr txBox="1">
            <a:spLocks noChangeArrowheads="1"/>
          </p:cNvSpPr>
          <p:nvPr/>
        </p:nvSpPr>
        <p:spPr bwMode="auto">
          <a:xfrm>
            <a:off x="971550" y="2420938"/>
            <a:ext cx="1223963" cy="366712"/>
          </a:xfrm>
          <a:prstGeom prst="rect">
            <a:avLst/>
          </a:prstGeom>
          <a:noFill/>
          <a:ln w="9525">
            <a:noFill/>
            <a:miter lim="800000"/>
            <a:headEnd/>
            <a:tailEnd/>
          </a:ln>
        </p:spPr>
        <p:txBody>
          <a:bodyPr>
            <a:spAutoFit/>
          </a:bodyPr>
          <a:lstStyle/>
          <a:p>
            <a:pPr algn="ctr">
              <a:spcBef>
                <a:spcPct val="50000"/>
              </a:spcBef>
            </a:pPr>
            <a:r>
              <a:rPr lang="fr-FR"/>
              <a:t>Prix</a:t>
            </a:r>
          </a:p>
        </p:txBody>
      </p:sp>
      <p:sp>
        <p:nvSpPr>
          <p:cNvPr id="129029" name="Text Box 15"/>
          <p:cNvSpPr txBox="1">
            <a:spLocks noChangeArrowheads="1"/>
          </p:cNvSpPr>
          <p:nvPr/>
        </p:nvSpPr>
        <p:spPr bwMode="auto">
          <a:xfrm>
            <a:off x="7164388" y="5876925"/>
            <a:ext cx="1223962" cy="366713"/>
          </a:xfrm>
          <a:prstGeom prst="rect">
            <a:avLst/>
          </a:prstGeom>
          <a:noFill/>
          <a:ln w="9525">
            <a:noFill/>
            <a:miter lim="800000"/>
            <a:headEnd/>
            <a:tailEnd/>
          </a:ln>
        </p:spPr>
        <p:txBody>
          <a:bodyPr>
            <a:spAutoFit/>
          </a:bodyPr>
          <a:lstStyle/>
          <a:p>
            <a:pPr>
              <a:spcBef>
                <a:spcPct val="50000"/>
              </a:spcBef>
            </a:pPr>
            <a:r>
              <a:rPr lang="fr-FR"/>
              <a:t>Qualité</a:t>
            </a:r>
          </a:p>
        </p:txBody>
      </p:sp>
      <p:pic>
        <p:nvPicPr>
          <p:cNvPr id="10" name="Picture 2" descr="https://cdn.webshopapp.com/f/z2alr8/ice-watch-logo-white-background-800x600px.jpg"/>
          <p:cNvPicPr>
            <a:picLocks noChangeAspect="1" noChangeArrowheads="1"/>
          </p:cNvPicPr>
          <p:nvPr/>
        </p:nvPicPr>
        <p:blipFill>
          <a:blip r:embed="rId3" cstate="print"/>
          <a:srcRect t="22081"/>
          <a:stretch>
            <a:fillRect/>
          </a:stretch>
        </p:blipFill>
        <p:spPr bwMode="auto">
          <a:xfrm>
            <a:off x="2843808" y="3789040"/>
            <a:ext cx="847725" cy="495300"/>
          </a:xfrm>
          <a:prstGeom prst="rect">
            <a:avLst/>
          </a:prstGeom>
          <a:noFill/>
          <a:ln w="9525">
            <a:noFill/>
            <a:miter lim="800000"/>
            <a:headEnd/>
            <a:tailEnd/>
          </a:ln>
        </p:spPr>
      </p:pic>
      <p:pic>
        <p:nvPicPr>
          <p:cNvPr id="11" name="Image 6"/>
          <p:cNvPicPr>
            <a:picLocks noChangeAspect="1"/>
          </p:cNvPicPr>
          <p:nvPr/>
        </p:nvPicPr>
        <p:blipFill>
          <a:blip r:embed="rId4" cstate="print"/>
          <a:srcRect/>
          <a:stretch>
            <a:fillRect/>
          </a:stretch>
        </p:blipFill>
        <p:spPr bwMode="auto">
          <a:xfrm>
            <a:off x="5508104" y="3068960"/>
            <a:ext cx="1008063" cy="201612"/>
          </a:xfrm>
          <a:prstGeom prst="rect">
            <a:avLst/>
          </a:prstGeom>
          <a:noFill/>
          <a:ln w="9525">
            <a:noFill/>
            <a:miter lim="800000"/>
            <a:headEnd/>
            <a:tailEnd/>
          </a:ln>
        </p:spPr>
      </p:pic>
      <p:pic>
        <p:nvPicPr>
          <p:cNvPr id="12" name="Picture 6" descr="logo-fossil-sacastar"/>
          <p:cNvPicPr>
            <a:picLocks noChangeAspect="1" noChangeArrowheads="1"/>
          </p:cNvPicPr>
          <p:nvPr/>
        </p:nvPicPr>
        <p:blipFill>
          <a:blip r:embed="rId5" cstate="print"/>
          <a:srcRect b="24969"/>
          <a:stretch>
            <a:fillRect/>
          </a:stretch>
        </p:blipFill>
        <p:spPr bwMode="auto">
          <a:xfrm>
            <a:off x="4211960" y="3356992"/>
            <a:ext cx="819150" cy="466725"/>
          </a:xfrm>
          <a:prstGeom prst="rect">
            <a:avLst/>
          </a:prstGeom>
          <a:noFill/>
          <a:ln w="9525">
            <a:noFill/>
            <a:miter lim="800000"/>
            <a:headEnd/>
            <a:tailEnd/>
          </a:ln>
        </p:spPr>
      </p:pic>
      <p:pic>
        <p:nvPicPr>
          <p:cNvPr id="13" name="Picture 6" descr="http://www.thyonfreestyleresort.com/wp-content/uploads/2011/12/nixon-logo.jpg"/>
          <p:cNvPicPr>
            <a:picLocks noChangeAspect="1" noChangeArrowheads="1"/>
          </p:cNvPicPr>
          <p:nvPr/>
        </p:nvPicPr>
        <p:blipFill>
          <a:blip r:embed="rId6" cstate="print"/>
          <a:srcRect l="7806" t="14140" r="7642" b="28792"/>
          <a:stretch>
            <a:fillRect/>
          </a:stretch>
        </p:blipFill>
        <p:spPr bwMode="auto">
          <a:xfrm>
            <a:off x="5004048" y="3284984"/>
            <a:ext cx="885825" cy="271214"/>
          </a:xfrm>
          <a:prstGeom prst="rect">
            <a:avLst/>
          </a:prstGeom>
          <a:noFill/>
          <a:ln w="9525">
            <a:noFill/>
            <a:miter lim="800000"/>
            <a:headEnd/>
            <a:tailEnd/>
          </a:ln>
        </p:spPr>
      </p:pic>
      <p:pic>
        <p:nvPicPr>
          <p:cNvPr id="14" name="Picture 4" descr="http://www.bijouterie18k.com/media/logo-montre-swatch.jpg"/>
          <p:cNvPicPr>
            <a:picLocks noChangeAspect="1" noChangeArrowheads="1"/>
          </p:cNvPicPr>
          <p:nvPr/>
        </p:nvPicPr>
        <p:blipFill>
          <a:blip r:embed="rId7" cstate="print"/>
          <a:srcRect t="34950" b="32520"/>
          <a:stretch>
            <a:fillRect/>
          </a:stretch>
        </p:blipFill>
        <p:spPr bwMode="auto">
          <a:xfrm>
            <a:off x="2699792" y="4365104"/>
            <a:ext cx="1257300" cy="287337"/>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AutoShape 2"/>
          <p:cNvSpPr>
            <a:spLocks noGrp="1" noChangeArrowheads="1"/>
          </p:cNvSpPr>
          <p:nvPr>
            <p:ph type="title"/>
          </p:nvPr>
        </p:nvSpPr>
        <p:spPr/>
        <p:txBody>
          <a:bodyPr/>
          <a:lstStyle/>
          <a:p>
            <a:pPr eaLnBrk="1" hangingPunct="1"/>
            <a:r>
              <a:rPr lang="fr-FR" sz="3200" smtClean="0"/>
              <a:t>4. Eléments de différenciation et mapping de positionnement</a:t>
            </a:r>
          </a:p>
        </p:txBody>
      </p:sp>
      <p:sp>
        <p:nvSpPr>
          <p:cNvPr id="131074" name="Rectangle 3"/>
          <p:cNvSpPr>
            <a:spLocks noGrp="1" noChangeArrowheads="1"/>
          </p:cNvSpPr>
          <p:nvPr>
            <p:ph type="body" idx="1"/>
          </p:nvPr>
        </p:nvSpPr>
        <p:spPr/>
        <p:txBody>
          <a:bodyPr/>
          <a:lstStyle/>
          <a:p>
            <a:pPr eaLnBrk="1" hangingPunct="1"/>
            <a:r>
              <a:rPr lang="fr-FR" u="sng" smtClean="0"/>
              <a:t>Analyse :</a:t>
            </a:r>
          </a:p>
          <a:p>
            <a:pPr eaLnBrk="1" hangingPunct="1">
              <a:buFontTx/>
              <a:buChar char="-"/>
            </a:pPr>
            <a:r>
              <a:rPr lang="fr-FR" sz="2400" smtClean="0"/>
              <a:t>Ice-Watch : La qualité des montres Ice-Watch reste un point négatif de la marque compte tenu de leurs prix. En effet la marque mise énormément sur les effets de mode, de marketing grâce au placement de produit dans les clips de grandes stars mais les consommateurs revendique la qualité des produits. Ces derniers n’auraient pas une durée de vie très longue et la couleur vieillirait mal.</a:t>
            </a:r>
          </a:p>
          <a:p>
            <a:pPr eaLnBrk="1" hangingPunct="1">
              <a:buFont typeface="Wingdings" pitchFamily="2" charset="2"/>
              <a:buNone/>
            </a:pPr>
            <a:endParaRPr lang="fr-FR" sz="2400" smtClean="0"/>
          </a:p>
          <a:p>
            <a:pPr eaLnBrk="1" hangingPunct="1">
              <a:buFontTx/>
              <a:buChar char="-"/>
            </a:pPr>
            <a:endParaRPr lang="fr-FR"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re 1"/>
          <p:cNvSpPr>
            <a:spLocks noGrp="1"/>
          </p:cNvSpPr>
          <p:nvPr>
            <p:ph type="title"/>
          </p:nvPr>
        </p:nvSpPr>
        <p:spPr/>
        <p:txBody>
          <a:bodyPr/>
          <a:lstStyle/>
          <a:p>
            <a:r>
              <a:rPr lang="fr-FR" dirty="0" smtClean="0"/>
              <a:t>4. Eléments de différenciation et </a:t>
            </a:r>
            <a:r>
              <a:rPr lang="fr-FR" dirty="0" err="1" smtClean="0"/>
              <a:t>mapping</a:t>
            </a:r>
            <a:r>
              <a:rPr lang="fr-FR" dirty="0" smtClean="0"/>
              <a:t> de positionnement</a:t>
            </a:r>
          </a:p>
        </p:txBody>
      </p:sp>
      <p:sp>
        <p:nvSpPr>
          <p:cNvPr id="133122" name="Espace réservé du contenu 2"/>
          <p:cNvSpPr>
            <a:spLocks noGrp="1"/>
          </p:cNvSpPr>
          <p:nvPr>
            <p:ph idx="1"/>
          </p:nvPr>
        </p:nvSpPr>
        <p:spPr/>
        <p:txBody>
          <a:bodyPr/>
          <a:lstStyle/>
          <a:p>
            <a:pPr>
              <a:buFont typeface="Wingdings" pitchFamily="2" charset="2"/>
              <a:buNone/>
            </a:pPr>
            <a:r>
              <a:rPr lang="fr-FR" sz="2400" smtClean="0"/>
              <a:t>- Casio : Les montres Casio disposent de nombreuses fonctionnalités en fonction des modèles et sont de très bonnes qualité dans les domaines pour lesquelles elles sont spécialisées. La marque mise donc sur les performances d’où le choix des différentes gammes comme la gamme Casio sport déstinés aux sports extrêmes notamment. Quant aux prix, ils reflètent complètement les performances des produits, ils varient en fonction des fonctionnalités de la montre.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Eléments de différenciation et </a:t>
            </a:r>
            <a:r>
              <a:rPr lang="fr-FR" dirty="0" err="1" smtClean="0"/>
              <a:t>mapping</a:t>
            </a:r>
            <a:r>
              <a:rPr lang="fr-FR" dirty="0" smtClean="0"/>
              <a:t> de positionnement</a:t>
            </a:r>
            <a:endParaRPr lang="fr-FR" dirty="0"/>
          </a:p>
        </p:txBody>
      </p:sp>
      <p:sp>
        <p:nvSpPr>
          <p:cNvPr id="3" name="Espace réservé du contenu 2"/>
          <p:cNvSpPr>
            <a:spLocks noGrp="1"/>
          </p:cNvSpPr>
          <p:nvPr>
            <p:ph idx="1"/>
          </p:nvPr>
        </p:nvSpPr>
        <p:spPr>
          <a:xfrm>
            <a:off x="838200" y="2362200"/>
            <a:ext cx="7910264" cy="4163144"/>
          </a:xfrm>
        </p:spPr>
        <p:txBody>
          <a:bodyPr/>
          <a:lstStyle/>
          <a:p>
            <a:pPr>
              <a:buFontTx/>
              <a:buChar char="-"/>
            </a:pPr>
            <a:r>
              <a:rPr lang="fr-FR" dirty="0" smtClean="0"/>
              <a:t>Nixon</a:t>
            </a:r>
            <a:r>
              <a:rPr lang="fr-FR" dirty="0" smtClean="0"/>
              <a:t>: </a:t>
            </a:r>
            <a:endParaRPr lang="fr-FR" dirty="0" smtClean="0"/>
          </a:p>
          <a:p>
            <a:pPr>
              <a:buNone/>
            </a:pPr>
            <a:r>
              <a:rPr lang="fr-FR" sz="2400" dirty="0" smtClean="0"/>
              <a:t>Nixon est une marque qui se positionnent quasiment au même niveau que </a:t>
            </a:r>
            <a:r>
              <a:rPr lang="fr-FR" sz="2400" dirty="0" err="1" smtClean="0"/>
              <a:t>Fosil</a:t>
            </a:r>
            <a:r>
              <a:rPr lang="fr-FR" sz="2400" dirty="0" smtClean="0"/>
              <a:t> en terme de prix et de qualité. </a:t>
            </a:r>
          </a:p>
          <a:p>
            <a:pPr>
              <a:buNone/>
            </a:pPr>
            <a:r>
              <a:rPr lang="fr-FR" sz="2400" dirty="0" smtClean="0"/>
              <a:t>La marque dispose d’un nombre moins important de modèle que les marques ciblé sur les entrées de gamme uniquement.</a:t>
            </a:r>
          </a:p>
          <a:p>
            <a:pPr>
              <a:buNone/>
            </a:pPr>
            <a:r>
              <a:rPr lang="fr-FR" sz="2400" dirty="0" smtClean="0"/>
              <a:t>Elle est donc plus « disponible » pour se recentré sur la qualité</a:t>
            </a:r>
            <a:r>
              <a:rPr lang="fr-FR" sz="2400" dirty="0" smtClean="0"/>
              <a:t> </a:t>
            </a:r>
            <a:r>
              <a:rPr lang="fr-FR" sz="2400" dirty="0" smtClean="0"/>
              <a:t>et peut donc se permettre de fixé des prix plus chère. </a:t>
            </a:r>
            <a:endParaRPr lang="fr-FR" sz="2400"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Eléments de différenciation et </a:t>
            </a:r>
            <a:r>
              <a:rPr lang="fr-FR" dirty="0" err="1" smtClean="0"/>
              <a:t>mapping</a:t>
            </a:r>
            <a:r>
              <a:rPr lang="fr-FR" dirty="0" smtClean="0"/>
              <a:t> de positionnement</a:t>
            </a:r>
            <a:endParaRPr lang="fr-FR" dirty="0"/>
          </a:p>
        </p:txBody>
      </p:sp>
      <p:sp>
        <p:nvSpPr>
          <p:cNvPr id="3" name="Espace réservé du contenu 2"/>
          <p:cNvSpPr>
            <a:spLocks noGrp="1"/>
          </p:cNvSpPr>
          <p:nvPr>
            <p:ph idx="1"/>
          </p:nvPr>
        </p:nvSpPr>
        <p:spPr>
          <a:xfrm>
            <a:off x="838200" y="2362200"/>
            <a:ext cx="7693025" cy="4495800"/>
          </a:xfrm>
        </p:spPr>
        <p:txBody>
          <a:bodyPr/>
          <a:lstStyle/>
          <a:p>
            <a:pPr>
              <a:buFontTx/>
              <a:buChar char="-"/>
            </a:pPr>
            <a:r>
              <a:rPr lang="fr-FR" dirty="0" err="1" smtClean="0"/>
              <a:t>Fossil</a:t>
            </a:r>
            <a:r>
              <a:rPr lang="fr-FR" dirty="0" smtClean="0"/>
              <a:t> </a:t>
            </a:r>
            <a:r>
              <a:rPr lang="fr-FR" dirty="0" smtClean="0"/>
              <a:t>:</a:t>
            </a:r>
          </a:p>
          <a:p>
            <a:pPr>
              <a:buNone/>
            </a:pPr>
            <a:r>
              <a:rPr lang="fr-FR" sz="2400" dirty="0" smtClean="0"/>
              <a:t>La marque possède aussi bien des montres entrée de gamme que des montres </a:t>
            </a:r>
            <a:r>
              <a:rPr lang="fr-FR" sz="2400" dirty="0" err="1" smtClean="0"/>
              <a:t>milleu</a:t>
            </a:r>
            <a:r>
              <a:rPr lang="fr-FR" sz="2400" dirty="0" smtClean="0"/>
              <a:t>/haut de gamme.</a:t>
            </a:r>
            <a:endParaRPr lang="fr-FR" sz="2400" dirty="0" smtClean="0"/>
          </a:p>
          <a:p>
            <a:pPr>
              <a:buNone/>
            </a:pPr>
            <a:r>
              <a:rPr lang="fr-FR" sz="2400" dirty="0" smtClean="0"/>
              <a:t>Et c’est là qu’elle joue </a:t>
            </a:r>
            <a:r>
              <a:rPr lang="fr-FR" sz="2400" dirty="0" smtClean="0"/>
              <a:t>l</a:t>
            </a:r>
            <a:r>
              <a:rPr lang="fr-FR" sz="2400" dirty="0" smtClean="0"/>
              <a:t>a diff</a:t>
            </a:r>
            <a:r>
              <a:rPr lang="fr-FR" sz="2400" dirty="0" smtClean="0"/>
              <a:t>érence entre nos marque étudier. Elle possèdent moins de modèle que Swatch ou encore </a:t>
            </a:r>
            <a:r>
              <a:rPr lang="fr-FR" sz="2400" dirty="0" err="1" smtClean="0"/>
              <a:t>Ice</a:t>
            </a:r>
            <a:r>
              <a:rPr lang="fr-FR" sz="2400" dirty="0" smtClean="0"/>
              <a:t> </a:t>
            </a:r>
            <a:r>
              <a:rPr lang="fr-FR" sz="2400" dirty="0" err="1" smtClean="0"/>
              <a:t>swatch</a:t>
            </a:r>
            <a:r>
              <a:rPr lang="fr-FR" sz="2400" dirty="0" smtClean="0"/>
              <a:t> mais du coup elle se consacre plus au modèle </a:t>
            </a:r>
            <a:r>
              <a:rPr lang="fr-FR" sz="2400" dirty="0" err="1" smtClean="0"/>
              <a:t>millieu</a:t>
            </a:r>
            <a:r>
              <a:rPr lang="fr-FR" sz="2400" dirty="0" smtClean="0"/>
              <a:t> de gamme. C’est donc pour cette raison que </a:t>
            </a:r>
            <a:r>
              <a:rPr lang="fr-FR" sz="2400" dirty="0" err="1" smtClean="0"/>
              <a:t>fosil</a:t>
            </a:r>
            <a:r>
              <a:rPr lang="fr-FR" sz="2400" dirty="0" smtClean="0"/>
              <a:t> se trouve au niveau de la meilleur qualité et du meilleurs prix.</a:t>
            </a:r>
            <a:endParaRPr lang="fr-FR"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Eléments de différenciation et </a:t>
            </a:r>
            <a:r>
              <a:rPr lang="fr-FR" dirty="0" err="1" smtClean="0"/>
              <a:t>mapping</a:t>
            </a:r>
            <a:r>
              <a:rPr lang="fr-FR" dirty="0" smtClean="0"/>
              <a:t> de positionnement</a:t>
            </a:r>
            <a:endParaRPr lang="fr-FR" dirty="0"/>
          </a:p>
        </p:txBody>
      </p:sp>
      <p:sp>
        <p:nvSpPr>
          <p:cNvPr id="3" name="Espace réservé du contenu 2"/>
          <p:cNvSpPr>
            <a:spLocks noGrp="1"/>
          </p:cNvSpPr>
          <p:nvPr>
            <p:ph idx="1"/>
          </p:nvPr>
        </p:nvSpPr>
        <p:spPr>
          <a:xfrm>
            <a:off x="838200" y="2420888"/>
            <a:ext cx="8305800" cy="3724275"/>
          </a:xfrm>
        </p:spPr>
        <p:txBody>
          <a:bodyPr/>
          <a:lstStyle/>
          <a:p>
            <a:pPr>
              <a:buFontTx/>
              <a:buChar char="-"/>
            </a:pPr>
            <a:r>
              <a:rPr lang="fr-FR" dirty="0" smtClean="0"/>
              <a:t>Swatch</a:t>
            </a:r>
            <a:r>
              <a:rPr lang="fr-FR" dirty="0" smtClean="0"/>
              <a:t>:</a:t>
            </a:r>
          </a:p>
          <a:p>
            <a:pPr>
              <a:buNone/>
            </a:pPr>
            <a:r>
              <a:rPr lang="fr-FR" sz="2300" dirty="0" smtClean="0"/>
              <a:t>Les montres </a:t>
            </a:r>
            <a:r>
              <a:rPr lang="fr-FR" sz="2300" dirty="0" err="1" smtClean="0"/>
              <a:t>swatch</a:t>
            </a:r>
            <a:r>
              <a:rPr lang="fr-FR" sz="2300" dirty="0" smtClean="0"/>
              <a:t> ont un bon rapport qualité prix. La marque mise sur un nombre réduit de pièces et ses </a:t>
            </a:r>
            <a:r>
              <a:rPr lang="fr-FR" sz="2300" dirty="0" smtClean="0"/>
              <a:t>matériaux sont </a:t>
            </a:r>
            <a:r>
              <a:rPr lang="fr-FR" sz="2300" dirty="0" smtClean="0"/>
              <a:t>peu cher</a:t>
            </a:r>
            <a:r>
              <a:rPr lang="fr-FR" sz="2300" dirty="0" smtClean="0"/>
              <a:t>.</a:t>
            </a:r>
          </a:p>
          <a:p>
            <a:pPr>
              <a:buNone/>
            </a:pPr>
            <a:r>
              <a:rPr lang="fr-FR" sz="2300" dirty="0" smtClean="0"/>
              <a:t>Elle se trouve au même niveau que </a:t>
            </a:r>
            <a:r>
              <a:rPr lang="fr-FR" sz="2300" dirty="0" err="1" smtClean="0"/>
              <a:t>Ice</a:t>
            </a:r>
            <a:r>
              <a:rPr lang="fr-FR" sz="2300" dirty="0" smtClean="0"/>
              <a:t> </a:t>
            </a:r>
            <a:r>
              <a:rPr lang="fr-FR" sz="2300" dirty="0" err="1" smtClean="0"/>
              <a:t>swatch</a:t>
            </a:r>
            <a:r>
              <a:rPr lang="fr-FR" sz="2300" dirty="0" smtClean="0"/>
              <a:t> en termes de qualités prix </a:t>
            </a:r>
            <a:endParaRPr lang="fr-FR" sz="2300" dirty="0" smtClean="0"/>
          </a:p>
          <a:p>
            <a:pPr>
              <a:buNone/>
            </a:pPr>
            <a:r>
              <a:rPr lang="fr-FR" sz="2300" dirty="0" smtClean="0"/>
              <a:t>Elle proposent un large choix de modèles et se recentrant plutôt sur l’entrée de gamme. Son positionnement c’est de proposer tous le temps de nouveau modèles. Ell</a:t>
            </a:r>
            <a:r>
              <a:rPr lang="fr-FR" sz="2300" dirty="0" smtClean="0"/>
              <a:t>e ne peut donc moins se consacré à la qualité, ceux qui explique leurs prix plus faible que les autres marque étudier.</a:t>
            </a:r>
            <a:endParaRPr lang="fr-FR" sz="23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AutoShape 2"/>
          <p:cNvSpPr>
            <a:spLocks noGrp="1" noChangeArrowheads="1"/>
          </p:cNvSpPr>
          <p:nvPr>
            <p:ph type="title"/>
          </p:nvPr>
        </p:nvSpPr>
        <p:spPr/>
        <p:txBody>
          <a:bodyPr/>
          <a:lstStyle/>
          <a:p>
            <a:pPr eaLnBrk="1" hangingPunct="1"/>
            <a:r>
              <a:rPr lang="fr-FR" sz="3200" dirty="0" smtClean="0"/>
              <a:t>4. Eléments de différenciation et </a:t>
            </a:r>
            <a:r>
              <a:rPr lang="fr-FR" sz="3200" dirty="0" err="1" smtClean="0"/>
              <a:t>mapping</a:t>
            </a:r>
            <a:r>
              <a:rPr lang="fr-FR" sz="3200" dirty="0" smtClean="0"/>
              <a:t> de positionnement</a:t>
            </a:r>
          </a:p>
        </p:txBody>
      </p:sp>
      <p:sp>
        <p:nvSpPr>
          <p:cNvPr id="135170" name="Line 28"/>
          <p:cNvSpPr>
            <a:spLocks noChangeShapeType="1"/>
          </p:cNvSpPr>
          <p:nvPr/>
        </p:nvSpPr>
        <p:spPr bwMode="auto">
          <a:xfrm>
            <a:off x="2051050" y="5876925"/>
            <a:ext cx="4824413" cy="0"/>
          </a:xfrm>
          <a:prstGeom prst="line">
            <a:avLst/>
          </a:prstGeom>
          <a:noFill/>
          <a:ln w="9525">
            <a:solidFill>
              <a:schemeClr val="tx1"/>
            </a:solidFill>
            <a:round/>
            <a:headEnd/>
            <a:tailEnd type="triangle" w="med" len="med"/>
          </a:ln>
        </p:spPr>
        <p:txBody>
          <a:bodyPr/>
          <a:lstStyle/>
          <a:p>
            <a:endParaRPr lang="fr-FR"/>
          </a:p>
        </p:txBody>
      </p:sp>
      <p:sp>
        <p:nvSpPr>
          <p:cNvPr id="135171" name="Line 30"/>
          <p:cNvSpPr>
            <a:spLocks noChangeShapeType="1"/>
          </p:cNvSpPr>
          <p:nvPr/>
        </p:nvSpPr>
        <p:spPr bwMode="auto">
          <a:xfrm flipV="1">
            <a:off x="2051050" y="2924175"/>
            <a:ext cx="0" cy="2952750"/>
          </a:xfrm>
          <a:prstGeom prst="line">
            <a:avLst/>
          </a:prstGeom>
          <a:noFill/>
          <a:ln w="9525">
            <a:solidFill>
              <a:schemeClr val="tx1"/>
            </a:solidFill>
            <a:round/>
            <a:headEnd/>
            <a:tailEnd type="triangle" w="med" len="med"/>
          </a:ln>
        </p:spPr>
        <p:txBody>
          <a:bodyPr/>
          <a:lstStyle/>
          <a:p>
            <a:endParaRPr lang="fr-FR"/>
          </a:p>
        </p:txBody>
      </p:sp>
      <p:sp>
        <p:nvSpPr>
          <p:cNvPr id="135172" name="Text Box 31"/>
          <p:cNvSpPr txBox="1">
            <a:spLocks noChangeArrowheads="1"/>
          </p:cNvSpPr>
          <p:nvPr/>
        </p:nvSpPr>
        <p:spPr bwMode="auto">
          <a:xfrm>
            <a:off x="1619250" y="2492375"/>
            <a:ext cx="1223963" cy="366713"/>
          </a:xfrm>
          <a:prstGeom prst="rect">
            <a:avLst/>
          </a:prstGeom>
          <a:noFill/>
          <a:ln w="9525">
            <a:noFill/>
            <a:miter lim="800000"/>
            <a:headEnd/>
            <a:tailEnd/>
          </a:ln>
        </p:spPr>
        <p:txBody>
          <a:bodyPr>
            <a:spAutoFit/>
          </a:bodyPr>
          <a:lstStyle/>
          <a:p>
            <a:pPr>
              <a:spcBef>
                <a:spcPct val="50000"/>
              </a:spcBef>
            </a:pPr>
            <a:r>
              <a:rPr lang="fr-FR"/>
              <a:t>Notoriété</a:t>
            </a:r>
          </a:p>
        </p:txBody>
      </p:sp>
      <p:sp>
        <p:nvSpPr>
          <p:cNvPr id="135173" name="Text Box 32"/>
          <p:cNvSpPr txBox="1">
            <a:spLocks noChangeArrowheads="1"/>
          </p:cNvSpPr>
          <p:nvPr/>
        </p:nvSpPr>
        <p:spPr bwMode="auto">
          <a:xfrm>
            <a:off x="7019925" y="5445125"/>
            <a:ext cx="1800225" cy="779463"/>
          </a:xfrm>
          <a:prstGeom prst="rect">
            <a:avLst/>
          </a:prstGeom>
          <a:noFill/>
          <a:ln w="9525">
            <a:noFill/>
            <a:miter lim="800000"/>
            <a:headEnd/>
            <a:tailEnd/>
          </a:ln>
        </p:spPr>
        <p:txBody>
          <a:bodyPr>
            <a:spAutoFit/>
          </a:bodyPr>
          <a:lstStyle/>
          <a:p>
            <a:pPr>
              <a:spcBef>
                <a:spcPct val="50000"/>
              </a:spcBef>
            </a:pPr>
            <a:r>
              <a:rPr lang="fr-FR"/>
              <a:t>Présence</a:t>
            </a:r>
          </a:p>
          <a:p>
            <a:pPr>
              <a:spcBef>
                <a:spcPct val="50000"/>
              </a:spcBef>
            </a:pPr>
            <a:r>
              <a:rPr lang="fr-FR"/>
              <a:t>Médiatique</a:t>
            </a:r>
          </a:p>
        </p:txBody>
      </p:sp>
      <p:pic>
        <p:nvPicPr>
          <p:cNvPr id="135175" name="Picture 4" descr="http://www.bijouterie18k.com/media/logo-montre-swatch.jpg"/>
          <p:cNvPicPr>
            <a:picLocks noChangeAspect="1" noChangeArrowheads="1"/>
          </p:cNvPicPr>
          <p:nvPr/>
        </p:nvPicPr>
        <p:blipFill>
          <a:blip r:embed="rId3" cstate="print"/>
          <a:srcRect t="34950" b="32520"/>
          <a:stretch>
            <a:fillRect/>
          </a:stretch>
        </p:blipFill>
        <p:spPr bwMode="auto">
          <a:xfrm>
            <a:off x="5364163" y="3141663"/>
            <a:ext cx="1257300" cy="287337"/>
          </a:xfrm>
          <a:prstGeom prst="rect">
            <a:avLst/>
          </a:prstGeom>
          <a:noFill/>
          <a:ln w="9525">
            <a:noFill/>
            <a:miter lim="800000"/>
            <a:headEnd/>
            <a:tailEnd/>
          </a:ln>
        </p:spPr>
      </p:pic>
      <p:pic>
        <p:nvPicPr>
          <p:cNvPr id="135176" name="Image 6"/>
          <p:cNvPicPr>
            <a:picLocks noChangeAspect="1"/>
          </p:cNvPicPr>
          <p:nvPr/>
        </p:nvPicPr>
        <p:blipFill>
          <a:blip r:embed="rId4" cstate="print"/>
          <a:srcRect/>
          <a:stretch>
            <a:fillRect/>
          </a:stretch>
        </p:blipFill>
        <p:spPr bwMode="auto">
          <a:xfrm>
            <a:off x="3419475" y="4221163"/>
            <a:ext cx="1008063" cy="201612"/>
          </a:xfrm>
          <a:prstGeom prst="rect">
            <a:avLst/>
          </a:prstGeom>
          <a:noFill/>
          <a:ln w="9525">
            <a:noFill/>
            <a:miter lim="800000"/>
            <a:headEnd/>
            <a:tailEnd/>
          </a:ln>
        </p:spPr>
      </p:pic>
      <p:pic>
        <p:nvPicPr>
          <p:cNvPr id="135177" name="Picture 6" descr="logo-fossil-sacastar"/>
          <p:cNvPicPr>
            <a:picLocks noChangeAspect="1" noChangeArrowheads="1"/>
          </p:cNvPicPr>
          <p:nvPr/>
        </p:nvPicPr>
        <p:blipFill>
          <a:blip r:embed="rId5" cstate="print"/>
          <a:srcRect b="24969"/>
          <a:stretch>
            <a:fillRect/>
          </a:stretch>
        </p:blipFill>
        <p:spPr bwMode="auto">
          <a:xfrm>
            <a:off x="3563938" y="3429000"/>
            <a:ext cx="819150" cy="466725"/>
          </a:xfrm>
          <a:prstGeom prst="rect">
            <a:avLst/>
          </a:prstGeom>
          <a:noFill/>
          <a:ln w="9525">
            <a:noFill/>
            <a:miter lim="800000"/>
            <a:headEnd/>
            <a:tailEnd/>
          </a:ln>
        </p:spPr>
      </p:pic>
      <p:pic>
        <p:nvPicPr>
          <p:cNvPr id="135178" name="Picture 2" descr="https://cdn.webshopapp.com/f/z2alr8/ice-watch-logo-white-background-800x600px.jpg"/>
          <p:cNvPicPr>
            <a:picLocks noChangeAspect="1" noChangeArrowheads="1"/>
          </p:cNvPicPr>
          <p:nvPr/>
        </p:nvPicPr>
        <p:blipFill>
          <a:blip r:embed="rId6" cstate="print"/>
          <a:srcRect t="22081"/>
          <a:stretch>
            <a:fillRect/>
          </a:stretch>
        </p:blipFill>
        <p:spPr bwMode="auto">
          <a:xfrm>
            <a:off x="4427538" y="4581525"/>
            <a:ext cx="847725" cy="495300"/>
          </a:xfrm>
          <a:prstGeom prst="rect">
            <a:avLst/>
          </a:prstGeom>
          <a:noFill/>
          <a:ln w="9525">
            <a:noFill/>
            <a:miter lim="800000"/>
            <a:headEnd/>
            <a:tailEnd/>
          </a:ln>
        </p:spPr>
      </p:pic>
      <p:pic>
        <p:nvPicPr>
          <p:cNvPr id="135179" name="Picture 6" descr="http://www.thyonfreestyleresort.com/wp-content/uploads/2011/12/nixon-logo.jpg"/>
          <p:cNvPicPr>
            <a:picLocks noChangeAspect="1" noChangeArrowheads="1"/>
          </p:cNvPicPr>
          <p:nvPr/>
        </p:nvPicPr>
        <p:blipFill>
          <a:blip r:embed="rId7" cstate="print"/>
          <a:srcRect l="7806" t="14140" r="7642" b="28792"/>
          <a:stretch>
            <a:fillRect/>
          </a:stretch>
        </p:blipFill>
        <p:spPr bwMode="auto">
          <a:xfrm>
            <a:off x="3492500" y="3933825"/>
            <a:ext cx="885825" cy="198438"/>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re 1"/>
          <p:cNvSpPr>
            <a:spLocks noGrp="1"/>
          </p:cNvSpPr>
          <p:nvPr>
            <p:ph type="title"/>
          </p:nvPr>
        </p:nvSpPr>
        <p:spPr/>
        <p:txBody>
          <a:bodyPr/>
          <a:lstStyle/>
          <a:p>
            <a:r>
              <a:rPr lang="fr-FR" smtClean="0"/>
              <a:t>4. Eléments de différenciation et mapping de positionnement</a:t>
            </a:r>
          </a:p>
        </p:txBody>
      </p:sp>
      <p:sp>
        <p:nvSpPr>
          <p:cNvPr id="137218" name="Espace réservé du contenu 2"/>
          <p:cNvSpPr>
            <a:spLocks noGrp="1"/>
          </p:cNvSpPr>
          <p:nvPr>
            <p:ph idx="1"/>
          </p:nvPr>
        </p:nvSpPr>
        <p:spPr>
          <a:xfrm>
            <a:off x="838200" y="2362200"/>
            <a:ext cx="7693025" cy="4495800"/>
          </a:xfrm>
        </p:spPr>
        <p:txBody>
          <a:bodyPr/>
          <a:lstStyle/>
          <a:p>
            <a:r>
              <a:rPr lang="fr-FR" u="sng" smtClean="0"/>
              <a:t>Analyse:</a:t>
            </a:r>
          </a:p>
          <a:p>
            <a:pPr>
              <a:buFont typeface="Wingdings" pitchFamily="2" charset="2"/>
              <a:buNone/>
            </a:pPr>
            <a:r>
              <a:rPr lang="fr-FR" b="1" smtClean="0"/>
              <a:t>Fossil:</a:t>
            </a:r>
            <a:r>
              <a:rPr lang="fr-FR" smtClean="0"/>
              <a:t>  </a:t>
            </a:r>
            <a:r>
              <a:rPr lang="fr-FR" sz="2400" smtClean="0"/>
              <a:t>Notoriété</a:t>
            </a:r>
          </a:p>
          <a:p>
            <a:pPr>
              <a:buFont typeface="Wingdings" pitchFamily="2" charset="2"/>
              <a:buNone/>
            </a:pPr>
            <a:r>
              <a:rPr lang="fr-FR" sz="2400" smtClean="0"/>
              <a:t>La marque a été créée en 1984. Depuis elle n’a fait qu’augmenter  ses ventes (+20% en moyenne chaque année) et a donc acquérit une notoriété mondiale. Avec des gammes en adéquation avec son époque mais avec toujours une signature propre, elle a sû traverser les générations.</a:t>
            </a:r>
          </a:p>
          <a:p>
            <a:pPr>
              <a:buFont typeface="Wingdings" pitchFamily="2" charset="2"/>
              <a:buNone/>
            </a:pPr>
            <a:endParaRPr lang="fr-FR"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re 1"/>
          <p:cNvSpPr>
            <a:spLocks noGrp="1"/>
          </p:cNvSpPr>
          <p:nvPr>
            <p:ph type="title"/>
          </p:nvPr>
        </p:nvSpPr>
        <p:spPr/>
        <p:txBody>
          <a:bodyPr/>
          <a:lstStyle/>
          <a:p>
            <a:r>
              <a:rPr lang="fr-FR" smtClean="0"/>
              <a:t>4. Eléments de différenciation et mapping de positionnement</a:t>
            </a:r>
          </a:p>
        </p:txBody>
      </p:sp>
      <p:sp>
        <p:nvSpPr>
          <p:cNvPr id="139266" name="Espace réservé du contenu 2"/>
          <p:cNvSpPr>
            <a:spLocks noGrp="1"/>
          </p:cNvSpPr>
          <p:nvPr>
            <p:ph idx="1"/>
          </p:nvPr>
        </p:nvSpPr>
        <p:spPr>
          <a:xfrm>
            <a:off x="838200" y="2362200"/>
            <a:ext cx="7766050" cy="4495800"/>
          </a:xfrm>
        </p:spPr>
        <p:txBody>
          <a:bodyPr/>
          <a:lstStyle/>
          <a:p>
            <a:r>
              <a:rPr lang="fr-FR" b="1" smtClean="0"/>
              <a:t>Fossil:  </a:t>
            </a:r>
            <a:r>
              <a:rPr lang="fr-FR" smtClean="0"/>
              <a:t>Présence Médiatique</a:t>
            </a:r>
          </a:p>
          <a:p>
            <a:pPr>
              <a:buFont typeface="Wingdings" pitchFamily="2" charset="2"/>
              <a:buNone/>
            </a:pPr>
            <a:r>
              <a:rPr lang="fr-FR" sz="2000" smtClean="0"/>
              <a:t>Cette année, Fossil est en collaboration avec Karl Lagerfeld. Une collection de montre pour homme, élégante, dans des tons sombres, avec des design originaux </a:t>
            </a:r>
          </a:p>
          <a:p>
            <a:pPr>
              <a:buFont typeface="Wingdings" pitchFamily="2" charset="2"/>
              <a:buNone/>
            </a:pPr>
            <a:r>
              <a:rPr lang="fr-FR" sz="2000" smtClean="0"/>
              <a:t>La marque a également réalisé des campagnes TV, diffusées sur des grands réseaux et chaînes musicales, notamment en Espagne, où elle est en confrontation directe avec Festina, le leader local ultra-dominant. Pour les marques « populaires » d'horlogerie comme Fossil, la télévision reste la voie royale, puisqu’elle permet de conjuguer fortes audiences en milieu jeune et présence médiatique rassurante pour les détaillants.</a:t>
            </a:r>
          </a:p>
          <a:p>
            <a:pPr>
              <a:buFont typeface="Wingdings" pitchFamily="2" charset="2"/>
              <a:buNone/>
            </a:pPr>
            <a:r>
              <a:rPr lang="fr-FR" sz="2000" smtClean="0"/>
              <a:t>Cette présence n’est malheureusement pas assez régulière au niveau des médias, à l’international.</a:t>
            </a:r>
            <a:endParaRPr lang="fr-FR" smtClean="0"/>
          </a:p>
        </p:txBody>
      </p:sp>
      <p:pic>
        <p:nvPicPr>
          <p:cNvPr id="139267" name="Image 5" descr="montres-lagerfeld-1"/>
          <p:cNvPicPr>
            <a:picLocks noChangeAspect="1" noChangeArrowheads="1"/>
          </p:cNvPicPr>
          <p:nvPr/>
        </p:nvPicPr>
        <p:blipFill>
          <a:blip r:embed="rId3" cstate="print"/>
          <a:srcRect/>
          <a:stretch>
            <a:fillRect/>
          </a:stretch>
        </p:blipFill>
        <p:spPr bwMode="auto">
          <a:xfrm>
            <a:off x="7851775" y="2060575"/>
            <a:ext cx="1292225" cy="863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AutoShape 2"/>
          <p:cNvSpPr>
            <a:spLocks noGrp="1" noChangeArrowheads="1"/>
          </p:cNvSpPr>
          <p:nvPr>
            <p:ph type="title"/>
          </p:nvPr>
        </p:nvSpPr>
        <p:spPr/>
        <p:txBody>
          <a:bodyPr/>
          <a:lstStyle/>
          <a:p>
            <a:pPr eaLnBrk="1" hangingPunct="1"/>
            <a:r>
              <a:rPr lang="fr-FR" sz="3200" smtClean="0"/>
              <a:t>1. Les offres existantes dans cette catégorie de produits</a:t>
            </a:r>
          </a:p>
        </p:txBody>
      </p:sp>
      <p:sp>
        <p:nvSpPr>
          <p:cNvPr id="36866" name="Rectangle 3"/>
          <p:cNvSpPr>
            <a:spLocks noGrp="1" noChangeArrowheads="1"/>
          </p:cNvSpPr>
          <p:nvPr>
            <p:ph type="body" idx="1"/>
          </p:nvPr>
        </p:nvSpPr>
        <p:spPr/>
        <p:txBody>
          <a:bodyPr/>
          <a:lstStyle/>
          <a:p>
            <a:pPr eaLnBrk="1" hangingPunct="1"/>
            <a:r>
              <a:rPr lang="fr-FR" smtClean="0"/>
              <a:t>Nous avons choisi d’étudier les marques suivantes: Swatch, Fossil, Nixon, Casio et Ice Watch.</a:t>
            </a:r>
          </a:p>
          <a:p>
            <a:pPr eaLnBrk="1" hangingPunct="1"/>
            <a:r>
              <a:rPr lang="fr-FR" smtClean="0"/>
              <a:t>Elles se situent toutes sur le marché de « moyenne gamme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re 1"/>
          <p:cNvSpPr>
            <a:spLocks noGrp="1"/>
          </p:cNvSpPr>
          <p:nvPr>
            <p:ph type="title"/>
          </p:nvPr>
        </p:nvSpPr>
        <p:spPr/>
        <p:txBody>
          <a:bodyPr/>
          <a:lstStyle/>
          <a:p>
            <a:r>
              <a:rPr lang="fr-FR" smtClean="0"/>
              <a:t>4. Eléments de différenciation et mapping de positionnement</a:t>
            </a:r>
          </a:p>
        </p:txBody>
      </p:sp>
      <p:sp>
        <p:nvSpPr>
          <p:cNvPr id="143362" name="Espace réservé du contenu 2"/>
          <p:cNvSpPr>
            <a:spLocks noGrp="1"/>
          </p:cNvSpPr>
          <p:nvPr>
            <p:ph idx="1"/>
          </p:nvPr>
        </p:nvSpPr>
        <p:spPr>
          <a:xfrm>
            <a:off x="827088" y="1989138"/>
            <a:ext cx="7693025" cy="3724275"/>
          </a:xfrm>
        </p:spPr>
        <p:txBody>
          <a:bodyPr/>
          <a:lstStyle/>
          <a:p>
            <a:pPr>
              <a:buFont typeface="Wingdings" pitchFamily="2" charset="2"/>
              <a:buNone/>
            </a:pPr>
            <a:endParaRPr lang="fr-FR" b="1" smtClean="0"/>
          </a:p>
          <a:p>
            <a:r>
              <a:rPr lang="fr-FR" b="1" smtClean="0"/>
              <a:t>Swatch:</a:t>
            </a:r>
            <a:r>
              <a:rPr lang="fr-FR" smtClean="0"/>
              <a:t>  Notoriété</a:t>
            </a:r>
          </a:p>
          <a:p>
            <a:pPr>
              <a:buFont typeface="Wingdings" pitchFamily="2" charset="2"/>
              <a:buNone/>
            </a:pPr>
            <a:endParaRPr lang="fr-FR" sz="2200" smtClean="0"/>
          </a:p>
          <a:p>
            <a:pPr>
              <a:buFont typeface="Wingdings" pitchFamily="2" charset="2"/>
              <a:buNone/>
            </a:pPr>
            <a:r>
              <a:rPr lang="fr-FR" sz="2300" smtClean="0"/>
              <a:t>La marque est mondialement connue depuis les années 80. Leader sur le marché, le groupe Swath représente 17% des ventes mondiales en terme de montres. Swatch a connu une popularité folle au milieu des années 80 et même si une baisse s’est ressentie dans la décennie suivante, sa notoriété a de nouveau explosé par la suite. Aujourd’hui tout le monde connait la marque.</a:t>
            </a:r>
          </a:p>
          <a:p>
            <a:endParaRPr lang="fr-FR"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AutoShape 2"/>
          <p:cNvSpPr>
            <a:spLocks noGrp="1" noChangeArrowheads="1"/>
          </p:cNvSpPr>
          <p:nvPr>
            <p:ph type="title"/>
          </p:nvPr>
        </p:nvSpPr>
        <p:spPr/>
        <p:txBody>
          <a:bodyPr/>
          <a:lstStyle/>
          <a:p>
            <a:pPr eaLnBrk="1" hangingPunct="1"/>
            <a:r>
              <a:rPr lang="fr-FR" sz="3200" smtClean="0"/>
              <a:t>4. Eléments de différenciation et mapping de positionnement</a:t>
            </a:r>
          </a:p>
        </p:txBody>
      </p:sp>
      <p:sp>
        <p:nvSpPr>
          <p:cNvPr id="145410" name="Rectangle 3"/>
          <p:cNvSpPr>
            <a:spLocks noGrp="1" noChangeArrowheads="1"/>
          </p:cNvSpPr>
          <p:nvPr>
            <p:ph type="body" idx="1"/>
          </p:nvPr>
        </p:nvSpPr>
        <p:spPr/>
        <p:txBody>
          <a:bodyPr/>
          <a:lstStyle/>
          <a:p>
            <a:pPr eaLnBrk="1" hangingPunct="1"/>
            <a:r>
              <a:rPr lang="fr-FR" b="1" smtClean="0"/>
              <a:t>Swatch:</a:t>
            </a:r>
            <a:r>
              <a:rPr lang="fr-FR" smtClean="0"/>
              <a:t>  Présence médiatique</a:t>
            </a:r>
          </a:p>
          <a:p>
            <a:pPr>
              <a:buFont typeface="Wingdings" pitchFamily="2" charset="2"/>
              <a:buNone/>
            </a:pPr>
            <a:r>
              <a:rPr lang="fr-FR" sz="2200" smtClean="0"/>
              <a:t>Elle soutient de nombreux talents sportifs qui partagent ses valeurs d’innovation et de non-conformisme.</a:t>
            </a:r>
          </a:p>
          <a:p>
            <a:pPr>
              <a:buFont typeface="Wingdings" pitchFamily="2" charset="2"/>
              <a:buNone/>
            </a:pPr>
            <a:r>
              <a:rPr lang="fr-FR" sz="2200" smtClean="0"/>
              <a:t>Les fêtes de fin d’année ont été l’occasion du lancement de collections glamour et scintillantes.</a:t>
            </a:r>
          </a:p>
          <a:p>
            <a:pPr>
              <a:buFont typeface="Wingdings" pitchFamily="2" charset="2"/>
              <a:buNone/>
            </a:pPr>
            <a:r>
              <a:rPr lang="fr-FR" sz="2200" smtClean="0"/>
              <a:t>La montre New Gent Lacquered a fait l’objet d’un lancement très remarqué et a été plébiscitée dans le monde entier, remportant une adhésion particulière dans les pays européens.</a:t>
            </a:r>
          </a:p>
          <a:p>
            <a:pPr eaLnBrk="1" hangingPunct="1"/>
            <a:endParaRPr lang="fr-FR" sz="2200" smtClean="0"/>
          </a:p>
        </p:txBody>
      </p:sp>
      <p:pic>
        <p:nvPicPr>
          <p:cNvPr id="145411" name="Image 1"/>
          <p:cNvPicPr>
            <a:picLocks noChangeAspect="1" noChangeArrowheads="1"/>
          </p:cNvPicPr>
          <p:nvPr/>
        </p:nvPicPr>
        <p:blipFill>
          <a:blip r:embed="rId3" cstate="print"/>
          <a:srcRect/>
          <a:stretch>
            <a:fillRect/>
          </a:stretch>
        </p:blipFill>
        <p:spPr bwMode="auto">
          <a:xfrm>
            <a:off x="7564438" y="0"/>
            <a:ext cx="1579562" cy="1989138"/>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re 1"/>
          <p:cNvSpPr>
            <a:spLocks noGrp="1"/>
          </p:cNvSpPr>
          <p:nvPr>
            <p:ph type="title"/>
          </p:nvPr>
        </p:nvSpPr>
        <p:spPr/>
        <p:txBody>
          <a:bodyPr/>
          <a:lstStyle/>
          <a:p>
            <a:r>
              <a:rPr lang="fr-FR" smtClean="0"/>
              <a:t>4. Eléments de différenciation et mapping de positionnement</a:t>
            </a:r>
          </a:p>
        </p:txBody>
      </p:sp>
      <p:sp>
        <p:nvSpPr>
          <p:cNvPr id="147458" name="Espace réservé du contenu 2"/>
          <p:cNvSpPr>
            <a:spLocks noGrp="1"/>
          </p:cNvSpPr>
          <p:nvPr>
            <p:ph idx="1"/>
          </p:nvPr>
        </p:nvSpPr>
        <p:spPr>
          <a:xfrm>
            <a:off x="838200" y="2362200"/>
            <a:ext cx="7766050" cy="4495800"/>
          </a:xfrm>
        </p:spPr>
        <p:txBody>
          <a:bodyPr/>
          <a:lstStyle/>
          <a:p>
            <a:r>
              <a:rPr lang="fr-FR" b="1" smtClean="0"/>
              <a:t>Swatch:</a:t>
            </a:r>
            <a:r>
              <a:rPr lang="fr-FR" smtClean="0"/>
              <a:t>  Présence médiatique (suite)</a:t>
            </a:r>
          </a:p>
          <a:p>
            <a:pPr>
              <a:buFont typeface="Wingdings" pitchFamily="2" charset="2"/>
              <a:buNone/>
            </a:pPr>
            <a:r>
              <a:rPr lang="fr-FR" sz="2000" smtClean="0"/>
              <a:t>Lancement de la Chrono plastic : le credo </a:t>
            </a:r>
            <a:r>
              <a:rPr lang="fr-FR" sz="2000" i="1" smtClean="0"/>
              <a:t>Push the Button of Fun </a:t>
            </a:r>
            <a:r>
              <a:rPr lang="fr-FR" sz="2000" smtClean="0"/>
              <a:t>a alors envahi les villes du monde entier dans une vague de dynamisme et de jeunesse.</a:t>
            </a:r>
          </a:p>
          <a:p>
            <a:pPr>
              <a:buFont typeface="Wingdings" pitchFamily="2" charset="2"/>
              <a:buNone/>
            </a:pPr>
            <a:r>
              <a:rPr lang="fr-FR" sz="2000" smtClean="0"/>
              <a:t>Le processus de rénovation des boutiques Swatch dans les principales villes européennes a par ailleurs battu son plein tout au long de l’année</a:t>
            </a:r>
          </a:p>
          <a:p>
            <a:pPr>
              <a:buFont typeface="Wingdings" pitchFamily="2" charset="2"/>
              <a:buNone/>
            </a:pPr>
            <a:r>
              <a:rPr lang="fr-FR" sz="2000" smtClean="0"/>
              <a:t>Au Moyen Orient, L’ouverture de plus de trente nouveaux magasins souligne son leadership incontesté sur ce marché.</a:t>
            </a:r>
          </a:p>
          <a:p>
            <a:pPr>
              <a:buFont typeface="Wingdings" pitchFamily="2" charset="2"/>
              <a:buNone/>
            </a:pPr>
            <a:endParaRPr lang="fr-FR" sz="2000" smtClean="0"/>
          </a:p>
          <a:p>
            <a:pPr>
              <a:buFont typeface="Wingdings" pitchFamily="2" charset="2"/>
              <a:buNone/>
            </a:pPr>
            <a:r>
              <a:rPr lang="fr-FR" sz="2000" smtClean="0"/>
              <a:t>La marque sait véritablement faire parler d’elle et créer le buzz en organisant des évènements, ou lors de lancements de produits. Elle possède une très forte présence médiatique.</a:t>
            </a:r>
          </a:p>
          <a:p>
            <a:endParaRPr lang="fr-FR" sz="2000" smtClean="0"/>
          </a:p>
        </p:txBody>
      </p:sp>
      <p:pic>
        <p:nvPicPr>
          <p:cNvPr id="147459" name="Image 3"/>
          <p:cNvPicPr>
            <a:picLocks noChangeAspect="1" noChangeArrowheads="1"/>
          </p:cNvPicPr>
          <p:nvPr/>
        </p:nvPicPr>
        <p:blipFill>
          <a:blip r:embed="rId3" cstate="print"/>
          <a:srcRect/>
          <a:stretch>
            <a:fillRect/>
          </a:stretch>
        </p:blipFill>
        <p:spPr bwMode="auto">
          <a:xfrm>
            <a:off x="7583488" y="1773238"/>
            <a:ext cx="1560512" cy="1052512"/>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re 1"/>
          <p:cNvSpPr>
            <a:spLocks noGrp="1"/>
          </p:cNvSpPr>
          <p:nvPr>
            <p:ph type="title"/>
          </p:nvPr>
        </p:nvSpPr>
        <p:spPr/>
        <p:txBody>
          <a:bodyPr/>
          <a:lstStyle/>
          <a:p>
            <a:r>
              <a:rPr lang="fr-FR" smtClean="0"/>
              <a:t>Eléments de différenciation et mapping de positionnement</a:t>
            </a:r>
          </a:p>
        </p:txBody>
      </p:sp>
      <p:sp>
        <p:nvSpPr>
          <p:cNvPr id="149506" name="Espace réservé du contenu 2"/>
          <p:cNvSpPr>
            <a:spLocks noGrp="1"/>
          </p:cNvSpPr>
          <p:nvPr>
            <p:ph idx="1"/>
          </p:nvPr>
        </p:nvSpPr>
        <p:spPr>
          <a:xfrm>
            <a:off x="838200" y="2441575"/>
            <a:ext cx="7693025" cy="3724275"/>
          </a:xfrm>
        </p:spPr>
        <p:txBody>
          <a:bodyPr/>
          <a:lstStyle/>
          <a:p>
            <a:r>
              <a:rPr lang="fr-FR" b="1" smtClean="0"/>
              <a:t>Ice Watch:</a:t>
            </a:r>
            <a:r>
              <a:rPr lang="fr-FR" smtClean="0"/>
              <a:t>  Notoriété</a:t>
            </a:r>
          </a:p>
          <a:p>
            <a:pPr>
              <a:buFont typeface="Wingdings" pitchFamily="2" charset="2"/>
              <a:buNone/>
            </a:pPr>
            <a:r>
              <a:rPr lang="fr-FR" sz="2500" smtClean="0"/>
              <a:t>C’est une marque plus récente, moins connue par toutes les générations que les deux précédentes. Depuis 3 ans, la mode est à la montre voyantes, au couleurs vives. C’est à ce moment là que Ice Watch a connu une augmentation de sa notoriété. On peut se demander si cette dernière va perdurer  dans le temps ou s’essouffler…</a:t>
            </a:r>
          </a:p>
          <a:p>
            <a:endParaRPr lang="fr-FR"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re 1"/>
          <p:cNvSpPr>
            <a:spLocks noGrp="1"/>
          </p:cNvSpPr>
          <p:nvPr>
            <p:ph type="title"/>
          </p:nvPr>
        </p:nvSpPr>
        <p:spPr>
          <a:xfrm>
            <a:off x="762000" y="749300"/>
            <a:ext cx="7924800" cy="1143000"/>
          </a:xfrm>
        </p:spPr>
        <p:txBody>
          <a:bodyPr/>
          <a:lstStyle/>
          <a:p>
            <a:r>
              <a:rPr lang="fr-FR" smtClean="0"/>
              <a:t>Eléments de différenciation et mapping de positionnement</a:t>
            </a:r>
          </a:p>
        </p:txBody>
      </p:sp>
      <p:sp>
        <p:nvSpPr>
          <p:cNvPr id="151554" name="Espace réservé du contenu 2"/>
          <p:cNvSpPr>
            <a:spLocks noGrp="1"/>
          </p:cNvSpPr>
          <p:nvPr>
            <p:ph idx="1"/>
          </p:nvPr>
        </p:nvSpPr>
        <p:spPr>
          <a:xfrm>
            <a:off x="838200" y="2349500"/>
            <a:ext cx="7693025" cy="3724275"/>
          </a:xfrm>
        </p:spPr>
        <p:txBody>
          <a:bodyPr/>
          <a:lstStyle/>
          <a:p>
            <a:r>
              <a:rPr lang="fr-FR" b="1" smtClean="0"/>
              <a:t>Ice Watch:</a:t>
            </a:r>
            <a:r>
              <a:rPr lang="fr-FR" smtClean="0"/>
              <a:t>  Présence médiatique</a:t>
            </a:r>
          </a:p>
          <a:p>
            <a:pPr>
              <a:buFont typeface="Wingdings" pitchFamily="2" charset="2"/>
              <a:buNone/>
            </a:pPr>
            <a:r>
              <a:rPr lang="fr-FR" sz="2200" smtClean="0"/>
              <a:t>La marque belge qui ose défier les horlogers suisses</a:t>
            </a:r>
          </a:p>
          <a:p>
            <a:pPr>
              <a:buFont typeface="Wingdings" pitchFamily="2" charset="2"/>
              <a:buNone/>
            </a:pPr>
            <a:r>
              <a:rPr lang="fr-FR" sz="2200" smtClean="0"/>
              <a:t> </a:t>
            </a:r>
          </a:p>
          <a:p>
            <a:pPr>
              <a:buFont typeface="Wingdings" pitchFamily="2" charset="2"/>
              <a:buNone/>
            </a:pPr>
            <a:r>
              <a:rPr lang="fr-FR" sz="2200" smtClean="0"/>
              <a:t>La marque Ice-Watch a ouvert, fin novembre à Genève, un flagship store dans un emplacement très symbolique.</a:t>
            </a:r>
          </a:p>
          <a:p>
            <a:pPr>
              <a:buFont typeface="Wingdings" pitchFamily="2" charset="2"/>
              <a:buNone/>
            </a:pPr>
            <a:r>
              <a:rPr lang="fr-FR" sz="2200" smtClean="0"/>
              <a:t>De plus, après le lancement de sa boutique en ligne en 2011, Ice-Watch renforce sa présence avec l’ouverture d’une première boutique monomarque, en complément des 100 points de vente déjà présents en Suisse.</a:t>
            </a:r>
          </a:p>
          <a:p>
            <a:pPr>
              <a:buFont typeface="Wingdings" pitchFamily="2" charset="2"/>
              <a:buNone/>
            </a:pPr>
            <a:endParaRPr lang="fr-FR" smtClean="0"/>
          </a:p>
          <a:p>
            <a:endParaRPr lang="fr-FR"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re 1"/>
          <p:cNvSpPr>
            <a:spLocks noGrp="1"/>
          </p:cNvSpPr>
          <p:nvPr>
            <p:ph type="title"/>
          </p:nvPr>
        </p:nvSpPr>
        <p:spPr/>
        <p:txBody>
          <a:bodyPr/>
          <a:lstStyle/>
          <a:p>
            <a:r>
              <a:rPr lang="fr-FR" smtClean="0"/>
              <a:t>Eléments de différenciation et mapping de positionnement</a:t>
            </a:r>
          </a:p>
        </p:txBody>
      </p:sp>
      <p:sp>
        <p:nvSpPr>
          <p:cNvPr id="153602" name="Espace réservé du contenu 2"/>
          <p:cNvSpPr>
            <a:spLocks noGrp="1"/>
          </p:cNvSpPr>
          <p:nvPr>
            <p:ph idx="1"/>
          </p:nvPr>
        </p:nvSpPr>
        <p:spPr/>
        <p:txBody>
          <a:bodyPr/>
          <a:lstStyle/>
          <a:p>
            <a:r>
              <a:rPr lang="fr-FR" b="1" smtClean="0"/>
              <a:t>Ice Watch:</a:t>
            </a:r>
            <a:r>
              <a:rPr lang="fr-FR" smtClean="0"/>
              <a:t>  Présence médiatique (suite)</a:t>
            </a:r>
          </a:p>
          <a:p>
            <a:pPr>
              <a:buFont typeface="Wingdings" pitchFamily="2" charset="2"/>
              <a:buNone/>
            </a:pPr>
            <a:r>
              <a:rPr lang="fr-FR" sz="2000" smtClean="0"/>
              <a:t>Ice Watch a sorti les montres Ice World Collection à l'occasion des JO 2012. Des montres déclinées aux couleurs de 24 pays signées Ice Watch pour la collection Ice World.</a:t>
            </a:r>
          </a:p>
          <a:p>
            <a:pPr>
              <a:buFont typeface="Wingdings" pitchFamily="2" charset="2"/>
              <a:buNone/>
            </a:pPr>
            <a:r>
              <a:rPr lang="fr-FR" sz="2000" i="1" smtClean="0"/>
              <a:t>Ice Watch</a:t>
            </a:r>
            <a:r>
              <a:rPr lang="fr-FR" sz="2000" smtClean="0"/>
              <a:t> a bénéficié d'une belle couverture </a:t>
            </a:r>
            <a:r>
              <a:rPr lang="fr-FR" sz="2000" i="1" smtClean="0"/>
              <a:t>médiatique</a:t>
            </a:r>
            <a:r>
              <a:rPr lang="fr-FR" sz="2000" smtClean="0"/>
              <a:t> grâce à l'apparition de ses montres dans les clips des Black Eyed Peas ou David Guetta. la femme du DJ a récemment collaboré avec </a:t>
            </a:r>
            <a:r>
              <a:rPr lang="fr-FR" sz="2000" smtClean="0">
                <a:hlinkClick r:id="rId3"/>
              </a:rPr>
              <a:t>Ice Watch pour une série de montres F*** Me I'm Famous by Cathy Guetta</a:t>
            </a:r>
            <a:r>
              <a:rPr lang="fr-FR" sz="2000" smtClean="0"/>
              <a:t>, tandis que </a:t>
            </a:r>
            <a:r>
              <a:rPr lang="fr-FR" sz="2000" smtClean="0">
                <a:hlinkClick r:id="rId4"/>
              </a:rPr>
              <a:t>Florent Manaudou s'est associé à la marque afin de lancer deux montres pour les Jeux Olympiques</a:t>
            </a:r>
            <a:r>
              <a:rPr lang="fr-FR" sz="2000" smtClean="0"/>
              <a:t>.</a:t>
            </a:r>
          </a:p>
          <a:p>
            <a:pPr>
              <a:buFont typeface="Wingdings" pitchFamily="2" charset="2"/>
              <a:buNone/>
            </a:pPr>
            <a:r>
              <a:rPr lang="fr-FR" sz="2000" smtClean="0"/>
              <a:t>La marque est plus récente que les autres, mais réussit à assurer une présence médiatique à l’international, grâce à certaines collaborations ou lors d’évènements.</a:t>
            </a:r>
          </a:p>
          <a:p>
            <a:endParaRPr lang="fr-FR"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re 1"/>
          <p:cNvSpPr>
            <a:spLocks noGrp="1"/>
          </p:cNvSpPr>
          <p:nvPr>
            <p:ph type="title"/>
          </p:nvPr>
        </p:nvSpPr>
        <p:spPr/>
        <p:txBody>
          <a:bodyPr/>
          <a:lstStyle/>
          <a:p>
            <a:r>
              <a:rPr lang="fr-FR" smtClean="0"/>
              <a:t>Eléments de différenciation et mapping de positionnement</a:t>
            </a:r>
          </a:p>
        </p:txBody>
      </p:sp>
      <p:sp>
        <p:nvSpPr>
          <p:cNvPr id="155650" name="Espace réservé du contenu 2"/>
          <p:cNvSpPr>
            <a:spLocks noGrp="1"/>
          </p:cNvSpPr>
          <p:nvPr>
            <p:ph idx="1"/>
          </p:nvPr>
        </p:nvSpPr>
        <p:spPr/>
        <p:txBody>
          <a:bodyPr/>
          <a:lstStyle/>
          <a:p>
            <a:r>
              <a:rPr lang="fr-FR" b="1" smtClean="0"/>
              <a:t>Nixon:</a:t>
            </a:r>
            <a:r>
              <a:rPr lang="fr-FR" smtClean="0"/>
              <a:t>  Notoriété</a:t>
            </a:r>
          </a:p>
          <a:p>
            <a:pPr>
              <a:buFont typeface="Wingdings" pitchFamily="2" charset="2"/>
              <a:buNone/>
            </a:pPr>
            <a:r>
              <a:rPr lang="fr-FR" sz="2500" smtClean="0"/>
              <a:t>Nixon est une marque qui a vu le jour en 1998, elle a donc 15 ans. En peu de temps elle a su se faire un nom grâce aux technicités et au design de ses montres. Aujourd’hui, mondialement connue, sa notoriété est très forte dans le domaine de la glisse et pour ceux qui s’y intéressent.</a:t>
            </a:r>
          </a:p>
          <a:p>
            <a:endParaRPr lang="fr-FR"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re 1"/>
          <p:cNvSpPr>
            <a:spLocks noGrp="1"/>
          </p:cNvSpPr>
          <p:nvPr>
            <p:ph type="title"/>
          </p:nvPr>
        </p:nvSpPr>
        <p:spPr/>
        <p:txBody>
          <a:bodyPr/>
          <a:lstStyle/>
          <a:p>
            <a:r>
              <a:rPr lang="fr-FR" smtClean="0"/>
              <a:t>Eléments de différenciation et mapping de positionnement</a:t>
            </a:r>
          </a:p>
        </p:txBody>
      </p:sp>
      <p:sp>
        <p:nvSpPr>
          <p:cNvPr id="157698" name="Espace réservé du contenu 2"/>
          <p:cNvSpPr>
            <a:spLocks noGrp="1"/>
          </p:cNvSpPr>
          <p:nvPr>
            <p:ph idx="1"/>
          </p:nvPr>
        </p:nvSpPr>
        <p:spPr>
          <a:xfrm>
            <a:off x="838200" y="2362200"/>
            <a:ext cx="7693025" cy="2867025"/>
          </a:xfrm>
        </p:spPr>
        <p:txBody>
          <a:bodyPr/>
          <a:lstStyle/>
          <a:p>
            <a:r>
              <a:rPr lang="fr-FR" b="1" smtClean="0"/>
              <a:t>Nixon:</a:t>
            </a:r>
            <a:r>
              <a:rPr lang="fr-FR" smtClean="0"/>
              <a:t>  Présence médiatique</a:t>
            </a:r>
          </a:p>
          <a:p>
            <a:pPr>
              <a:buFont typeface="Wingdings" pitchFamily="2" charset="2"/>
              <a:buNone/>
            </a:pPr>
            <a:r>
              <a:rPr lang="fr-FR" sz="2200" b="1" i="1" smtClean="0"/>
              <a:t>Nixon</a:t>
            </a:r>
            <a:r>
              <a:rPr lang="fr-FR" sz="2200" smtClean="0"/>
              <a:t> dispose d'un des meilleurs team du skateboard, dont les membres font le tour du monde. Un road trip pour la marque avec notamment Alex Mizurov et Antony Lopez. Ces skateurs font sa promotion. De plus, la marque est très présente, en général, dans le domaine des sports de glisse.</a:t>
            </a:r>
          </a:p>
          <a:p>
            <a:pPr>
              <a:buFont typeface="Wingdings" pitchFamily="2" charset="2"/>
              <a:buNone/>
            </a:pPr>
            <a:r>
              <a:rPr lang="fr-FR" sz="2200" smtClean="0"/>
              <a:t>Cette présence médiatique est assez </a:t>
            </a:r>
          </a:p>
          <a:p>
            <a:pPr>
              <a:buFont typeface="Wingdings" pitchFamily="2" charset="2"/>
              <a:buNone/>
            </a:pPr>
            <a:r>
              <a:rPr lang="fr-FR" sz="2200" smtClean="0"/>
              <a:t>restreinte, puisqu’elle reste très ciblée </a:t>
            </a:r>
          </a:p>
          <a:p>
            <a:pPr>
              <a:buFont typeface="Wingdings" pitchFamily="2" charset="2"/>
              <a:buNone/>
            </a:pPr>
            <a:r>
              <a:rPr lang="fr-FR" sz="2200" smtClean="0"/>
              <a:t>sur les sports de glisse. </a:t>
            </a:r>
          </a:p>
          <a:p>
            <a:pPr>
              <a:buFont typeface="Wingdings" pitchFamily="2" charset="2"/>
              <a:buNone/>
            </a:pPr>
            <a:endParaRPr lang="fr-FR" smtClean="0"/>
          </a:p>
          <a:p>
            <a:pPr>
              <a:buFont typeface="Wingdings" pitchFamily="2" charset="2"/>
              <a:buNone/>
            </a:pPr>
            <a:endParaRPr lang="fr-FR" smtClean="0"/>
          </a:p>
        </p:txBody>
      </p:sp>
      <p:pic>
        <p:nvPicPr>
          <p:cNvPr id="157699" name="Image 11" descr="sheckler-Nixon-watches"/>
          <p:cNvPicPr>
            <a:picLocks noChangeAspect="1" noChangeArrowheads="1"/>
          </p:cNvPicPr>
          <p:nvPr/>
        </p:nvPicPr>
        <p:blipFill>
          <a:blip r:embed="rId3" cstate="print"/>
          <a:srcRect/>
          <a:stretch>
            <a:fillRect/>
          </a:stretch>
        </p:blipFill>
        <p:spPr bwMode="auto">
          <a:xfrm>
            <a:off x="6156325" y="5013325"/>
            <a:ext cx="1370013" cy="1735138"/>
          </a:xfrm>
          <a:prstGeom prst="rect">
            <a:avLst/>
          </a:prstGeom>
          <a:noFill/>
          <a:ln w="9525">
            <a:noFill/>
            <a:miter lim="800000"/>
            <a:headEnd/>
            <a:tailEnd/>
          </a:ln>
        </p:spPr>
      </p:pic>
      <p:pic>
        <p:nvPicPr>
          <p:cNvPr id="157700" name="Image 14" descr="Jb-gillet-nixon-ad"/>
          <p:cNvPicPr>
            <a:picLocks noChangeAspect="1" noChangeArrowheads="1"/>
          </p:cNvPicPr>
          <p:nvPr/>
        </p:nvPicPr>
        <p:blipFill>
          <a:blip r:embed="rId4" cstate="print"/>
          <a:srcRect/>
          <a:stretch>
            <a:fillRect/>
          </a:stretch>
        </p:blipFill>
        <p:spPr bwMode="auto">
          <a:xfrm>
            <a:off x="7653338" y="4941888"/>
            <a:ext cx="1490662" cy="1806575"/>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re 1"/>
          <p:cNvSpPr>
            <a:spLocks noGrp="1"/>
          </p:cNvSpPr>
          <p:nvPr>
            <p:ph type="title"/>
          </p:nvPr>
        </p:nvSpPr>
        <p:spPr/>
        <p:txBody>
          <a:bodyPr/>
          <a:lstStyle/>
          <a:p>
            <a:r>
              <a:rPr lang="fr-FR" smtClean="0"/>
              <a:t>Eléments de différenciation et mapping de positionnement</a:t>
            </a:r>
          </a:p>
        </p:txBody>
      </p:sp>
      <p:sp>
        <p:nvSpPr>
          <p:cNvPr id="159746" name="Espace réservé du contenu 2"/>
          <p:cNvSpPr>
            <a:spLocks noGrp="1"/>
          </p:cNvSpPr>
          <p:nvPr>
            <p:ph idx="1"/>
          </p:nvPr>
        </p:nvSpPr>
        <p:spPr>
          <a:xfrm>
            <a:off x="838200" y="2362200"/>
            <a:ext cx="7621588" cy="4495800"/>
          </a:xfrm>
        </p:spPr>
        <p:txBody>
          <a:bodyPr/>
          <a:lstStyle/>
          <a:p>
            <a:r>
              <a:rPr lang="fr-FR" b="1" smtClean="0"/>
              <a:t>Casio:</a:t>
            </a:r>
            <a:r>
              <a:rPr lang="fr-FR" smtClean="0"/>
              <a:t>  Notoriété</a:t>
            </a:r>
          </a:p>
          <a:p>
            <a:pPr>
              <a:buFont typeface="Wingdings" pitchFamily="2" charset="2"/>
              <a:buNone/>
            </a:pPr>
            <a:r>
              <a:rPr lang="fr-FR" sz="2200" smtClean="0"/>
              <a:t>Casio n’est pas seulement connu pour ses montres mais aussi pour ses calculettes, Appareils photo ou instruments de musique. En ce qui concerne ses montres, Casio a réussi un coup de génie en ressortant des anciens modèle dans les années 2010 qui ont eu un succès fulgurant auprès des jeunes générations. Casio, est une marque de référence en horlogerie</a:t>
            </a:r>
            <a:r>
              <a:rPr lang="fr-FR" smtClean="0"/>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re 1"/>
          <p:cNvSpPr>
            <a:spLocks noGrp="1"/>
          </p:cNvSpPr>
          <p:nvPr>
            <p:ph type="title"/>
          </p:nvPr>
        </p:nvSpPr>
        <p:spPr/>
        <p:txBody>
          <a:bodyPr/>
          <a:lstStyle/>
          <a:p>
            <a:r>
              <a:rPr lang="fr-FR" smtClean="0"/>
              <a:t>Eléments de différenciation et mapping de positionnement</a:t>
            </a:r>
          </a:p>
        </p:txBody>
      </p:sp>
      <p:sp>
        <p:nvSpPr>
          <p:cNvPr id="161794" name="Espace réservé du contenu 2"/>
          <p:cNvSpPr>
            <a:spLocks noGrp="1"/>
          </p:cNvSpPr>
          <p:nvPr>
            <p:ph idx="1"/>
          </p:nvPr>
        </p:nvSpPr>
        <p:spPr>
          <a:xfrm>
            <a:off x="838200" y="2362200"/>
            <a:ext cx="7693025" cy="3011488"/>
          </a:xfrm>
        </p:spPr>
        <p:txBody>
          <a:bodyPr/>
          <a:lstStyle/>
          <a:p>
            <a:r>
              <a:rPr lang="fr-FR" b="1" smtClean="0"/>
              <a:t>Casio:</a:t>
            </a:r>
            <a:r>
              <a:rPr lang="fr-FR" smtClean="0"/>
              <a:t>  Présence médiatique</a:t>
            </a:r>
          </a:p>
          <a:p>
            <a:pPr>
              <a:buFont typeface="Wingdings" pitchFamily="2" charset="2"/>
              <a:buNone/>
            </a:pPr>
            <a:r>
              <a:rPr lang="fr-FR" sz="2000" smtClean="0"/>
              <a:t>2013 : La montre G-Shock &amp; Takashi Murakami de Casio </a:t>
            </a:r>
          </a:p>
          <a:p>
            <a:pPr>
              <a:buFont typeface="Wingdings" pitchFamily="2" charset="2"/>
              <a:buNone/>
            </a:pPr>
            <a:r>
              <a:rPr lang="fr-FR" sz="2000" smtClean="0"/>
              <a:t>A l'occasion du 40ème anniversaire de Tokyo FM, l'une des principales stations de radio japonaise, l'artiste de renommée internationale Takashi Murakami rejoint la maison Casio pour un modèle inédit. Une montre grand luxe à la couleur flashy pour toutes les adeptes de pièces collectors.</a:t>
            </a:r>
          </a:p>
          <a:p>
            <a:pPr>
              <a:buFont typeface="Wingdings" pitchFamily="2" charset="2"/>
              <a:buNone/>
            </a:pPr>
            <a:endParaRPr lang="fr-FR" sz="2000" smtClean="0"/>
          </a:p>
          <a:p>
            <a:pPr>
              <a:buFont typeface="Wingdings" pitchFamily="2" charset="2"/>
              <a:buNone/>
            </a:pPr>
            <a:r>
              <a:rPr lang="fr-FR" sz="2000" smtClean="0"/>
              <a:t>La marque Casio fait parler d’elle, crée des collaborations </a:t>
            </a:r>
          </a:p>
          <a:p>
            <a:pPr>
              <a:buFont typeface="Wingdings" pitchFamily="2" charset="2"/>
              <a:buNone/>
            </a:pPr>
            <a:r>
              <a:rPr lang="fr-FR" sz="2000" smtClean="0"/>
              <a:t>pour créer des modèles exclusifs, mais n’est pas </a:t>
            </a:r>
          </a:p>
          <a:p>
            <a:pPr>
              <a:buFont typeface="Wingdings" pitchFamily="2" charset="2"/>
              <a:buNone/>
            </a:pPr>
            <a:r>
              <a:rPr lang="fr-FR" sz="2000" smtClean="0"/>
              <a:t>présente de manière régulière auprès des médias. </a:t>
            </a:r>
          </a:p>
          <a:p>
            <a:pPr>
              <a:buFont typeface="Wingdings" pitchFamily="2" charset="2"/>
              <a:buNone/>
            </a:pPr>
            <a:endParaRPr lang="fr-FR" sz="2000" smtClean="0"/>
          </a:p>
          <a:p>
            <a:endParaRPr lang="fr-FR" smtClean="0"/>
          </a:p>
        </p:txBody>
      </p:sp>
      <p:pic>
        <p:nvPicPr>
          <p:cNvPr id="161795" name="Image 8" descr="la montre g-shock &amp; takashi murakami de casio "/>
          <p:cNvPicPr>
            <a:picLocks noChangeAspect="1" noChangeArrowheads="1"/>
          </p:cNvPicPr>
          <p:nvPr/>
        </p:nvPicPr>
        <p:blipFill>
          <a:blip r:embed="rId3" cstate="print"/>
          <a:srcRect/>
          <a:stretch>
            <a:fillRect/>
          </a:stretch>
        </p:blipFill>
        <p:spPr bwMode="auto">
          <a:xfrm>
            <a:off x="7596188" y="4868863"/>
            <a:ext cx="1452562" cy="18446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AutoShape 2"/>
          <p:cNvSpPr>
            <a:spLocks noGrp="1" noChangeArrowheads="1"/>
          </p:cNvSpPr>
          <p:nvPr>
            <p:ph type="title" idx="4294967295"/>
          </p:nvPr>
        </p:nvSpPr>
        <p:spPr>
          <a:xfrm>
            <a:off x="755650" y="1557338"/>
            <a:ext cx="7924800" cy="722312"/>
          </a:xfrm>
        </p:spPr>
        <p:txBody>
          <a:bodyPr/>
          <a:lstStyle/>
          <a:p>
            <a:pPr algn="ctr" eaLnBrk="1" hangingPunct="1"/>
            <a:r>
              <a:rPr lang="fr-FR" sz="3200" smtClean="0"/>
              <a:t>2. Analyse de la stratégie de gamme (largeur, profondeur)</a:t>
            </a:r>
            <a:br>
              <a:rPr lang="fr-FR" sz="3200" smtClean="0"/>
            </a:br>
            <a:endParaRPr lang="fr-FR" sz="3200" smtClean="0"/>
          </a:p>
        </p:txBody>
      </p:sp>
      <p:sp>
        <p:nvSpPr>
          <p:cNvPr id="38914" name="Rectangle 3"/>
          <p:cNvSpPr>
            <a:spLocks noGrp="1" noChangeArrowheads="1"/>
          </p:cNvSpPr>
          <p:nvPr>
            <p:ph type="body" idx="4294967295"/>
          </p:nvPr>
        </p:nvSpPr>
        <p:spPr/>
        <p:txBody>
          <a:bodyPr/>
          <a:lstStyle/>
          <a:p>
            <a:pPr algn="ctr" eaLnBrk="1" hangingPunct="1">
              <a:lnSpc>
                <a:spcPct val="80000"/>
              </a:lnSpc>
              <a:buFont typeface="Wingdings" pitchFamily="2" charset="2"/>
              <a:buNone/>
            </a:pPr>
            <a:endParaRPr lang="fr-FR" sz="4400" smtClean="0"/>
          </a:p>
          <a:p>
            <a:pPr algn="ctr" eaLnBrk="1" hangingPunct="1">
              <a:lnSpc>
                <a:spcPct val="80000"/>
              </a:lnSpc>
              <a:buFont typeface="Wingdings" pitchFamily="2" charset="2"/>
              <a:buNone/>
            </a:pPr>
            <a:endParaRPr lang="fr-FR" sz="4400" smtClean="0"/>
          </a:p>
          <a:p>
            <a:pPr eaLnBrk="1" hangingPunct="1">
              <a:lnSpc>
                <a:spcPct val="80000"/>
              </a:lnSpc>
              <a:buFont typeface="Wingdings" pitchFamily="2" charset="2"/>
              <a:buNone/>
            </a:pPr>
            <a:r>
              <a:rPr lang="fr-FR" sz="2400" u="sng" smtClean="0"/>
              <a:t>La marque propose plusieurs collections :</a:t>
            </a:r>
          </a:p>
          <a:p>
            <a:pPr eaLnBrk="1" hangingPunct="1">
              <a:lnSpc>
                <a:spcPct val="80000"/>
              </a:lnSpc>
            </a:pPr>
            <a:r>
              <a:rPr lang="fr-FR" sz="2400" smtClean="0"/>
              <a:t>Une collection femme qui se décompose en 4 gammes :  </a:t>
            </a:r>
          </a:p>
          <a:p>
            <a:pPr eaLnBrk="1" hangingPunct="1">
              <a:lnSpc>
                <a:spcPct val="80000"/>
              </a:lnSpc>
              <a:buFont typeface="Wingdings" pitchFamily="2" charset="2"/>
              <a:buNone/>
            </a:pPr>
            <a:r>
              <a:rPr lang="fr-FR" sz="2400" smtClean="0"/>
              <a:t/>
            </a:r>
            <a:br>
              <a:rPr lang="fr-FR" sz="2400" smtClean="0"/>
            </a:br>
            <a:r>
              <a:rPr lang="fr-FR" sz="2000" smtClean="0"/>
              <a:t>- Georgia qui comprend 35 montres</a:t>
            </a:r>
            <a:br>
              <a:rPr lang="fr-FR" sz="2000" smtClean="0"/>
            </a:br>
            <a:r>
              <a:rPr lang="fr-FR" sz="2000" smtClean="0"/>
              <a:t>- Stella qui comprend 20 montres</a:t>
            </a:r>
            <a:br>
              <a:rPr lang="fr-FR" sz="2000" smtClean="0"/>
            </a:br>
            <a:r>
              <a:rPr lang="fr-FR" sz="2000" smtClean="0"/>
              <a:t>- Cecile qui comprend 17 montres</a:t>
            </a:r>
            <a:br>
              <a:rPr lang="fr-FR" sz="2000" smtClean="0"/>
            </a:br>
            <a:r>
              <a:rPr lang="fr-FR" sz="2000" smtClean="0"/>
              <a:t>- Heather qui comprend 27 montres</a:t>
            </a:r>
            <a:endParaRPr lang="fr-FR" sz="2400" smtClean="0"/>
          </a:p>
          <a:p>
            <a:pPr eaLnBrk="1" hangingPunct="1">
              <a:lnSpc>
                <a:spcPct val="80000"/>
              </a:lnSpc>
              <a:buFont typeface="Wingdings" pitchFamily="2" charset="2"/>
              <a:buNone/>
            </a:pPr>
            <a:endParaRPr lang="fr-FR" sz="2400" smtClean="0"/>
          </a:p>
        </p:txBody>
      </p:sp>
      <p:pic>
        <p:nvPicPr>
          <p:cNvPr id="38915" name="Picture 4" descr="logo-fossil-sacastar"/>
          <p:cNvPicPr>
            <a:picLocks noChangeAspect="1" noChangeArrowheads="1"/>
          </p:cNvPicPr>
          <p:nvPr/>
        </p:nvPicPr>
        <p:blipFill>
          <a:blip r:embed="rId3" cstate="print"/>
          <a:srcRect/>
          <a:stretch>
            <a:fillRect/>
          </a:stretch>
        </p:blipFill>
        <p:spPr bwMode="auto">
          <a:xfrm>
            <a:off x="3419475" y="2327275"/>
            <a:ext cx="1828800" cy="1389063"/>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AutoShape 2"/>
          <p:cNvSpPr>
            <a:spLocks noGrp="1" noChangeArrowheads="1"/>
          </p:cNvSpPr>
          <p:nvPr>
            <p:ph type="title"/>
          </p:nvPr>
        </p:nvSpPr>
        <p:spPr/>
        <p:txBody>
          <a:bodyPr/>
          <a:lstStyle/>
          <a:p>
            <a:pPr eaLnBrk="1" hangingPunct="1"/>
            <a:r>
              <a:rPr lang="fr-FR" sz="3200" smtClean="0"/>
              <a:t>4. Eléments de différenciation et mapping de positionnement</a:t>
            </a:r>
          </a:p>
        </p:txBody>
      </p:sp>
      <p:sp>
        <p:nvSpPr>
          <p:cNvPr id="163842" name="Line 20"/>
          <p:cNvSpPr>
            <a:spLocks noChangeShapeType="1"/>
          </p:cNvSpPr>
          <p:nvPr/>
        </p:nvSpPr>
        <p:spPr bwMode="auto">
          <a:xfrm flipV="1">
            <a:off x="1836738" y="6240463"/>
            <a:ext cx="4175125" cy="0"/>
          </a:xfrm>
          <a:prstGeom prst="line">
            <a:avLst/>
          </a:prstGeom>
          <a:noFill/>
          <a:ln w="9525">
            <a:solidFill>
              <a:schemeClr val="tx1"/>
            </a:solidFill>
            <a:round/>
            <a:headEnd/>
            <a:tailEnd type="triangle" w="med" len="med"/>
          </a:ln>
        </p:spPr>
        <p:txBody>
          <a:bodyPr/>
          <a:lstStyle/>
          <a:p>
            <a:endParaRPr lang="fr-FR"/>
          </a:p>
        </p:txBody>
      </p:sp>
      <p:sp>
        <p:nvSpPr>
          <p:cNvPr id="163843" name="Line 21"/>
          <p:cNvSpPr>
            <a:spLocks noChangeShapeType="1"/>
          </p:cNvSpPr>
          <p:nvPr/>
        </p:nvSpPr>
        <p:spPr bwMode="auto">
          <a:xfrm flipH="1" flipV="1">
            <a:off x="1835150" y="3027363"/>
            <a:ext cx="0" cy="3213100"/>
          </a:xfrm>
          <a:prstGeom prst="line">
            <a:avLst/>
          </a:prstGeom>
          <a:noFill/>
          <a:ln w="9525">
            <a:solidFill>
              <a:schemeClr val="tx1"/>
            </a:solidFill>
            <a:round/>
            <a:headEnd/>
            <a:tailEnd type="triangle" w="med" len="med"/>
          </a:ln>
        </p:spPr>
        <p:txBody>
          <a:bodyPr/>
          <a:lstStyle/>
          <a:p>
            <a:endParaRPr lang="fr-FR"/>
          </a:p>
        </p:txBody>
      </p:sp>
      <p:sp>
        <p:nvSpPr>
          <p:cNvPr id="163844" name="Text Box 22"/>
          <p:cNvSpPr txBox="1">
            <a:spLocks noChangeArrowheads="1"/>
          </p:cNvSpPr>
          <p:nvPr/>
        </p:nvSpPr>
        <p:spPr bwMode="auto">
          <a:xfrm>
            <a:off x="3851275" y="2492375"/>
            <a:ext cx="1223963" cy="366713"/>
          </a:xfrm>
          <a:prstGeom prst="rect">
            <a:avLst/>
          </a:prstGeom>
          <a:noFill/>
          <a:ln w="9525">
            <a:noFill/>
            <a:miter lim="800000"/>
            <a:headEnd/>
            <a:tailEnd/>
          </a:ln>
        </p:spPr>
        <p:txBody>
          <a:bodyPr>
            <a:spAutoFit/>
          </a:bodyPr>
          <a:lstStyle/>
          <a:p>
            <a:pPr>
              <a:spcBef>
                <a:spcPct val="50000"/>
              </a:spcBef>
            </a:pPr>
            <a:endParaRPr lang="fr-FR"/>
          </a:p>
        </p:txBody>
      </p:sp>
      <p:sp>
        <p:nvSpPr>
          <p:cNvPr id="163845" name="Text Box 23"/>
          <p:cNvSpPr txBox="1">
            <a:spLocks noChangeArrowheads="1"/>
          </p:cNvSpPr>
          <p:nvPr/>
        </p:nvSpPr>
        <p:spPr bwMode="auto">
          <a:xfrm>
            <a:off x="6227763" y="6057900"/>
            <a:ext cx="1800225" cy="366713"/>
          </a:xfrm>
          <a:prstGeom prst="rect">
            <a:avLst/>
          </a:prstGeom>
          <a:noFill/>
          <a:ln w="9525">
            <a:noFill/>
            <a:miter lim="800000"/>
            <a:headEnd/>
            <a:tailEnd/>
          </a:ln>
        </p:spPr>
        <p:txBody>
          <a:bodyPr>
            <a:spAutoFit/>
          </a:bodyPr>
          <a:lstStyle/>
          <a:p>
            <a:pPr>
              <a:spcBef>
                <a:spcPct val="50000"/>
              </a:spcBef>
            </a:pPr>
            <a:r>
              <a:rPr lang="fr-FR"/>
              <a:t>Effort Marketing</a:t>
            </a:r>
          </a:p>
        </p:txBody>
      </p:sp>
      <p:sp>
        <p:nvSpPr>
          <p:cNvPr id="163846" name="Text Box 24"/>
          <p:cNvSpPr txBox="1">
            <a:spLocks noChangeArrowheads="1"/>
          </p:cNvSpPr>
          <p:nvPr/>
        </p:nvSpPr>
        <p:spPr bwMode="auto">
          <a:xfrm>
            <a:off x="863600" y="2386013"/>
            <a:ext cx="1944688" cy="641350"/>
          </a:xfrm>
          <a:prstGeom prst="rect">
            <a:avLst/>
          </a:prstGeom>
          <a:noFill/>
          <a:ln w="9525">
            <a:noFill/>
            <a:miter lim="800000"/>
            <a:headEnd/>
            <a:tailEnd/>
          </a:ln>
        </p:spPr>
        <p:txBody>
          <a:bodyPr>
            <a:spAutoFit/>
          </a:bodyPr>
          <a:lstStyle/>
          <a:p>
            <a:pPr algn="ctr">
              <a:spcBef>
                <a:spcPct val="50000"/>
              </a:spcBef>
            </a:pPr>
            <a:r>
              <a:rPr lang="fr-FR"/>
              <a:t>Nouveaux produits</a:t>
            </a:r>
          </a:p>
        </p:txBody>
      </p:sp>
      <p:pic>
        <p:nvPicPr>
          <p:cNvPr id="163847" name="Image 6"/>
          <p:cNvPicPr>
            <a:picLocks noChangeAspect="1"/>
          </p:cNvPicPr>
          <p:nvPr/>
        </p:nvPicPr>
        <p:blipFill>
          <a:blip r:embed="rId3" cstate="print"/>
          <a:srcRect/>
          <a:stretch>
            <a:fillRect/>
          </a:stretch>
        </p:blipFill>
        <p:spPr bwMode="auto">
          <a:xfrm>
            <a:off x="3203575" y="3763963"/>
            <a:ext cx="1008063" cy="201612"/>
          </a:xfrm>
          <a:prstGeom prst="rect">
            <a:avLst/>
          </a:prstGeom>
          <a:noFill/>
          <a:ln w="9525">
            <a:noFill/>
            <a:miter lim="800000"/>
            <a:headEnd/>
            <a:tailEnd/>
          </a:ln>
        </p:spPr>
      </p:pic>
      <p:pic>
        <p:nvPicPr>
          <p:cNvPr id="163848" name="Picture 6" descr="logo-fossil-sacastar"/>
          <p:cNvPicPr>
            <a:picLocks noChangeAspect="1" noChangeArrowheads="1"/>
          </p:cNvPicPr>
          <p:nvPr/>
        </p:nvPicPr>
        <p:blipFill>
          <a:blip r:embed="rId4" cstate="print"/>
          <a:srcRect b="24969"/>
          <a:stretch>
            <a:fillRect/>
          </a:stretch>
        </p:blipFill>
        <p:spPr bwMode="auto">
          <a:xfrm>
            <a:off x="2411413" y="4903788"/>
            <a:ext cx="819150" cy="466725"/>
          </a:xfrm>
          <a:prstGeom prst="rect">
            <a:avLst/>
          </a:prstGeom>
          <a:noFill/>
          <a:ln w="9525">
            <a:noFill/>
            <a:miter lim="800000"/>
            <a:headEnd/>
            <a:tailEnd/>
          </a:ln>
        </p:spPr>
      </p:pic>
      <p:pic>
        <p:nvPicPr>
          <p:cNvPr id="163849" name="Picture 2" descr="https://cdn.webshopapp.com/f/z2alr8/ice-watch-logo-white-background-800x600px.jpg"/>
          <p:cNvPicPr>
            <a:picLocks noChangeAspect="1" noChangeArrowheads="1"/>
          </p:cNvPicPr>
          <p:nvPr/>
        </p:nvPicPr>
        <p:blipFill>
          <a:blip r:embed="rId5" cstate="print"/>
          <a:srcRect t="22081"/>
          <a:stretch>
            <a:fillRect/>
          </a:stretch>
        </p:blipFill>
        <p:spPr bwMode="auto">
          <a:xfrm>
            <a:off x="3924300" y="4002088"/>
            <a:ext cx="847725" cy="495300"/>
          </a:xfrm>
          <a:prstGeom prst="rect">
            <a:avLst/>
          </a:prstGeom>
          <a:noFill/>
          <a:ln w="9525">
            <a:noFill/>
            <a:miter lim="800000"/>
            <a:headEnd/>
            <a:tailEnd/>
          </a:ln>
        </p:spPr>
      </p:pic>
      <p:pic>
        <p:nvPicPr>
          <p:cNvPr id="163850" name="Picture 4" descr="http://www.bijouterie18k.com/media/logo-montre-swatch.jpg"/>
          <p:cNvPicPr>
            <a:picLocks noChangeAspect="1" noChangeArrowheads="1"/>
          </p:cNvPicPr>
          <p:nvPr/>
        </p:nvPicPr>
        <p:blipFill>
          <a:blip r:embed="rId6" cstate="print"/>
          <a:srcRect t="34950" b="32520"/>
          <a:stretch>
            <a:fillRect/>
          </a:stretch>
        </p:blipFill>
        <p:spPr bwMode="auto">
          <a:xfrm>
            <a:off x="4572000" y="3429000"/>
            <a:ext cx="1257300" cy="287338"/>
          </a:xfrm>
          <a:prstGeom prst="rect">
            <a:avLst/>
          </a:prstGeom>
          <a:noFill/>
          <a:ln w="9525">
            <a:noFill/>
            <a:miter lim="800000"/>
            <a:headEnd/>
            <a:tailEnd/>
          </a:ln>
        </p:spPr>
      </p:pic>
      <p:pic>
        <p:nvPicPr>
          <p:cNvPr id="163851" name="Picture 6" descr="http://www.thyonfreestyleresort.com/wp-content/uploads/2011/12/nixon-logo.jpg"/>
          <p:cNvPicPr>
            <a:picLocks noChangeAspect="1" noChangeArrowheads="1"/>
          </p:cNvPicPr>
          <p:nvPr/>
        </p:nvPicPr>
        <p:blipFill>
          <a:blip r:embed="rId7" cstate="print"/>
          <a:srcRect l="7806" t="14140" r="7642" b="28792"/>
          <a:stretch>
            <a:fillRect/>
          </a:stretch>
        </p:blipFill>
        <p:spPr bwMode="auto">
          <a:xfrm>
            <a:off x="3419475" y="5589588"/>
            <a:ext cx="885825" cy="198437"/>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AutoShape 2"/>
          <p:cNvSpPr>
            <a:spLocks noGrp="1" noChangeArrowheads="1"/>
          </p:cNvSpPr>
          <p:nvPr>
            <p:ph type="title"/>
          </p:nvPr>
        </p:nvSpPr>
        <p:spPr/>
        <p:txBody>
          <a:bodyPr/>
          <a:lstStyle/>
          <a:p>
            <a:pPr eaLnBrk="1" hangingPunct="1"/>
            <a:r>
              <a:rPr lang="fr-FR" sz="3200" smtClean="0"/>
              <a:t>4. Eléments de différenciation et mapping de positionnement</a:t>
            </a:r>
          </a:p>
        </p:txBody>
      </p:sp>
      <p:sp>
        <p:nvSpPr>
          <p:cNvPr id="41987" name="Rectangle 3"/>
          <p:cNvSpPr>
            <a:spLocks noGrp="1" noChangeArrowheads="1"/>
          </p:cNvSpPr>
          <p:nvPr>
            <p:ph type="body" idx="1"/>
          </p:nvPr>
        </p:nvSpPr>
        <p:spPr>
          <a:xfrm>
            <a:off x="838200" y="2362200"/>
            <a:ext cx="7981950" cy="4235450"/>
          </a:xfrm>
        </p:spPr>
        <p:txBody>
          <a:bodyPr/>
          <a:lstStyle/>
          <a:p>
            <a:pPr eaLnBrk="1" hangingPunct="1">
              <a:defRPr/>
            </a:pPr>
            <a:r>
              <a:rPr lang="fr-FR" dirty="0" smtClean="0"/>
              <a:t>Analyse</a:t>
            </a:r>
          </a:p>
          <a:p>
            <a:pPr marL="0" indent="0" algn="just" eaLnBrk="1" hangingPunct="1">
              <a:buFont typeface="Wingdings" pitchFamily="2" charset="2"/>
              <a:buNone/>
              <a:defRPr/>
            </a:pPr>
            <a:r>
              <a:rPr lang="fr-FR" sz="1900" dirty="0" smtClean="0"/>
              <a:t>Dans cette analyse, on comprend qu’une des force du leader Swatch est bel et bien sa capacité à proposer de nouveaux produits; mais aussi sa capacité à les mettre en avant. La marque multiplie les renouvellement de gamme, et celles-ci sont accompagnées de campagnes de communication et d’un packaging avantageux pour leur vente. Pour mettre en œuvre ses objectifs, Swatch a les moyens financiers, que lui confère sa position de leader.</a:t>
            </a:r>
          </a:p>
          <a:p>
            <a:pPr marL="0" indent="0" algn="just" eaLnBrk="1" hangingPunct="1">
              <a:buFont typeface="Wingdings" pitchFamily="2" charset="2"/>
              <a:buNone/>
              <a:defRPr/>
            </a:pPr>
            <a:r>
              <a:rPr lang="fr-FR" sz="800" dirty="0" smtClean="0"/>
              <a:t> </a:t>
            </a:r>
          </a:p>
          <a:p>
            <a:pPr marL="0" indent="0" algn="just" eaLnBrk="1" hangingPunct="1">
              <a:buFont typeface="Wingdings" pitchFamily="2" charset="2"/>
              <a:buNone/>
              <a:defRPr/>
            </a:pPr>
            <a:r>
              <a:rPr lang="fr-FR" sz="1900" dirty="0" smtClean="0"/>
              <a:t>Nixon a une stratégie complètement différente en termes de nouveaux produits. Le renouvellement de la gamme est rare. </a:t>
            </a:r>
            <a:r>
              <a:rPr lang="fr-FR" sz="1900" dirty="0"/>
              <a:t>La marque fournit cependant des efforts marketing, l’identité de la marque est  visible grâce au </a:t>
            </a:r>
            <a:r>
              <a:rPr lang="fr-FR" sz="1900" dirty="0" smtClean="0"/>
              <a:t>packaging, et la mise en place d’une communication ciblant les sportifs est efficace. </a:t>
            </a:r>
            <a:endParaRPr lang="fr-FR" sz="1900" dirty="0"/>
          </a:p>
          <a:p>
            <a:pPr marL="0" indent="0" algn="just" eaLnBrk="1" hangingPunct="1">
              <a:buFont typeface="Wingdings" pitchFamily="2" charset="2"/>
              <a:buNone/>
              <a:defRPr/>
            </a:pPr>
            <a:endParaRPr lang="fr-FR" sz="18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AutoShape 2"/>
          <p:cNvSpPr>
            <a:spLocks noChangeArrowheads="1"/>
          </p:cNvSpPr>
          <p:nvPr/>
        </p:nvSpPr>
        <p:spPr bwMode="auto">
          <a:xfrm>
            <a:off x="914400" y="765175"/>
            <a:ext cx="7924800" cy="1143000"/>
          </a:xfrm>
          <a:prstGeom prst="roundRect">
            <a:avLst>
              <a:gd name="adj" fmla="val 21667"/>
            </a:avLst>
          </a:prstGeom>
          <a:noFill/>
          <a:ln w="9525">
            <a:noFill/>
            <a:round/>
            <a:headEnd/>
            <a:tailEnd/>
          </a:ln>
        </p:spPr>
        <p:txBody>
          <a:bodyPr anchor="b"/>
          <a:lstStyle/>
          <a:p>
            <a:pPr>
              <a:lnSpc>
                <a:spcPct val="90000"/>
              </a:lnSpc>
            </a:pPr>
            <a:r>
              <a:rPr lang="fr-FR" sz="3200" b="1">
                <a:solidFill>
                  <a:schemeClr val="tx2"/>
                </a:solidFill>
              </a:rPr>
              <a:t>4. Eléments de différenciation et mapping de positionnement</a:t>
            </a:r>
          </a:p>
        </p:txBody>
      </p:sp>
      <p:sp>
        <p:nvSpPr>
          <p:cNvPr id="167938" name="Rectangle 3"/>
          <p:cNvSpPr txBox="1">
            <a:spLocks noChangeArrowheads="1"/>
          </p:cNvSpPr>
          <p:nvPr/>
        </p:nvSpPr>
        <p:spPr bwMode="auto">
          <a:xfrm>
            <a:off x="785813" y="2349500"/>
            <a:ext cx="8053387" cy="4319588"/>
          </a:xfrm>
          <a:prstGeom prst="rect">
            <a:avLst/>
          </a:prstGeom>
          <a:noFill/>
          <a:ln w="9525">
            <a:noFill/>
            <a:miter lim="800000"/>
            <a:headEnd/>
            <a:tailEnd/>
          </a:ln>
        </p:spPr>
        <p:txBody>
          <a:bodyPr/>
          <a:lstStyle/>
          <a:p>
            <a:pPr algn="just">
              <a:spcBef>
                <a:spcPct val="20000"/>
              </a:spcBef>
              <a:buClr>
                <a:schemeClr val="tx1"/>
              </a:buClr>
              <a:buSzPct val="75000"/>
              <a:buFont typeface="Wingdings" pitchFamily="2" charset="2"/>
              <a:buNone/>
            </a:pPr>
            <a:r>
              <a:rPr lang="fr-FR" sz="1900"/>
              <a:t>L’image même de Casio s’est construite sur son offre de montres multifonctionnelles; de là, la marque ne s’est jamais arrêté d’innover. Son renouvellement de gamme est fort. Ses efforts marketings sont assez conséquents: beaucoup de partenariats et donc de nouveaux produits, packagings attirants … Cependant, les efforts marketings sont concentrés sur un nombre restreint de gamme et ne s’appliquent pas à l’ensemble des marques de Casio.</a:t>
            </a:r>
          </a:p>
          <a:p>
            <a:pPr algn="just">
              <a:spcBef>
                <a:spcPct val="20000"/>
              </a:spcBef>
              <a:buClr>
                <a:schemeClr val="tx1"/>
              </a:buClr>
              <a:buSzPct val="75000"/>
              <a:buFont typeface="Wingdings" pitchFamily="2" charset="2"/>
              <a:buNone/>
            </a:pPr>
            <a:endParaRPr lang="fr-FR" sz="800"/>
          </a:p>
          <a:p>
            <a:pPr algn="just">
              <a:spcBef>
                <a:spcPct val="20000"/>
              </a:spcBef>
              <a:buClr>
                <a:schemeClr val="tx1"/>
              </a:buClr>
              <a:buSzPct val="75000"/>
              <a:buFont typeface="Wingdings" pitchFamily="2" charset="2"/>
              <a:buNone/>
            </a:pPr>
            <a:r>
              <a:rPr lang="fr-FR" sz="1900"/>
              <a:t>Ice-Watch propose beaucoup de nouveaux produits, même si ceux-ci ne sont pas le fruit de fortes études en R&amp;D, mais plutôt d’efforts marketing poussés où « nouveaux » correspond ici à de nouvelles couleurs, tailles ou encore packaging (et pas à de nouvelles fonctions). </a:t>
            </a:r>
          </a:p>
          <a:p>
            <a:pPr algn="just">
              <a:spcBef>
                <a:spcPct val="20000"/>
              </a:spcBef>
              <a:buClr>
                <a:schemeClr val="tx1"/>
              </a:buClr>
              <a:buSzPct val="75000"/>
              <a:buFont typeface="Wingdings" pitchFamily="2" charset="2"/>
              <a:buNone/>
            </a:pPr>
            <a:endParaRPr lang="fr-FR" sz="800"/>
          </a:p>
          <a:p>
            <a:pPr algn="just">
              <a:spcBef>
                <a:spcPct val="20000"/>
              </a:spcBef>
              <a:buClr>
                <a:schemeClr val="tx1"/>
              </a:buClr>
              <a:buSzPct val="75000"/>
              <a:buFont typeface="Wingdings" pitchFamily="2" charset="2"/>
              <a:buNone/>
            </a:pPr>
            <a:r>
              <a:rPr lang="fr-FR"/>
              <a:t>Le cas Fossil est à distinguer de ses concurrents. Son renouvellement de gamme est moyen, tout comme ses efforts marketing.</a:t>
            </a:r>
          </a:p>
          <a:p>
            <a:pPr algn="just">
              <a:spcBef>
                <a:spcPct val="20000"/>
              </a:spcBef>
              <a:buClr>
                <a:schemeClr val="tx1"/>
              </a:buClr>
              <a:buSzPct val="75000"/>
              <a:buFont typeface="Wingdings" pitchFamily="2" charset="2"/>
              <a:buNone/>
            </a:pPr>
            <a:endParaRPr lang="fr-FR"/>
          </a:p>
          <a:p>
            <a:pPr algn="just">
              <a:spcBef>
                <a:spcPct val="20000"/>
              </a:spcBef>
              <a:buClr>
                <a:schemeClr val="tx1"/>
              </a:buClr>
              <a:buSzPct val="75000"/>
              <a:buFont typeface="Wingdings" pitchFamily="2" charset="2"/>
              <a:buNone/>
            </a:pPr>
            <a:endParaRPr lang="fr-FR"/>
          </a:p>
          <a:p>
            <a:pPr algn="just">
              <a:spcBef>
                <a:spcPct val="20000"/>
              </a:spcBef>
              <a:buClr>
                <a:schemeClr val="tx1"/>
              </a:buClr>
              <a:buSzPct val="75000"/>
              <a:buFont typeface="Wingdings" pitchFamily="2" charset="2"/>
              <a:buNone/>
            </a:pPr>
            <a:endParaRPr lang="fr-F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AutoShape 2"/>
          <p:cNvSpPr>
            <a:spLocks noGrp="1" noChangeArrowheads="1"/>
          </p:cNvSpPr>
          <p:nvPr>
            <p:ph type="title"/>
          </p:nvPr>
        </p:nvSpPr>
        <p:spPr/>
        <p:txBody>
          <a:bodyPr/>
          <a:lstStyle/>
          <a:p>
            <a:pPr eaLnBrk="1" hangingPunct="1"/>
            <a:r>
              <a:rPr lang="fr-FR" sz="3200" smtClean="0"/>
              <a:t>5. Recommandations stratégiques - Swatch</a:t>
            </a:r>
          </a:p>
        </p:txBody>
      </p:sp>
      <p:sp>
        <p:nvSpPr>
          <p:cNvPr id="168962" name="Rectangle 3"/>
          <p:cNvSpPr>
            <a:spLocks noGrp="1" noChangeArrowheads="1"/>
          </p:cNvSpPr>
          <p:nvPr>
            <p:ph type="body" idx="1"/>
          </p:nvPr>
        </p:nvSpPr>
        <p:spPr/>
        <p:txBody>
          <a:bodyPr/>
          <a:lstStyle/>
          <a:p>
            <a:pPr marL="0" indent="0" algn="just" eaLnBrk="1" hangingPunct="1">
              <a:buFont typeface="Wingdings" pitchFamily="2" charset="2"/>
              <a:buNone/>
            </a:pPr>
            <a:r>
              <a:rPr lang="fr-FR" sz="2400" smtClean="0"/>
              <a:t>Pourquoi Swatch ?</a:t>
            </a:r>
          </a:p>
          <a:p>
            <a:pPr marL="0" indent="0" algn="just" eaLnBrk="1" hangingPunct="1">
              <a:buFont typeface="Wingdings" pitchFamily="2" charset="2"/>
              <a:buNone/>
            </a:pPr>
            <a:r>
              <a:rPr lang="fr-FR" sz="2000" smtClean="0"/>
              <a:t>Présent depuis un demi-siècle, Swatch est le leader incontesté sur le marché de la montre. S’intéresser au leader nous paraissait logique et pertinent : en se penchant davantage sur le cas Swatch, nous espérions mieux comprendre comment la marque a réussi à s’imposer sur ce marché. </a:t>
            </a:r>
          </a:p>
          <a:p>
            <a:pPr marL="0" indent="0" algn="just" eaLnBrk="1" hangingPunct="1">
              <a:buFont typeface="Wingdings" pitchFamily="2" charset="2"/>
              <a:buNone/>
            </a:pPr>
            <a:r>
              <a:rPr lang="fr-FR" sz="2000" smtClean="0"/>
              <a:t>Aussi, le fait d’avoir choisi Swatch vient d’un sentiment personnel : chacune des membres du groupe a eu une montre de la marque. Et parmi toutes les marques que nous avons étudiés, c’est celle que nous connaissions le mieux, donc celle qui a suscité le plus d’intérêt à nos yeux.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Espace réservé du contenu 2"/>
          <p:cNvSpPr>
            <a:spLocks noGrp="1"/>
          </p:cNvSpPr>
          <p:nvPr>
            <p:ph idx="1"/>
          </p:nvPr>
        </p:nvSpPr>
        <p:spPr>
          <a:xfrm>
            <a:off x="827088" y="2492375"/>
            <a:ext cx="7993062" cy="4176713"/>
          </a:xfrm>
        </p:spPr>
        <p:txBody>
          <a:bodyPr/>
          <a:lstStyle/>
          <a:p>
            <a:pPr algn="just"/>
            <a:r>
              <a:rPr lang="fr-FR" sz="1800" smtClean="0"/>
              <a:t>Garder le rythme actuel de renouvellement de gamme afin de continuer à capter l’attention des consommateurs</a:t>
            </a:r>
          </a:p>
          <a:p>
            <a:pPr algn="just"/>
            <a:r>
              <a:rPr lang="fr-FR" sz="1800" smtClean="0"/>
              <a:t>Au niveau communication hors-média, Swatch pourrait faire davantage de placement de produit.</a:t>
            </a:r>
          </a:p>
          <a:p>
            <a:pPr algn="just"/>
            <a:r>
              <a:rPr lang="fr-FR" sz="1800" smtClean="0"/>
              <a:t>A l’instar de ses concurrents Casio, Seiko et Citizen, ET dans un souci économique, Swatch pourrait se mettre à faire ses propres mouvements de montre. D’autant plus que les montres analogiques constituent la majorité des produits de la marque.</a:t>
            </a:r>
          </a:p>
          <a:p>
            <a:pPr algn="just"/>
            <a:r>
              <a:rPr lang="fr-FR" sz="1800" smtClean="0"/>
              <a:t>Swatch pourrait se diversifier et produire davantage de montres digitales et numériques afin de récupérer des parts de marché sur ses concurrents (seule la gamme </a:t>
            </a:r>
            <a:r>
              <a:rPr lang="fr-FR" sz="1800" i="1" smtClean="0"/>
              <a:t>Swatch Touch </a:t>
            </a:r>
            <a:r>
              <a:rPr lang="fr-FR" sz="1800" smtClean="0"/>
              <a:t>dispose de montres numériques). De part sa position de leader, Swatch a les moyens financiers nécessaires pour investir dans ce type de production, ainsi que la notoriété et le savoir-faire pour la rentabiliser. </a:t>
            </a:r>
          </a:p>
        </p:txBody>
      </p:sp>
      <p:sp>
        <p:nvSpPr>
          <p:cNvPr id="171010" name="AutoShape 2"/>
          <p:cNvSpPr>
            <a:spLocks noGrp="1" noChangeArrowheads="1"/>
          </p:cNvSpPr>
          <p:nvPr>
            <p:ph type="title"/>
          </p:nvPr>
        </p:nvSpPr>
        <p:spPr/>
        <p:txBody>
          <a:bodyPr/>
          <a:lstStyle/>
          <a:p>
            <a:pPr eaLnBrk="1" hangingPunct="1"/>
            <a:r>
              <a:rPr lang="fr-FR" sz="3200" smtClean="0"/>
              <a:t>5. Recommandations stratégiques - Swatch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re 1"/>
          <p:cNvSpPr>
            <a:spLocks noGrp="1"/>
          </p:cNvSpPr>
          <p:nvPr>
            <p:ph type="title" idx="4294967295"/>
          </p:nvPr>
        </p:nvSpPr>
        <p:spPr/>
        <p:txBody>
          <a:bodyPr/>
          <a:lstStyle/>
          <a:p>
            <a:pPr algn="ctr" eaLnBrk="1" hangingPunct="1"/>
            <a:r>
              <a:rPr lang="fr-FR" smtClean="0"/>
              <a:t>2. Analyse de la stratégie de gamme</a:t>
            </a:r>
          </a:p>
        </p:txBody>
      </p:sp>
      <p:sp>
        <p:nvSpPr>
          <p:cNvPr id="40962" name="Espace réservé du contenu 2"/>
          <p:cNvSpPr>
            <a:spLocks noGrp="1"/>
          </p:cNvSpPr>
          <p:nvPr>
            <p:ph idx="4294967295"/>
          </p:nvPr>
        </p:nvSpPr>
        <p:spPr/>
        <p:txBody>
          <a:bodyPr/>
          <a:lstStyle/>
          <a:p>
            <a:pPr eaLnBrk="1" hangingPunct="1"/>
            <a:r>
              <a:rPr lang="fr-FR" smtClean="0"/>
              <a:t> Une collection homme qui se décompose 4 gammes:</a:t>
            </a:r>
          </a:p>
          <a:p>
            <a:pPr eaLnBrk="1" hangingPunct="1">
              <a:buFont typeface="Wingdings" pitchFamily="2" charset="2"/>
              <a:buNone/>
            </a:pPr>
            <a:r>
              <a:rPr lang="fr-FR" smtClean="0"/>
              <a:t/>
            </a:r>
            <a:br>
              <a:rPr lang="fr-FR" smtClean="0"/>
            </a:br>
            <a:r>
              <a:rPr lang="fr-FR" sz="2000" smtClean="0"/>
              <a:t>- Grant qui comprend 18 montres</a:t>
            </a:r>
            <a:br>
              <a:rPr lang="fr-FR" sz="2000" smtClean="0"/>
            </a:br>
            <a:r>
              <a:rPr lang="fr-FR" sz="2000" smtClean="0"/>
              <a:t>- Retro traveler qui comprend 34 montres</a:t>
            </a:r>
            <a:br>
              <a:rPr lang="fr-FR" sz="2000" smtClean="0"/>
            </a:br>
            <a:r>
              <a:rPr lang="fr-FR" sz="2000" smtClean="0"/>
              <a:t>- Nate &amp; gage qui comprend 18 montres</a:t>
            </a:r>
            <a:br>
              <a:rPr lang="fr-FR" sz="2000" smtClean="0"/>
            </a:br>
            <a:r>
              <a:rPr lang="fr-FR" sz="2000" smtClean="0"/>
              <a:t>- Machine qui comprend 24 montres</a:t>
            </a:r>
          </a:p>
          <a:p>
            <a:pPr eaLnBrk="1" hangingPunct="1">
              <a:buFont typeface="Wingdings" pitchFamily="2" charset="2"/>
              <a:buNone/>
            </a:pPr>
            <a:endParaRPr lang="fr-FR" smtClean="0"/>
          </a:p>
        </p:txBody>
      </p:sp>
      <p:pic>
        <p:nvPicPr>
          <p:cNvPr id="40963" name="il_fi" descr="Montre-Fossil-homme-mi-automatique-acier-dore-rose"/>
          <p:cNvPicPr>
            <a:picLocks noChangeAspect="1" noChangeArrowheads="1"/>
          </p:cNvPicPr>
          <p:nvPr/>
        </p:nvPicPr>
        <p:blipFill>
          <a:blip r:embed="rId3" cstate="print"/>
          <a:srcRect/>
          <a:stretch>
            <a:fillRect/>
          </a:stretch>
        </p:blipFill>
        <p:spPr bwMode="auto">
          <a:xfrm>
            <a:off x="6588125" y="3644900"/>
            <a:ext cx="1762125" cy="17621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il_fi" descr="https://si0.twimg.com/profile_images/1211853364/swatch_logo.jpg"/>
          <p:cNvPicPr>
            <a:picLocks noChangeAspect="1" noChangeArrowheads="1"/>
          </p:cNvPicPr>
          <p:nvPr/>
        </p:nvPicPr>
        <p:blipFill>
          <a:blip r:embed="rId3" r:link="rId4" cstate="print"/>
          <a:srcRect/>
          <a:stretch>
            <a:fillRect/>
          </a:stretch>
        </p:blipFill>
        <p:spPr bwMode="auto">
          <a:xfrm>
            <a:off x="2916238" y="2349500"/>
            <a:ext cx="3125787" cy="1223963"/>
          </a:xfrm>
          <a:prstGeom prst="rect">
            <a:avLst/>
          </a:prstGeom>
          <a:noFill/>
          <a:ln w="9525">
            <a:noFill/>
            <a:miter lim="800000"/>
            <a:headEnd/>
            <a:tailEnd/>
          </a:ln>
        </p:spPr>
      </p:pic>
      <p:sp>
        <p:nvSpPr>
          <p:cNvPr id="43010" name="Titre 1"/>
          <p:cNvSpPr>
            <a:spLocks noGrp="1"/>
          </p:cNvSpPr>
          <p:nvPr>
            <p:ph type="title" idx="4294967295"/>
          </p:nvPr>
        </p:nvSpPr>
        <p:spPr/>
        <p:txBody>
          <a:bodyPr/>
          <a:lstStyle/>
          <a:p>
            <a:pPr algn="ctr" eaLnBrk="1" hangingPunct="1"/>
            <a:r>
              <a:rPr lang="fr-FR" smtClean="0"/>
              <a:t>2. Analyse de la stratégie de gamme</a:t>
            </a:r>
          </a:p>
        </p:txBody>
      </p:sp>
      <p:sp>
        <p:nvSpPr>
          <p:cNvPr id="43011" name="Espace réservé du contenu 2"/>
          <p:cNvSpPr>
            <a:spLocks noGrp="1"/>
          </p:cNvSpPr>
          <p:nvPr>
            <p:ph idx="4294967295"/>
          </p:nvPr>
        </p:nvSpPr>
        <p:spPr>
          <a:xfrm>
            <a:off x="1042988" y="2349500"/>
            <a:ext cx="7993062" cy="3724275"/>
          </a:xfrm>
        </p:spPr>
        <p:txBody>
          <a:bodyPr/>
          <a:lstStyle/>
          <a:p>
            <a:pPr algn="ctr" eaLnBrk="1" hangingPunct="1">
              <a:buFont typeface="Wingdings" pitchFamily="2" charset="2"/>
              <a:buNone/>
            </a:pPr>
            <a:endParaRPr lang="fr-FR" sz="4400" smtClean="0"/>
          </a:p>
          <a:p>
            <a:pPr eaLnBrk="1" hangingPunct="1">
              <a:buFont typeface="Wingdings" pitchFamily="2" charset="2"/>
              <a:buNone/>
            </a:pPr>
            <a:r>
              <a:rPr lang="fr-FR" sz="2400" u="sng" smtClean="0"/>
              <a:t>Les modèles de la marque Swatch sont répartis en cinq familles distinctes :</a:t>
            </a:r>
          </a:p>
          <a:p>
            <a:pPr eaLnBrk="1" hangingPunct="1"/>
            <a:r>
              <a:rPr lang="fr-FR" sz="2400" b="1" smtClean="0"/>
              <a:t>« Swatch Originals » </a:t>
            </a:r>
            <a:r>
              <a:rPr lang="fr-FR" sz="2400" smtClean="0"/>
              <a:t/>
            </a:r>
            <a:br>
              <a:rPr lang="fr-FR" sz="2400" smtClean="0"/>
            </a:br>
            <a:r>
              <a:rPr lang="fr-FR" sz="2400" smtClean="0"/>
              <a:t>Qui se décompose elle-même en 7 gammes:</a:t>
            </a:r>
          </a:p>
          <a:p>
            <a:pPr algn="ctr" eaLnBrk="1" hangingPunct="1"/>
            <a:endParaRPr lang="fr-FR" sz="1800" smtClean="0"/>
          </a:p>
          <a:p>
            <a:pPr algn="ctr" eaLnBrk="1" hangingPunct="1"/>
            <a:endParaRPr lang="fr-FR" sz="1800" smtClean="0"/>
          </a:p>
          <a:p>
            <a:pPr algn="ctr" eaLnBrk="1" hangingPunct="1"/>
            <a:endParaRPr lang="fr-FR" sz="1800" smtClean="0"/>
          </a:p>
          <a:p>
            <a:pPr algn="ctr" eaLnBrk="1" hangingPunct="1"/>
            <a:endParaRPr lang="fr-FR" sz="1800" smtClean="0"/>
          </a:p>
          <a:p>
            <a:pPr algn="ctr" eaLnBrk="1" hangingPunct="1">
              <a:buFont typeface="Wingdings" pitchFamily="2" charset="2"/>
              <a:buNone/>
            </a:pPr>
            <a:r>
              <a:rPr lang="fr-FR" sz="1800" smtClean="0"/>
              <a:t>Les « Originals » sont en plastique, comme à l’origine. Divisés en sous-familles, ils existent en diverses tailles, formes et styles.</a:t>
            </a:r>
            <a:r>
              <a:rPr lang="fr-FR" smtClean="0"/>
              <a:t> </a:t>
            </a:r>
          </a:p>
          <a:p>
            <a:pPr algn="ctr" eaLnBrk="1" hangingPunct="1">
              <a:buFont typeface="Wingdings" pitchFamily="2" charset="2"/>
              <a:buNone/>
            </a:pPr>
            <a:endParaRPr lang="fr-FR" sz="4400" smtClean="0"/>
          </a:p>
        </p:txBody>
      </p:sp>
      <p:sp>
        <p:nvSpPr>
          <p:cNvPr id="43012" name="ZoneTexte 3"/>
          <p:cNvSpPr txBox="1">
            <a:spLocks noChangeArrowheads="1"/>
          </p:cNvSpPr>
          <p:nvPr/>
        </p:nvSpPr>
        <p:spPr bwMode="auto">
          <a:xfrm>
            <a:off x="1116013" y="4797425"/>
            <a:ext cx="3455987" cy="1200150"/>
          </a:xfrm>
          <a:prstGeom prst="rect">
            <a:avLst/>
          </a:prstGeom>
          <a:noFill/>
          <a:ln w="9525">
            <a:noFill/>
            <a:miter lim="800000"/>
            <a:headEnd/>
            <a:tailEnd/>
          </a:ln>
        </p:spPr>
        <p:txBody>
          <a:bodyPr>
            <a:spAutoFit/>
          </a:bodyPr>
          <a:lstStyle/>
          <a:p>
            <a:r>
              <a:rPr lang="fr-FR"/>
              <a:t>- </a:t>
            </a:r>
            <a:r>
              <a:rPr lang="en-US" b="1"/>
              <a:t>Gent</a:t>
            </a:r>
            <a:r>
              <a:rPr lang="en-US"/>
              <a:t> avec 104 montres </a:t>
            </a:r>
            <a:br>
              <a:rPr lang="en-US"/>
            </a:br>
            <a:r>
              <a:rPr lang="en-US"/>
              <a:t>-  </a:t>
            </a:r>
            <a:r>
              <a:rPr lang="en-US" b="1"/>
              <a:t>New Gent </a:t>
            </a:r>
            <a:r>
              <a:rPr lang="en-US"/>
              <a:t>avec 75 montres</a:t>
            </a:r>
            <a:br>
              <a:rPr lang="en-US"/>
            </a:br>
            <a:r>
              <a:rPr lang="en-US"/>
              <a:t>- </a:t>
            </a:r>
            <a:r>
              <a:rPr lang="en-US" b="1"/>
              <a:t>Square</a:t>
            </a:r>
            <a:r>
              <a:rPr lang="en-US"/>
              <a:t> avec 10 montres </a:t>
            </a:r>
            <a:br>
              <a:rPr lang="en-US"/>
            </a:br>
            <a:r>
              <a:rPr lang="en-US"/>
              <a:t>- </a:t>
            </a:r>
            <a:r>
              <a:rPr lang="en-US" b="1"/>
              <a:t>Lady</a:t>
            </a:r>
            <a:r>
              <a:rPr lang="en-US"/>
              <a:t> avec 52 montres </a:t>
            </a:r>
            <a:endParaRPr lang="fr-FR"/>
          </a:p>
        </p:txBody>
      </p:sp>
      <p:sp>
        <p:nvSpPr>
          <p:cNvPr id="43013" name="ZoneTexte 4"/>
          <p:cNvSpPr txBox="1">
            <a:spLocks noChangeArrowheads="1"/>
          </p:cNvSpPr>
          <p:nvPr/>
        </p:nvSpPr>
        <p:spPr bwMode="auto">
          <a:xfrm>
            <a:off x="4932363" y="4868863"/>
            <a:ext cx="3527425" cy="923925"/>
          </a:xfrm>
          <a:prstGeom prst="rect">
            <a:avLst/>
          </a:prstGeom>
          <a:noFill/>
          <a:ln w="9525">
            <a:noFill/>
            <a:miter lim="800000"/>
            <a:headEnd/>
            <a:tailEnd/>
          </a:ln>
        </p:spPr>
        <p:txBody>
          <a:bodyPr>
            <a:spAutoFit/>
          </a:bodyPr>
          <a:lstStyle/>
          <a:p>
            <a:r>
              <a:rPr lang="en-US"/>
              <a:t>- </a:t>
            </a:r>
            <a:r>
              <a:rPr lang="en-US" b="1"/>
              <a:t>Chrono</a:t>
            </a:r>
            <a:r>
              <a:rPr lang="en-US"/>
              <a:t> avec 33 montres </a:t>
            </a:r>
            <a:br>
              <a:rPr lang="en-US"/>
            </a:br>
            <a:r>
              <a:rPr lang="en-US"/>
              <a:t>- </a:t>
            </a:r>
            <a:r>
              <a:rPr lang="en-US" b="1"/>
              <a:t>Jelly in Jelly </a:t>
            </a:r>
            <a:r>
              <a:rPr lang="en-US"/>
              <a:t>avec 9 montres </a:t>
            </a:r>
            <a:br>
              <a:rPr lang="en-US"/>
            </a:br>
            <a:r>
              <a:rPr lang="en-US"/>
              <a:t>- </a:t>
            </a:r>
            <a:r>
              <a:rPr lang="en-US" b="1"/>
              <a:t>Active</a:t>
            </a:r>
            <a:r>
              <a:rPr lang="en-US"/>
              <a:t> avec 1 montre</a:t>
            </a:r>
            <a:endParaRPr lang="fr-FR"/>
          </a:p>
        </p:txBody>
      </p:sp>
    </p:spTree>
  </p:cSld>
  <p:clrMapOvr>
    <a:masterClrMapping/>
  </p:clrMapOvr>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649</TotalTime>
  <Words>4298</Words>
  <Application>Microsoft Office PowerPoint</Application>
  <PresentationFormat>Affichage à l'écran (4:3)</PresentationFormat>
  <Paragraphs>556</Paragraphs>
  <Slides>74</Slides>
  <Notes>69</Notes>
  <HiddenSlides>0</HiddenSlides>
  <MMClips>0</MMClips>
  <ScaleCrop>false</ScaleCrop>
  <HeadingPairs>
    <vt:vector size="4" baseType="variant">
      <vt:variant>
        <vt:lpstr>Thème</vt:lpstr>
      </vt:variant>
      <vt:variant>
        <vt:i4>2</vt:i4>
      </vt:variant>
      <vt:variant>
        <vt:lpstr>Titres des diapositives</vt:lpstr>
      </vt:variant>
      <vt:variant>
        <vt:i4>74</vt:i4>
      </vt:variant>
    </vt:vector>
  </HeadingPairs>
  <TitlesOfParts>
    <vt:vector size="76" baseType="lpstr">
      <vt:lpstr>Capsules</vt:lpstr>
      <vt:lpstr>1_Capsules</vt:lpstr>
      <vt:lpstr>Dossier de Marketing</vt:lpstr>
      <vt:lpstr>PLAN</vt:lpstr>
      <vt:lpstr>1. Les offres existantes dans cette catégorie de produits</vt:lpstr>
      <vt:lpstr>1. Les offres existantes dans cette catégorie de produits</vt:lpstr>
      <vt:lpstr>1. Les offres existantes dans cette catégorie de produits</vt:lpstr>
      <vt:lpstr>1. Les offres existantes dans cette catégorie de produits</vt:lpstr>
      <vt:lpstr>2. Analyse de la stratégie de gamme (largeur, profondeur) </vt:lpstr>
      <vt:lpstr>2. Analyse de la stratégie de gamme</vt:lpstr>
      <vt:lpstr>2. Analyse de la stratégie de gamme</vt:lpstr>
      <vt:lpstr>2. Analyse de la stratégie de gamme</vt:lpstr>
      <vt:lpstr>2. Analyse de la stratégie de gamme</vt:lpstr>
      <vt:lpstr>2. Analyse de la stratégie de gamme</vt:lpstr>
      <vt:lpstr>2. Analyse de la stratégie de gamme</vt:lpstr>
      <vt:lpstr>2. Analyse de la stratégie de gamme</vt:lpstr>
      <vt:lpstr>2. Analyse de la stratégie de gamme</vt:lpstr>
      <vt:lpstr>2. Analyse de la stratégie de gamme</vt:lpstr>
      <vt:lpstr>2. Analyse de la stratégie de gamme</vt:lpstr>
      <vt:lpstr>2. Analyse de la stratégie de gamme</vt:lpstr>
      <vt:lpstr>2. Analyse de la stratégie de gamme</vt:lpstr>
      <vt:lpstr>2. Analyse de la stratégie de gamme</vt:lpstr>
      <vt:lpstr>3. Segmentation &amp; le positionnement des différentes marques présentes – Décryptage des codes utilisés</vt:lpstr>
      <vt:lpstr>FOSSIL</vt:lpstr>
      <vt:lpstr>FOSSIL</vt:lpstr>
      <vt:lpstr>FOSSIL</vt:lpstr>
      <vt:lpstr>FOSSIL</vt:lpstr>
      <vt:lpstr>FOSSIL</vt:lpstr>
      <vt:lpstr>FOSSIL</vt:lpstr>
      <vt:lpstr>SWATCH</vt:lpstr>
      <vt:lpstr>SWATCH</vt:lpstr>
      <vt:lpstr>SWATCH</vt:lpstr>
      <vt:lpstr>SWATCH</vt:lpstr>
      <vt:lpstr>SWATCH</vt:lpstr>
      <vt:lpstr>ICE-WATCH</vt:lpstr>
      <vt:lpstr>ICE-WATCH</vt:lpstr>
      <vt:lpstr>ICE-WATCH</vt:lpstr>
      <vt:lpstr>ICE-WATCH</vt:lpstr>
      <vt:lpstr>ICE-WATCH</vt:lpstr>
      <vt:lpstr>ICE-WATCH</vt:lpstr>
      <vt:lpstr>NIXON</vt:lpstr>
      <vt:lpstr>NIXON</vt:lpstr>
      <vt:lpstr>NIXON</vt:lpstr>
      <vt:lpstr>NIXON</vt:lpstr>
      <vt:lpstr>NIXON</vt:lpstr>
      <vt:lpstr>NIXON</vt:lpstr>
      <vt:lpstr>CASIO</vt:lpstr>
      <vt:lpstr>Diapositive 46</vt:lpstr>
      <vt:lpstr>Diapositive 47</vt:lpstr>
      <vt:lpstr>Diapositive 48</vt:lpstr>
      <vt:lpstr>Diapositive 49</vt:lpstr>
      <vt:lpstr>Diapositive 50</vt:lpstr>
      <vt:lpstr>4. Eléments de différenciation et mapping de positionnement</vt:lpstr>
      <vt:lpstr>4. Eléments de différenciation et mapping de positionnement</vt:lpstr>
      <vt:lpstr>4. Eléments de différenciation et mapping de positionnement</vt:lpstr>
      <vt:lpstr>4. Eléments de différenciation et mapping de positionnement</vt:lpstr>
      <vt:lpstr>4. Eléments de différenciation et mapping de positionnement</vt:lpstr>
      <vt:lpstr>4. Eléments de différenciation et mapping de positionnement</vt:lpstr>
      <vt:lpstr>4. Eléments de différenciation et mapping de positionnement</vt:lpstr>
      <vt:lpstr>4. Eléments de différenciation et mapping de positionnement</vt:lpstr>
      <vt:lpstr>4. Eléments de différenciation et mapping de positionnement</vt:lpstr>
      <vt:lpstr>4. Eléments de différenciation et mapping de positionnement</vt:lpstr>
      <vt:lpstr>4. Eléments de différenciation et mapping de positionnement</vt:lpstr>
      <vt:lpstr>4. Eléments de différenciation et mapping de positionnement</vt:lpstr>
      <vt:lpstr>Eléments de différenciation et mapping de positionnement</vt:lpstr>
      <vt:lpstr>Eléments de différenciation et mapping de positionnement</vt:lpstr>
      <vt:lpstr>Eléments de différenciation et mapping de positionnement</vt:lpstr>
      <vt:lpstr>Eléments de différenciation et mapping de positionnement</vt:lpstr>
      <vt:lpstr>Eléments de différenciation et mapping de positionnement</vt:lpstr>
      <vt:lpstr>Eléments de différenciation et mapping de positionnement</vt:lpstr>
      <vt:lpstr>Eléments de différenciation et mapping de positionnement</vt:lpstr>
      <vt:lpstr>4. Eléments de différenciation et mapping de positionnement</vt:lpstr>
      <vt:lpstr>4. Eléments de différenciation et mapping de positionnement</vt:lpstr>
      <vt:lpstr>Diapositive 72</vt:lpstr>
      <vt:lpstr>5. Recommandations stratégiques - Swatch</vt:lpstr>
      <vt:lpstr>5. Recommandations stratégiques - Swatch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Dossier de Marketing</dc:title>
  <dc:creator>Victoria</dc:creator>
  <cp:lastModifiedBy>BARBELLION</cp:lastModifiedBy>
  <cp:revision>42</cp:revision>
  <dcterms:created xsi:type="dcterms:W3CDTF">2013-05-29T18:26:02Z</dcterms:created>
  <dcterms:modified xsi:type="dcterms:W3CDTF">2013-05-31T23:27:24Z</dcterms:modified>
</cp:coreProperties>
</file>